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73" r:id="rId5"/>
    <p:sldId id="263" r:id="rId6"/>
    <p:sldId id="262" r:id="rId7"/>
    <p:sldId id="275" r:id="rId8"/>
    <p:sldId id="265" r:id="rId9"/>
    <p:sldId id="259" r:id="rId10"/>
    <p:sldId id="274" r:id="rId11"/>
    <p:sldId id="260" r:id="rId12"/>
    <p:sldId id="276" r:id="rId13"/>
    <p:sldId id="266" r:id="rId14"/>
    <p:sldId id="261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, Thai-Hang    SHS - Staff" userId="S::nguyent3@issaquah.wednet.edu::ce95ce14-583a-46ae-8dda-638e5f4db207" providerId="AD" clId="Web-{91A5E5DA-704D-4591-9BE8-71686CD19861}"/>
    <pc:docChg chg="addSld modSld sldOrd">
      <pc:chgData name="Nguyen, Thai-Hang    SHS - Staff" userId="S::nguyent3@issaquah.wednet.edu::ce95ce14-583a-46ae-8dda-638e5f4db207" providerId="AD" clId="Web-{91A5E5DA-704D-4591-9BE8-71686CD19861}" dt="2018-04-24T16:47:55.480" v="96"/>
      <pc:docMkLst>
        <pc:docMk/>
      </pc:docMkLst>
      <pc:sldChg chg="addSp delSp modSp mod setBg delAnim">
        <pc:chgData name="Nguyen, Thai-Hang    SHS - Staff" userId="S::nguyent3@issaquah.wednet.edu::ce95ce14-583a-46ae-8dda-638e5f4db207" providerId="AD" clId="Web-{91A5E5DA-704D-4591-9BE8-71686CD19861}" dt="2018-04-24T16:36:47.015" v="44"/>
        <pc:sldMkLst>
          <pc:docMk/>
          <pc:sldMk cId="2007654048" sldId="257"/>
        </pc:sldMkLst>
        <pc:spChg chg="mod">
          <ac:chgData name="Nguyen, Thai-Hang    SHS - Staff" userId="S::nguyent3@issaquah.wednet.edu::ce95ce14-583a-46ae-8dda-638e5f4db207" providerId="AD" clId="Web-{91A5E5DA-704D-4591-9BE8-71686CD19861}" dt="2018-04-24T16:36:47.015" v="44"/>
          <ac:spMkLst>
            <pc:docMk/>
            <pc:sldMk cId="2007654048" sldId="257"/>
            <ac:spMk id="2" creationId="{00000000-0000-0000-0000-000000000000}"/>
          </ac:spMkLst>
        </pc:spChg>
        <pc:spChg chg="mod">
          <ac:chgData name="Nguyen, Thai-Hang    SHS - Staff" userId="S::nguyent3@issaquah.wednet.edu::ce95ce14-583a-46ae-8dda-638e5f4db207" providerId="AD" clId="Web-{91A5E5DA-704D-4591-9BE8-71686CD19861}" dt="2018-04-24T16:36:47.015" v="44"/>
          <ac:spMkLst>
            <pc:docMk/>
            <pc:sldMk cId="2007654048" sldId="257"/>
            <ac:spMk id="3" creationId="{00000000-0000-0000-0000-000000000000}"/>
          </ac:spMkLst>
        </pc:spChg>
        <pc:picChg chg="del">
          <ac:chgData name="Nguyen, Thai-Hang    SHS - Staff" userId="S::nguyent3@issaquah.wednet.edu::ce95ce14-583a-46ae-8dda-638e5f4db207" providerId="AD" clId="Web-{91A5E5DA-704D-4591-9BE8-71686CD19861}" dt="2018-04-24T16:36:38.420" v="42"/>
          <ac:picMkLst>
            <pc:docMk/>
            <pc:sldMk cId="2007654048" sldId="257"/>
            <ac:picMk id="4" creationId="{00000000-0000-0000-0000-000000000000}"/>
          </ac:picMkLst>
        </pc:picChg>
        <pc:picChg chg="add mod ord">
          <ac:chgData name="Nguyen, Thai-Hang    SHS - Staff" userId="S::nguyent3@issaquah.wednet.edu::ce95ce14-583a-46ae-8dda-638e5f4db207" providerId="AD" clId="Web-{91A5E5DA-704D-4591-9BE8-71686CD19861}" dt="2018-04-24T16:36:47.015" v="44"/>
          <ac:picMkLst>
            <pc:docMk/>
            <pc:sldMk cId="2007654048" sldId="257"/>
            <ac:picMk id="5" creationId="{8AC390B4-2F74-4FEC-823D-DA67E9B2F6C5}"/>
          </ac:picMkLst>
        </pc:picChg>
        <pc:cxnChg chg="add">
          <ac:chgData name="Nguyen, Thai-Hang    SHS - Staff" userId="S::nguyent3@issaquah.wednet.edu::ce95ce14-583a-46ae-8dda-638e5f4db207" providerId="AD" clId="Web-{91A5E5DA-704D-4591-9BE8-71686CD19861}" dt="2018-04-24T16:36:47.015" v="44"/>
          <ac:cxnSpMkLst>
            <pc:docMk/>
            <pc:sldMk cId="2007654048" sldId="257"/>
            <ac:cxnSpMk id="10" creationId="{E4A809D5-3600-46D4-A466-67F2349A54FB}"/>
          </ac:cxnSpMkLst>
        </pc:cxnChg>
      </pc:sldChg>
      <pc:sldChg chg="addSp delSp modSp mod setBg">
        <pc:chgData name="Nguyen, Thai-Hang    SHS - Staff" userId="S::nguyent3@issaquah.wednet.edu::ce95ce14-583a-46ae-8dda-638e5f4db207" providerId="AD" clId="Web-{91A5E5DA-704D-4591-9BE8-71686CD19861}" dt="2018-04-24T16:36:59.046" v="47"/>
        <pc:sldMkLst>
          <pc:docMk/>
          <pc:sldMk cId="393292769" sldId="258"/>
        </pc:sldMkLst>
        <pc:spChg chg="mod">
          <ac:chgData name="Nguyen, Thai-Hang    SHS - Staff" userId="S::nguyent3@issaquah.wednet.edu::ce95ce14-583a-46ae-8dda-638e5f4db207" providerId="AD" clId="Web-{91A5E5DA-704D-4591-9BE8-71686CD19861}" dt="2018-04-24T16:36:59.046" v="47"/>
          <ac:spMkLst>
            <pc:docMk/>
            <pc:sldMk cId="393292769" sldId="258"/>
            <ac:spMk id="2" creationId="{00000000-0000-0000-0000-000000000000}"/>
          </ac:spMkLst>
        </pc:spChg>
        <pc:spChg chg="mod">
          <ac:chgData name="Nguyen, Thai-Hang    SHS - Staff" userId="S::nguyent3@issaquah.wednet.edu::ce95ce14-583a-46ae-8dda-638e5f4db207" providerId="AD" clId="Web-{91A5E5DA-704D-4591-9BE8-71686CD19861}" dt="2018-04-24T16:36:59.046" v="47"/>
          <ac:spMkLst>
            <pc:docMk/>
            <pc:sldMk cId="393292769" sldId="258"/>
            <ac:spMk id="3" creationId="{00000000-0000-0000-0000-000000000000}"/>
          </ac:spMkLst>
        </pc:spChg>
        <pc:spChg chg="add">
          <ac:chgData name="Nguyen, Thai-Hang    SHS - Staff" userId="S::nguyent3@issaquah.wednet.edu::ce95ce14-583a-46ae-8dda-638e5f4db207" providerId="AD" clId="Web-{91A5E5DA-704D-4591-9BE8-71686CD19861}" dt="2018-04-24T16:36:59.046" v="47"/>
          <ac:spMkLst>
            <pc:docMk/>
            <pc:sldMk cId="393292769" sldId="258"/>
            <ac:spMk id="9" creationId="{724CD679-7405-4CD3-A92A-9469F279A59D}"/>
          </ac:spMkLst>
        </pc:spChg>
        <pc:picChg chg="add mod ord">
          <ac:chgData name="Nguyen, Thai-Hang    SHS - Staff" userId="S::nguyent3@issaquah.wednet.edu::ce95ce14-583a-46ae-8dda-638e5f4db207" providerId="AD" clId="Web-{91A5E5DA-704D-4591-9BE8-71686CD19861}" dt="2018-04-24T16:36:59.046" v="47"/>
          <ac:picMkLst>
            <pc:docMk/>
            <pc:sldMk cId="393292769" sldId="258"/>
            <ac:picMk id="4" creationId="{FBB337EA-B54E-4FEF-A826-5793F958A751}"/>
          </ac:picMkLst>
        </pc:picChg>
        <pc:picChg chg="del">
          <ac:chgData name="Nguyen, Thai-Hang    SHS - Staff" userId="S::nguyent3@issaquah.wednet.edu::ce95ce14-583a-46ae-8dda-638e5f4db207" providerId="AD" clId="Web-{91A5E5DA-704D-4591-9BE8-71686CD19861}" dt="2018-04-24T16:36:52.280" v="45"/>
          <ac:picMkLst>
            <pc:docMk/>
            <pc:sldMk cId="393292769" sldId="258"/>
            <ac:picMk id="1026" creationId="{00000000-0000-0000-0000-000000000000}"/>
          </ac:picMkLst>
        </pc:picChg>
      </pc:sldChg>
      <pc:sldChg chg="addSp modSp">
        <pc:chgData name="Nguyen, Thai-Hang    SHS - Staff" userId="S::nguyent3@issaquah.wednet.edu::ce95ce14-583a-46ae-8dda-638e5f4db207" providerId="AD" clId="Web-{91A5E5DA-704D-4591-9BE8-71686CD19861}" dt="2018-04-24T16:47:55.480" v="96"/>
        <pc:sldMkLst>
          <pc:docMk/>
          <pc:sldMk cId="803990794" sldId="259"/>
        </pc:sldMkLst>
        <pc:spChg chg="mod">
          <ac:chgData name="Nguyen, Thai-Hang    SHS - Staff" userId="S::nguyent3@issaquah.wednet.edu::ce95ce14-583a-46ae-8dda-638e5f4db207" providerId="AD" clId="Web-{91A5E5DA-704D-4591-9BE8-71686CD19861}" dt="2018-04-24T16:47:18.726" v="92"/>
          <ac:spMkLst>
            <pc:docMk/>
            <pc:sldMk cId="803990794" sldId="259"/>
            <ac:spMk id="5" creationId="{00000000-0000-0000-0000-000000000000}"/>
          </ac:spMkLst>
        </pc:spChg>
        <pc:picChg chg="add mod">
          <ac:chgData name="Nguyen, Thai-Hang    SHS - Staff" userId="S::nguyent3@issaquah.wednet.edu::ce95ce14-583a-46ae-8dda-638e5f4db207" providerId="AD" clId="Web-{91A5E5DA-704D-4591-9BE8-71686CD19861}" dt="2018-04-24T16:47:15.632" v="91"/>
          <ac:picMkLst>
            <pc:docMk/>
            <pc:sldMk cId="803990794" sldId="259"/>
            <ac:picMk id="2" creationId="{87BFBF25-4BF6-4279-BAAF-80DD7F560DF4}"/>
          </ac:picMkLst>
        </pc:picChg>
        <pc:picChg chg="add mod">
          <ac:chgData name="Nguyen, Thai-Hang    SHS - Staff" userId="S::nguyent3@issaquah.wednet.edu::ce95ce14-583a-46ae-8dda-638e5f4db207" providerId="AD" clId="Web-{91A5E5DA-704D-4591-9BE8-71686CD19861}" dt="2018-04-24T16:47:41.807" v="94"/>
          <ac:picMkLst>
            <pc:docMk/>
            <pc:sldMk cId="803990794" sldId="259"/>
            <ac:picMk id="6" creationId="{CBD760C4-3238-4671-B9F7-EA10CF0D05A1}"/>
          </ac:picMkLst>
        </pc:picChg>
        <pc:picChg chg="add mod">
          <ac:chgData name="Nguyen, Thai-Hang    SHS - Staff" userId="S::nguyent3@issaquah.wednet.edu::ce95ce14-583a-46ae-8dda-638e5f4db207" providerId="AD" clId="Web-{91A5E5DA-704D-4591-9BE8-71686CD19861}" dt="2018-04-24T16:47:55.480" v="96"/>
          <ac:picMkLst>
            <pc:docMk/>
            <pc:sldMk cId="803990794" sldId="259"/>
            <ac:picMk id="8" creationId="{7368C79E-BD5D-4499-B421-5EF7B104C76E}"/>
          </ac:picMkLst>
        </pc:picChg>
      </pc:sldChg>
      <pc:sldChg chg="addSp delSp modSp mod setBg">
        <pc:chgData name="Nguyen, Thai-Hang    SHS - Staff" userId="S::nguyent3@issaquah.wednet.edu::ce95ce14-583a-46ae-8dda-638e5f4db207" providerId="AD" clId="Web-{91A5E5DA-704D-4591-9BE8-71686CD19861}" dt="2018-04-24T16:35:03.604" v="9"/>
        <pc:sldMkLst>
          <pc:docMk/>
          <pc:sldMk cId="2826004491" sldId="262"/>
        </pc:sldMkLst>
        <pc:spChg chg="mod ord">
          <ac:chgData name="Nguyen, Thai-Hang    SHS - Staff" userId="S::nguyent3@issaquah.wednet.edu::ce95ce14-583a-46ae-8dda-638e5f4db207" providerId="AD" clId="Web-{91A5E5DA-704D-4591-9BE8-71686CD19861}" dt="2018-04-24T16:35:03.604" v="9"/>
          <ac:spMkLst>
            <pc:docMk/>
            <pc:sldMk cId="2826004491" sldId="262"/>
            <ac:spMk id="2" creationId="{00000000-0000-0000-0000-000000000000}"/>
          </ac:spMkLst>
        </pc:spChg>
        <pc:spChg chg="mod ord">
          <ac:chgData name="Nguyen, Thai-Hang    SHS - Staff" userId="S::nguyent3@issaquah.wednet.edu::ce95ce14-583a-46ae-8dda-638e5f4db207" providerId="AD" clId="Web-{91A5E5DA-704D-4591-9BE8-71686CD19861}" dt="2018-04-24T16:35:03.604" v="9"/>
          <ac:spMkLst>
            <pc:docMk/>
            <pc:sldMk cId="2826004491" sldId="262"/>
            <ac:spMk id="3" creationId="{00000000-0000-0000-0000-000000000000}"/>
          </ac:spMkLst>
        </pc:spChg>
        <pc:spChg chg="add">
          <ac:chgData name="Nguyen, Thai-Hang    SHS - Staff" userId="S::nguyent3@issaquah.wednet.edu::ce95ce14-583a-46ae-8dda-638e5f4db207" providerId="AD" clId="Web-{91A5E5DA-704D-4591-9BE8-71686CD19861}" dt="2018-04-24T16:35:03.604" v="9"/>
          <ac:spMkLst>
            <pc:docMk/>
            <pc:sldMk cId="2826004491" sldId="262"/>
            <ac:spMk id="11" creationId="{E02F3C71-C981-4614-98EA-D6C494F8091E}"/>
          </ac:spMkLst>
        </pc:spChg>
        <pc:picChg chg="add mod">
          <ac:chgData name="Nguyen, Thai-Hang    SHS - Staff" userId="S::nguyent3@issaquah.wednet.edu::ce95ce14-583a-46ae-8dda-638e5f4db207" providerId="AD" clId="Web-{91A5E5DA-704D-4591-9BE8-71686CD19861}" dt="2018-04-24T16:35:03.604" v="9"/>
          <ac:picMkLst>
            <pc:docMk/>
            <pc:sldMk cId="2826004491" sldId="262"/>
            <ac:picMk id="4" creationId="{246FC9D4-E9BF-4765-A51F-0422CC7F278A}"/>
          </ac:picMkLst>
        </pc:picChg>
        <pc:picChg chg="add mod">
          <ac:chgData name="Nguyen, Thai-Hang    SHS - Staff" userId="S::nguyent3@issaquah.wednet.edu::ce95ce14-583a-46ae-8dda-638e5f4db207" providerId="AD" clId="Web-{91A5E5DA-704D-4591-9BE8-71686CD19861}" dt="2018-04-24T16:35:03.604" v="9"/>
          <ac:picMkLst>
            <pc:docMk/>
            <pc:sldMk cId="2826004491" sldId="262"/>
            <ac:picMk id="6" creationId="{F273656B-972F-4FAE-8B53-79411E09518A}"/>
          </ac:picMkLst>
        </pc:picChg>
        <pc:picChg chg="del">
          <ac:chgData name="Nguyen, Thai-Hang    SHS - Staff" userId="S::nguyent3@issaquah.wednet.edu::ce95ce14-583a-46ae-8dda-638e5f4db207" providerId="AD" clId="Web-{91A5E5DA-704D-4591-9BE8-71686CD19861}" dt="2018-04-24T16:34:40.369" v="0"/>
          <ac:picMkLst>
            <pc:docMk/>
            <pc:sldMk cId="2826004491" sldId="262"/>
            <ac:picMk id="3074" creationId="{00000000-0000-0000-0000-000000000000}"/>
          </ac:picMkLst>
        </pc:picChg>
      </pc:sldChg>
      <pc:sldChg chg="addSp modSp mod setBg">
        <pc:chgData name="Nguyen, Thai-Hang    SHS - Staff" userId="S::nguyent3@issaquah.wednet.edu::ce95ce14-583a-46ae-8dda-638e5f4db207" providerId="AD" clId="Web-{91A5E5DA-704D-4591-9BE8-71686CD19861}" dt="2018-04-24T16:40:38.506" v="53"/>
        <pc:sldMkLst>
          <pc:docMk/>
          <pc:sldMk cId="61887456" sldId="263"/>
        </pc:sldMkLst>
        <pc:spChg chg="mod">
          <ac:chgData name="Nguyen, Thai-Hang    SHS - Staff" userId="S::nguyent3@issaquah.wednet.edu::ce95ce14-583a-46ae-8dda-638e5f4db207" providerId="AD" clId="Web-{91A5E5DA-704D-4591-9BE8-71686CD19861}" dt="2018-04-24T16:40:38.506" v="53"/>
          <ac:spMkLst>
            <pc:docMk/>
            <pc:sldMk cId="61887456" sldId="263"/>
            <ac:spMk id="2" creationId="{00000000-0000-0000-0000-000000000000}"/>
          </ac:spMkLst>
        </pc:spChg>
        <pc:spChg chg="mod">
          <ac:chgData name="Nguyen, Thai-Hang    SHS - Staff" userId="S::nguyent3@issaquah.wednet.edu::ce95ce14-583a-46ae-8dda-638e5f4db207" providerId="AD" clId="Web-{91A5E5DA-704D-4591-9BE8-71686CD19861}" dt="2018-04-24T16:40:38.506" v="53"/>
          <ac:spMkLst>
            <pc:docMk/>
            <pc:sldMk cId="61887456" sldId="263"/>
            <ac:spMk id="3" creationId="{00000000-0000-0000-0000-000000000000}"/>
          </ac:spMkLst>
        </pc:spChg>
        <pc:spChg chg="add">
          <ac:chgData name="Nguyen, Thai-Hang    SHS - Staff" userId="S::nguyent3@issaquah.wednet.edu::ce95ce14-583a-46ae-8dda-638e5f4db207" providerId="AD" clId="Web-{91A5E5DA-704D-4591-9BE8-71686CD19861}" dt="2018-04-24T16:40:38.506" v="53"/>
          <ac:spMkLst>
            <pc:docMk/>
            <pc:sldMk cId="61887456" sldId="263"/>
            <ac:spMk id="9" creationId="{5E39A796-BE83-48B1-B33F-35C4A32AAB57}"/>
          </ac:spMkLst>
        </pc:spChg>
        <pc:spChg chg="add">
          <ac:chgData name="Nguyen, Thai-Hang    SHS - Staff" userId="S::nguyent3@issaquah.wednet.edu::ce95ce14-583a-46ae-8dda-638e5f4db207" providerId="AD" clId="Web-{91A5E5DA-704D-4591-9BE8-71686CD19861}" dt="2018-04-24T16:40:38.506" v="53"/>
          <ac:spMkLst>
            <pc:docMk/>
            <pc:sldMk cId="61887456" sldId="263"/>
            <ac:spMk id="11" creationId="{72F84B47-E267-4194-8194-831DB7B5547F}"/>
          </ac:spMkLst>
        </pc:spChg>
        <pc:picChg chg="add mod ord">
          <ac:chgData name="Nguyen, Thai-Hang    SHS - Staff" userId="S::nguyent3@issaquah.wednet.edu::ce95ce14-583a-46ae-8dda-638e5f4db207" providerId="AD" clId="Web-{91A5E5DA-704D-4591-9BE8-71686CD19861}" dt="2018-04-24T16:40:38.506" v="53"/>
          <ac:picMkLst>
            <pc:docMk/>
            <pc:sldMk cId="61887456" sldId="263"/>
            <ac:picMk id="4" creationId="{B221245E-454E-4B22-8C89-3F9103B221C2}"/>
          </ac:picMkLst>
        </pc:picChg>
      </pc:sldChg>
      <pc:sldChg chg="modSp">
        <pc:chgData name="Nguyen, Thai-Hang    SHS - Staff" userId="S::nguyent3@issaquah.wednet.edu::ce95ce14-583a-46ae-8dda-638e5f4db207" providerId="AD" clId="Web-{91A5E5DA-704D-4591-9BE8-71686CD19861}" dt="2018-04-24T16:41:18.695" v="63"/>
        <pc:sldMkLst>
          <pc:docMk/>
          <pc:sldMk cId="2079602020" sldId="265"/>
        </pc:sldMkLst>
        <pc:spChg chg="mod">
          <ac:chgData name="Nguyen, Thai-Hang    SHS - Staff" userId="S::nguyent3@issaquah.wednet.edu::ce95ce14-583a-46ae-8dda-638e5f4db207" providerId="AD" clId="Web-{91A5E5DA-704D-4591-9BE8-71686CD19861}" dt="2018-04-24T16:41:18.695" v="63"/>
          <ac:spMkLst>
            <pc:docMk/>
            <pc:sldMk cId="2079602020" sldId="265"/>
            <ac:spMk id="5" creationId="{00000000-0000-0000-0000-000000000000}"/>
          </ac:spMkLst>
        </pc:spChg>
      </pc:sldChg>
      <pc:sldChg chg="addSp delSp modSp mod setBg">
        <pc:chgData name="Nguyen, Thai-Hang    SHS - Staff" userId="S::nguyent3@issaquah.wednet.edu::ce95ce14-583a-46ae-8dda-638e5f4db207" providerId="AD" clId="Web-{91A5E5DA-704D-4591-9BE8-71686CD19861}" dt="2018-04-24T16:37:06.218" v="48"/>
        <pc:sldMkLst>
          <pc:docMk/>
          <pc:sldMk cId="3208839185" sldId="273"/>
        </pc:sldMkLst>
        <pc:spChg chg="mod">
          <ac:chgData name="Nguyen, Thai-Hang    SHS - Staff" userId="S::nguyent3@issaquah.wednet.edu::ce95ce14-583a-46ae-8dda-638e5f4db207" providerId="AD" clId="Web-{91A5E5DA-704D-4591-9BE8-71686CD19861}" dt="2018-04-24T16:37:06.218" v="48"/>
          <ac:spMkLst>
            <pc:docMk/>
            <pc:sldMk cId="3208839185" sldId="273"/>
            <ac:spMk id="2" creationId="{00000000-0000-0000-0000-000000000000}"/>
          </ac:spMkLst>
        </pc:spChg>
        <pc:spChg chg="mod">
          <ac:chgData name="Nguyen, Thai-Hang    SHS - Staff" userId="S::nguyent3@issaquah.wednet.edu::ce95ce14-583a-46ae-8dda-638e5f4db207" providerId="AD" clId="Web-{91A5E5DA-704D-4591-9BE8-71686CD19861}" dt="2018-04-24T16:37:06.218" v="48"/>
          <ac:spMkLst>
            <pc:docMk/>
            <pc:sldMk cId="3208839185" sldId="273"/>
            <ac:spMk id="3" creationId="{00000000-0000-0000-0000-000000000000}"/>
          </ac:spMkLst>
        </pc:spChg>
        <pc:spChg chg="add del">
          <ac:chgData name="Nguyen, Thai-Hang    SHS - Staff" userId="S::nguyent3@issaquah.wednet.edu::ce95ce14-583a-46ae-8dda-638e5f4db207" providerId="AD" clId="Web-{91A5E5DA-704D-4591-9BE8-71686CD19861}" dt="2018-04-24T16:37:06.218" v="48"/>
          <ac:spMkLst>
            <pc:docMk/>
            <pc:sldMk cId="3208839185" sldId="273"/>
            <ac:spMk id="11" creationId="{3CD9DF72-87A3-404E-A828-84CBF11A8303}"/>
          </ac:spMkLst>
        </pc:spChg>
        <pc:spChg chg="add">
          <ac:chgData name="Nguyen, Thai-Hang    SHS - Staff" userId="S::nguyent3@issaquah.wednet.edu::ce95ce14-583a-46ae-8dda-638e5f4db207" providerId="AD" clId="Web-{91A5E5DA-704D-4591-9BE8-71686CD19861}" dt="2018-04-24T16:37:06.218" v="48"/>
          <ac:spMkLst>
            <pc:docMk/>
            <pc:sldMk cId="3208839185" sldId="273"/>
            <ac:spMk id="18" creationId="{724CD679-7405-4CD3-A92A-9469F279A59D}"/>
          </ac:spMkLst>
        </pc:spChg>
        <pc:picChg chg="add del mod ord">
          <ac:chgData name="Nguyen, Thai-Hang    SHS - Staff" userId="S::nguyent3@issaquah.wednet.edu::ce95ce14-583a-46ae-8dda-638e5f4db207" providerId="AD" clId="Web-{91A5E5DA-704D-4591-9BE8-71686CD19861}" dt="2018-04-24T16:35:50.809" v="29"/>
          <ac:picMkLst>
            <pc:docMk/>
            <pc:sldMk cId="3208839185" sldId="273"/>
            <ac:picMk id="4" creationId="{080F836B-5F5B-4172-9B1D-625E6FC5579C}"/>
          </ac:picMkLst>
        </pc:picChg>
        <pc:picChg chg="add mod ord">
          <ac:chgData name="Nguyen, Thai-Hang    SHS - Staff" userId="S::nguyent3@issaquah.wednet.edu::ce95ce14-583a-46ae-8dda-638e5f4db207" providerId="AD" clId="Web-{91A5E5DA-704D-4591-9BE8-71686CD19861}" dt="2018-04-24T16:37:06.218" v="48"/>
          <ac:picMkLst>
            <pc:docMk/>
            <pc:sldMk cId="3208839185" sldId="273"/>
            <ac:picMk id="6" creationId="{FEC2F5F2-CA1C-41B3-90DE-A9047D93765A}"/>
          </ac:picMkLst>
        </pc:picChg>
        <pc:picChg chg="del">
          <ac:chgData name="Nguyen, Thai-Hang    SHS - Staff" userId="S::nguyent3@issaquah.wednet.edu::ce95ce14-583a-46ae-8dda-638e5f4db207" providerId="AD" clId="Web-{91A5E5DA-704D-4591-9BE8-71686CD19861}" dt="2018-04-24T16:35:13.042" v="10"/>
          <ac:picMkLst>
            <pc:docMk/>
            <pc:sldMk cId="3208839185" sldId="273"/>
            <ac:picMk id="2050" creationId="{00000000-0000-0000-0000-000000000000}"/>
          </ac:picMkLst>
        </pc:picChg>
        <pc:cxnChg chg="add del">
          <ac:chgData name="Nguyen, Thai-Hang    SHS - Staff" userId="S::nguyent3@issaquah.wednet.edu::ce95ce14-583a-46ae-8dda-638e5f4db207" providerId="AD" clId="Web-{91A5E5DA-704D-4591-9BE8-71686CD19861}" dt="2018-04-24T16:35:47.465" v="28"/>
          <ac:cxnSpMkLst>
            <pc:docMk/>
            <pc:sldMk cId="3208839185" sldId="273"/>
            <ac:cxnSpMk id="9" creationId="{E4A809D5-3600-46D4-A466-67F2349A54FB}"/>
          </ac:cxnSpMkLst>
        </pc:cxnChg>
        <pc:cxnChg chg="add del">
          <ac:chgData name="Nguyen, Thai-Hang    SHS - Staff" userId="S::nguyent3@issaquah.wednet.edu::ce95ce14-583a-46ae-8dda-638e5f4db207" providerId="AD" clId="Web-{91A5E5DA-704D-4591-9BE8-71686CD19861}" dt="2018-04-24T16:37:06.218" v="48"/>
          <ac:cxnSpMkLst>
            <pc:docMk/>
            <pc:sldMk cId="3208839185" sldId="273"/>
            <ac:cxnSpMk id="13" creationId="{20E3A342-4D61-4E3F-AF90-1AB42AEB96CC}"/>
          </ac:cxnSpMkLst>
        </pc:cxnChg>
      </pc:sldChg>
      <pc:sldChg chg="modSp add replId">
        <pc:chgData name="Nguyen, Thai-Hang    SHS - Staff" userId="S::nguyent3@issaquah.wednet.edu::ce95ce14-583a-46ae-8dda-638e5f4db207" providerId="AD" clId="Web-{91A5E5DA-704D-4591-9BE8-71686CD19861}" dt="2018-04-24T16:41:11.961" v="61"/>
        <pc:sldMkLst>
          <pc:docMk/>
          <pc:sldMk cId="3138856163" sldId="274"/>
        </pc:sldMkLst>
        <pc:spChg chg="mod">
          <ac:chgData name="Nguyen, Thai-Hang    SHS - Staff" userId="S::nguyent3@issaquah.wednet.edu::ce95ce14-583a-46ae-8dda-638e5f4db207" providerId="AD" clId="Web-{91A5E5DA-704D-4591-9BE8-71686CD19861}" dt="2018-04-24T16:41:11.961" v="61"/>
          <ac:spMkLst>
            <pc:docMk/>
            <pc:sldMk cId="3138856163" sldId="274"/>
            <ac:spMk id="5" creationId="{00000000-0000-0000-0000-000000000000}"/>
          </ac:spMkLst>
        </pc:spChg>
      </pc:sldChg>
      <pc:sldChg chg="addSp delSp modSp add ord replId">
        <pc:chgData name="Nguyen, Thai-Hang    SHS - Staff" userId="S::nguyent3@issaquah.wednet.edu::ce95ce14-583a-46ae-8dda-638e5f4db207" providerId="AD" clId="Web-{91A5E5DA-704D-4591-9BE8-71686CD19861}" dt="2018-04-24T16:44:09.654" v="89"/>
        <pc:sldMkLst>
          <pc:docMk/>
          <pc:sldMk cId="848406983" sldId="275"/>
        </pc:sldMkLst>
        <pc:spChg chg="mod">
          <ac:chgData name="Nguyen, Thai-Hang    SHS - Staff" userId="S::nguyent3@issaquah.wednet.edu::ce95ce14-583a-46ae-8dda-638e5f4db207" providerId="AD" clId="Web-{91A5E5DA-704D-4591-9BE8-71686CD19861}" dt="2018-04-24T16:42:38.526" v="75"/>
          <ac:spMkLst>
            <pc:docMk/>
            <pc:sldMk cId="848406983" sldId="275"/>
            <ac:spMk id="5" creationId="{00000000-0000-0000-0000-000000000000}"/>
          </ac:spMkLst>
        </pc:spChg>
        <pc:picChg chg="add del mod">
          <ac:chgData name="Nguyen, Thai-Hang    SHS - Staff" userId="S::nguyent3@issaquah.wednet.edu::ce95ce14-583a-46ae-8dda-638e5f4db207" providerId="AD" clId="Web-{91A5E5DA-704D-4591-9BE8-71686CD19861}" dt="2018-04-24T16:42:28.479" v="69"/>
          <ac:picMkLst>
            <pc:docMk/>
            <pc:sldMk cId="848406983" sldId="275"/>
            <ac:picMk id="2" creationId="{2B53025B-3753-42AD-A176-5AC4E2091E4A}"/>
          </ac:picMkLst>
        </pc:picChg>
        <pc:picChg chg="add mod">
          <ac:chgData name="Nguyen, Thai-Hang    SHS - Staff" userId="S::nguyent3@issaquah.wednet.edu::ce95ce14-583a-46ae-8dda-638e5f4db207" providerId="AD" clId="Web-{91A5E5DA-704D-4591-9BE8-71686CD19861}" dt="2018-04-24T16:44:09.654" v="89"/>
          <ac:picMkLst>
            <pc:docMk/>
            <pc:sldMk cId="848406983" sldId="275"/>
            <ac:picMk id="6" creationId="{0390F535-6929-49C4-A916-C94F954D4492}"/>
          </ac:picMkLst>
        </pc:picChg>
        <pc:picChg chg="add mod">
          <ac:chgData name="Nguyen, Thai-Hang    SHS - Staff" userId="S::nguyent3@issaquah.wednet.edu::ce95ce14-583a-46ae-8dda-638e5f4db207" providerId="AD" clId="Web-{91A5E5DA-704D-4591-9BE8-71686CD19861}" dt="2018-04-24T16:44:07.185" v="88"/>
          <ac:picMkLst>
            <pc:docMk/>
            <pc:sldMk cId="848406983" sldId="275"/>
            <ac:picMk id="8" creationId="{65F531D5-FDA8-4FE9-B5A7-785B724D8D1D}"/>
          </ac:picMkLst>
        </pc:picChg>
      </pc:sldChg>
    </pc:docChg>
  </pc:docChgLst>
  <pc:docChgLst>
    <pc:chgData name="Nguyen, Thai-Hang    SHS - Staff" userId="S::nguyent3@issaquah.wednet.edu::ce95ce14-583a-46ae-8dda-638e5f4db207" providerId="AD" clId="Web-{899558F6-FA50-48DC-96B8-210C6B93C11B}"/>
    <pc:docChg chg="modSld">
      <pc:chgData name="Nguyen, Thai-Hang    SHS - Staff" userId="S::nguyent3@issaquah.wednet.edu::ce95ce14-583a-46ae-8dda-638e5f4db207" providerId="AD" clId="Web-{899558F6-FA50-48DC-96B8-210C6B93C11B}" dt="2018-04-24T20:53:26.172" v="6"/>
      <pc:docMkLst>
        <pc:docMk/>
      </pc:docMkLst>
      <pc:sldChg chg="addSp delSp modSp">
        <pc:chgData name="Nguyen, Thai-Hang    SHS - Staff" userId="S::nguyent3@issaquah.wednet.edu::ce95ce14-583a-46ae-8dda-638e5f4db207" providerId="AD" clId="Web-{899558F6-FA50-48DC-96B8-210C6B93C11B}" dt="2018-04-24T20:53:26.172" v="6"/>
        <pc:sldMkLst>
          <pc:docMk/>
          <pc:sldMk cId="848406983" sldId="275"/>
        </pc:sldMkLst>
        <pc:picChg chg="add mod">
          <ac:chgData name="Nguyen, Thai-Hang    SHS - Staff" userId="S::nguyent3@issaquah.wednet.edu::ce95ce14-583a-46ae-8dda-638e5f4db207" providerId="AD" clId="Web-{899558F6-FA50-48DC-96B8-210C6B93C11B}" dt="2018-04-24T20:53:26.172" v="6"/>
          <ac:picMkLst>
            <pc:docMk/>
            <pc:sldMk cId="848406983" sldId="275"/>
            <ac:picMk id="2" creationId="{27443FC6-0F26-4C16-88AF-E016AA7122E4}"/>
          </ac:picMkLst>
        </pc:picChg>
        <pc:picChg chg="del">
          <ac:chgData name="Nguyen, Thai-Hang    SHS - Staff" userId="S::nguyent3@issaquah.wednet.edu::ce95ce14-583a-46ae-8dda-638e5f4db207" providerId="AD" clId="Web-{899558F6-FA50-48DC-96B8-210C6B93C11B}" dt="2018-04-24T20:53:15.265" v="0"/>
          <ac:picMkLst>
            <pc:docMk/>
            <pc:sldMk cId="848406983" sldId="275"/>
            <ac:picMk id="6" creationId="{0390F535-6929-49C4-A916-C94F954D449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EAC-650D-4671-9937-68683B60FF74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03D5-A0E1-441E-9618-3182AFC3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0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EAC-650D-4671-9937-68683B60FF74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03D5-A0E1-441E-9618-3182AFC3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EAC-650D-4671-9937-68683B60FF74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03D5-A0E1-441E-9618-3182AFC3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0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EAC-650D-4671-9937-68683B60FF74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03D5-A0E1-441E-9618-3182AFC3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6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EAC-650D-4671-9937-68683B60FF74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03D5-A0E1-441E-9618-3182AFC3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1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EAC-650D-4671-9937-68683B60FF74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03D5-A0E1-441E-9618-3182AFC3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5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EAC-650D-4671-9937-68683B60FF74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03D5-A0E1-441E-9618-3182AFC3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5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EAC-650D-4671-9937-68683B60FF74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03D5-A0E1-441E-9618-3182AFC3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7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EAC-650D-4671-9937-68683B60FF74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03D5-A0E1-441E-9618-3182AFC3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EAC-650D-4671-9937-68683B60FF74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03D5-A0E1-441E-9618-3182AFC3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7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EAC-650D-4671-9937-68683B60FF74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03D5-A0E1-441E-9618-3182AFC3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8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86EAC-650D-4671-9937-68683B60FF74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D03D5-A0E1-441E-9618-3182AFC3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1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Timeline of WWII and the Holocaust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06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798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/>
              <a:t>1939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7984" y="1293381"/>
            <a:ext cx="4259205" cy="5213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600" b="1" dirty="0">
                <a:latin typeface="Georgia" panose="02040502050405020303" pitchFamily="18" charset="0"/>
              </a:rPr>
              <a:t>Nazi-Soviet Pact (Germany Soviet Non-aggression Pact)</a:t>
            </a:r>
            <a:endParaRPr lang="en-US" altLang="en-US" sz="3600" dirty="0">
              <a:latin typeface="Georgia" panose="02040502050405020303" pitchFamily="18" charset="0"/>
            </a:endParaRPr>
          </a:p>
          <a:p>
            <a:pPr lvl="1"/>
            <a:r>
              <a:rPr lang="en-US" altLang="en-US" sz="2800" dirty="0">
                <a:latin typeface="Georgia" panose="02040502050405020303" pitchFamily="18" charset="0"/>
              </a:rPr>
              <a:t>Neutrality pact between Germany and USSR</a:t>
            </a:r>
          </a:p>
          <a:p>
            <a:pPr lvl="1"/>
            <a:r>
              <a:rPr lang="en-US" altLang="en-US" sz="2800" dirty="0">
                <a:latin typeface="Georgia" panose="02040502050405020303" pitchFamily="18" charset="0"/>
              </a:rPr>
              <a:t>Divide up Poland </a:t>
            </a:r>
          </a:p>
          <a:p>
            <a:endParaRPr lang="en-US" sz="4800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42" y="1325563"/>
            <a:ext cx="7454811" cy="468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85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858838"/>
            <a:r>
              <a:rPr lang="en-US" sz="8000" dirty="0"/>
              <a:t>1940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28" y="1635703"/>
            <a:ext cx="5227261" cy="4968297"/>
          </a:xfrm>
        </p:spPr>
        <p:txBody>
          <a:bodyPr>
            <a:noAutofit/>
          </a:bodyPr>
          <a:lstStyle/>
          <a:p>
            <a:r>
              <a:rPr lang="en-US" sz="4800" b="1" dirty="0"/>
              <a:t>Tripartite Pact </a:t>
            </a:r>
            <a:r>
              <a:rPr lang="en-US" sz="4800" dirty="0"/>
              <a:t>was signed by Germany, Italy, and Japan </a:t>
            </a:r>
            <a:r>
              <a:rPr lang="en-US" sz="4800" dirty="0">
                <a:sym typeface="Wingdings" panose="05000000000000000000" pitchFamily="2" charset="2"/>
              </a:rPr>
              <a:t> </a:t>
            </a:r>
            <a:r>
              <a:rPr lang="en-US" sz="4800" b="1" i="1" dirty="0">
                <a:sym typeface="Wingdings" panose="05000000000000000000" pitchFamily="2" charset="2"/>
              </a:rPr>
              <a:t>Berlin Tokyo Rome Axis</a:t>
            </a:r>
          </a:p>
        </p:txBody>
      </p:sp>
      <p:pic>
        <p:nvPicPr>
          <p:cNvPr id="3074" name="Picture 2" descr="Image result for tripartite p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24" y="3317874"/>
            <a:ext cx="4762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686" y="365125"/>
            <a:ext cx="62103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1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67" y="249215"/>
            <a:ext cx="10515600" cy="1325563"/>
          </a:xfrm>
        </p:spPr>
        <p:txBody>
          <a:bodyPr>
            <a:normAutofit/>
          </a:bodyPr>
          <a:lstStyle/>
          <a:p>
            <a:pPr defTabSz="858838"/>
            <a:r>
              <a:rPr lang="en-US" sz="8000" dirty="0"/>
              <a:t>1940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581" y="1777284"/>
            <a:ext cx="5834129" cy="2975020"/>
          </a:xfrm>
        </p:spPr>
        <p:txBody>
          <a:bodyPr>
            <a:noAutofit/>
          </a:bodyPr>
          <a:lstStyle/>
          <a:p>
            <a:r>
              <a:rPr lang="en-US" sz="4400" b="1" dirty="0">
                <a:sym typeface="Wingdings" panose="05000000000000000000" pitchFamily="2" charset="2"/>
              </a:rPr>
              <a:t>US places embargos (trade restrictions) on Japan </a:t>
            </a:r>
            <a:r>
              <a:rPr lang="en-US" sz="4400" dirty="0">
                <a:sym typeface="Wingdings" panose="05000000000000000000" pitchFamily="2" charset="2"/>
              </a:rPr>
              <a:t>because of the Tripartite Pact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893" y="435477"/>
            <a:ext cx="4748481" cy="592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8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858838"/>
            <a:r>
              <a:rPr lang="en-US" sz="8000" dirty="0"/>
              <a:t>1940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71" y="1646281"/>
            <a:ext cx="6270938" cy="4381211"/>
          </a:xfrm>
        </p:spPr>
        <p:txBody>
          <a:bodyPr>
            <a:noAutofit/>
          </a:bodyPr>
          <a:lstStyle/>
          <a:p>
            <a:r>
              <a:rPr lang="en-US" sz="4400" dirty="0">
                <a:sym typeface="Wingdings" panose="05000000000000000000" pitchFamily="2" charset="2"/>
              </a:rPr>
              <a:t>Nazis deport German Jews to Poland.</a:t>
            </a:r>
          </a:p>
          <a:p>
            <a:r>
              <a:rPr lang="en-US" sz="4400" dirty="0">
                <a:sym typeface="Wingdings" panose="05000000000000000000" pitchFamily="2" charset="2"/>
              </a:rPr>
              <a:t>Concentration camps are set up to mass murder Jewish people and any the Nazis saw as “undesirables”</a:t>
            </a:r>
          </a:p>
        </p:txBody>
      </p:sp>
      <p:pic>
        <p:nvPicPr>
          <p:cNvPr id="4098" name="Picture 2" descr="Image result for concentration cam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138" y="232493"/>
            <a:ext cx="3940935" cy="282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582" y="3192702"/>
            <a:ext cx="5349964" cy="346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5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1941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13" y="1690688"/>
            <a:ext cx="5948966" cy="4351338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Japan attacks US base at Pearl Harbor, Hawaii</a:t>
            </a:r>
          </a:p>
          <a:p>
            <a:r>
              <a:rPr lang="en-US" sz="4400" dirty="0"/>
              <a:t>US declares war on Japan </a:t>
            </a:r>
            <a:r>
              <a:rPr lang="en-US" sz="4400" dirty="0">
                <a:sym typeface="Wingdings" panose="05000000000000000000" pitchFamily="2" charset="2"/>
              </a:rPr>
              <a:t> Germany &amp; Italy honoring their pact with Japan declares war on US</a:t>
            </a:r>
            <a:endParaRPr lang="en-US" sz="4400" dirty="0"/>
          </a:p>
        </p:txBody>
      </p:sp>
      <p:pic>
        <p:nvPicPr>
          <p:cNvPr id="5122" name="Picture 2" descr="Image result for pearl harbor att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455" y="149327"/>
            <a:ext cx="5127936" cy="343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US declares war on jap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208" y="3800843"/>
            <a:ext cx="4488243" cy="299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08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1941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45169" cy="4351338"/>
          </a:xfrm>
        </p:spPr>
        <p:txBody>
          <a:bodyPr>
            <a:normAutofit/>
          </a:bodyPr>
          <a:lstStyle/>
          <a:p>
            <a:r>
              <a:rPr lang="en-US" sz="6000" dirty="0"/>
              <a:t>Germany attacks USSR, kills 33,000 Russian Jews</a:t>
            </a:r>
          </a:p>
        </p:txBody>
      </p:sp>
      <p:pic>
        <p:nvPicPr>
          <p:cNvPr id="6146" name="Picture 2" descr="Image result for nazi invasion of uss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126" y="1231320"/>
            <a:ext cx="6339423" cy="440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3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868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/>
              <a:t>1942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5" y="1083991"/>
            <a:ext cx="5218734" cy="4351338"/>
          </a:xfrm>
        </p:spPr>
        <p:txBody>
          <a:bodyPr>
            <a:normAutofit/>
          </a:bodyPr>
          <a:lstStyle/>
          <a:p>
            <a:r>
              <a:rPr lang="en-US" sz="4000" dirty="0"/>
              <a:t>Nazis began discussing a “</a:t>
            </a:r>
            <a:r>
              <a:rPr lang="en-US" sz="4000" b="1" dirty="0"/>
              <a:t>Final Solution</a:t>
            </a:r>
            <a:r>
              <a:rPr lang="en-US" sz="4000" dirty="0"/>
              <a:t>” to Jewish problem.</a:t>
            </a:r>
          </a:p>
          <a:p>
            <a:r>
              <a:rPr lang="en-US" sz="4000" dirty="0"/>
              <a:t>Mass deportation of Jews from Germany, Greece, and Norway to extermination centers. </a:t>
            </a:r>
          </a:p>
        </p:txBody>
      </p:sp>
      <p:pic>
        <p:nvPicPr>
          <p:cNvPr id="1026" name="Picture 2" descr="Image result for the final s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25" y="3837532"/>
            <a:ext cx="3980877" cy="288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652" y="127780"/>
            <a:ext cx="5382350" cy="364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2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1944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4"/>
            <a:ext cx="5629102" cy="4899371"/>
          </a:xfrm>
        </p:spPr>
        <p:txBody>
          <a:bodyPr>
            <a:normAutofit/>
          </a:bodyPr>
          <a:lstStyle/>
          <a:p>
            <a:r>
              <a:rPr lang="en-US" sz="5400" dirty="0"/>
              <a:t>Nazis take over Hungary, deport 12,000 Hungarian Jews a day to Auschwitz to die</a:t>
            </a:r>
          </a:p>
          <a:p>
            <a:endParaRPr lang="en-US" sz="4400" dirty="0"/>
          </a:p>
        </p:txBody>
      </p:sp>
      <p:pic>
        <p:nvPicPr>
          <p:cNvPr id="2050" name="Picture 2" descr="Image result for Auschwit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54" y="172886"/>
            <a:ext cx="4961313" cy="33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456" y="3733743"/>
            <a:ext cx="4524528" cy="289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63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1945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/>
              <a:t>Allies liberated the concentration camps and discover the horror</a:t>
            </a:r>
          </a:p>
          <a:p>
            <a:r>
              <a:rPr lang="en-US" sz="4400" dirty="0"/>
              <a:t>Hitler commits suicide (April) – Germany surrenders soon after</a:t>
            </a:r>
          </a:p>
          <a:p>
            <a:r>
              <a:rPr lang="en-US" sz="4400" dirty="0"/>
              <a:t>US drops Nuclear Bombs on Hiroshima and Nagasaki (August)</a:t>
            </a:r>
          </a:p>
          <a:p>
            <a:pPr lvl="1"/>
            <a:r>
              <a:rPr lang="en-US" sz="4000" dirty="0"/>
              <a:t>WWII ends in Asia </a:t>
            </a:r>
          </a:p>
          <a:p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80752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A picture containing person, outdoor, man, building&#10;&#10;Description generated with very high confidence">
            <a:extLst>
              <a:ext uri="{FF2B5EF4-FFF2-40B4-BE49-F238E27FC236}">
                <a16:creationId xmlns:a16="http://schemas.microsoft.com/office/drawing/2014/main" id="{8AC390B4-2F74-4FEC-823D-DA67E9B2F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70" r="9451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b="1"/>
              <a:t>1933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038" y="2575041"/>
            <a:ext cx="5917944" cy="3543125"/>
          </a:xfrm>
        </p:spPr>
        <p:txBody>
          <a:bodyPr>
            <a:noAutofit/>
          </a:bodyPr>
          <a:lstStyle/>
          <a:p>
            <a:r>
              <a:rPr lang="en-US" altLang="en-US" sz="3200" dirty="0">
                <a:latin typeface="Georgia" panose="02040502050405020303" pitchFamily="18" charset="0"/>
              </a:rPr>
              <a:t>Hitler pressured the German president, Paul von Hindenburg, into appointing him </a:t>
            </a:r>
            <a:r>
              <a:rPr lang="en-US" altLang="en-US" sz="3200" b="1" dirty="0">
                <a:latin typeface="Georgia" panose="02040502050405020303" pitchFamily="18" charset="0"/>
              </a:rPr>
              <a:t>chancellor</a:t>
            </a:r>
            <a:r>
              <a:rPr lang="en-US" altLang="en-US" sz="3200" dirty="0">
                <a:latin typeface="Georgia" panose="02040502050405020303" pitchFamily="18" charset="0"/>
              </a:rPr>
              <a:t> (</a:t>
            </a:r>
            <a:r>
              <a:rPr lang="en-US" altLang="en-US" sz="3200" b="1" i="1" dirty="0">
                <a:latin typeface="Georgia" panose="02040502050405020303" pitchFamily="18" charset="0"/>
              </a:rPr>
              <a:t>head of the government</a:t>
            </a:r>
            <a:r>
              <a:rPr lang="en-US" altLang="en-US" sz="3200" dirty="0">
                <a:latin typeface="Georgia" panose="02040502050405020303" pitchFamily="18" charset="0"/>
              </a:rPr>
              <a:t>) </a:t>
            </a:r>
          </a:p>
          <a:p>
            <a:r>
              <a:rPr lang="en-US" altLang="en-US" sz="3200" dirty="0">
                <a:latin typeface="Georgia" panose="02040502050405020303" pitchFamily="18" charset="0"/>
              </a:rPr>
              <a:t>As chancellor he was able to gain even more power.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765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group of people in uniform&#10;&#10;Description generated with very high confidence">
            <a:extLst>
              <a:ext uri="{FF2B5EF4-FFF2-40B4-BE49-F238E27FC236}">
                <a16:creationId xmlns:a16="http://schemas.microsoft.com/office/drawing/2014/main" id="{FBB337EA-B54E-4FEF-A826-5793F958A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4CD679-7405-4CD3-A92A-9469F279A5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84" y="136707"/>
            <a:ext cx="5221266" cy="1344975"/>
          </a:xfrm>
        </p:spPr>
        <p:txBody>
          <a:bodyPr>
            <a:normAutofit/>
          </a:bodyPr>
          <a:lstStyle/>
          <a:p>
            <a:r>
              <a:rPr lang="en-US" sz="5400" b="1" dirty="0"/>
              <a:t>1935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1236372"/>
            <a:ext cx="5431375" cy="4658401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Georgia" panose="02040502050405020303" pitchFamily="18" charset="0"/>
              </a:rPr>
              <a:t>Germany no longer recognized the Treaty of Versailles or its restrictions. </a:t>
            </a:r>
          </a:p>
          <a:p>
            <a:pPr lvl="1"/>
            <a:r>
              <a:rPr lang="en-US" altLang="en-US" sz="3200" dirty="0">
                <a:latin typeface="Georgia" panose="02040502050405020303" pitchFamily="18" charset="0"/>
              </a:rPr>
              <a:t>Hitler announced his intention to totally rebuild Germany’s military, which broke the rules set by the treaty.</a:t>
            </a:r>
          </a:p>
        </p:txBody>
      </p:sp>
    </p:spTree>
    <p:extLst>
      <p:ext uri="{BB962C8B-B14F-4D97-AF65-F5344CB8AC3E}">
        <p14:creationId xmlns:p14="http://schemas.microsoft.com/office/powerpoint/2010/main" val="39329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FEC2F5F2-CA1C-41B3-90DE-A9047D9376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06" b="12472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24CD679-7405-4CD3-A92A-9469F279A5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84" y="36942"/>
            <a:ext cx="5221266" cy="1344975"/>
          </a:xfrm>
        </p:spPr>
        <p:txBody>
          <a:bodyPr>
            <a:normAutofit/>
          </a:bodyPr>
          <a:lstStyle/>
          <a:p>
            <a:r>
              <a:rPr lang="en-US" sz="5400" b="1" dirty="0"/>
              <a:t>1935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5" y="1040223"/>
            <a:ext cx="5558150" cy="5177695"/>
          </a:xfrm>
        </p:spPr>
        <p:txBody>
          <a:bodyPr>
            <a:noAutofit/>
          </a:bodyPr>
          <a:lstStyle/>
          <a:p>
            <a:r>
              <a:rPr lang="en-US" altLang="en-US" dirty="0">
                <a:latin typeface="Georgia" panose="02040502050405020303" pitchFamily="18" charset="0"/>
              </a:rPr>
              <a:t>Germany enacts, </a:t>
            </a:r>
            <a:r>
              <a:rPr lang="en-US" altLang="en-US" b="1" dirty="0">
                <a:latin typeface="Georgia" panose="02040502050405020303" pitchFamily="18" charset="0"/>
              </a:rPr>
              <a:t>Nuremberg Laws</a:t>
            </a:r>
          </a:p>
          <a:p>
            <a:pPr lvl="1"/>
            <a:r>
              <a:rPr lang="en-US" altLang="en-US" sz="2500" i="1" dirty="0">
                <a:latin typeface="Georgia" panose="02040502050405020303" pitchFamily="18" charset="0"/>
              </a:rPr>
              <a:t>Took away German Jews’ citizenship</a:t>
            </a:r>
          </a:p>
          <a:p>
            <a:pPr lvl="1"/>
            <a:r>
              <a:rPr lang="en-US" altLang="en-US" sz="2500" i="1" dirty="0">
                <a:latin typeface="Georgia" panose="02040502050405020303" pitchFamily="18" charset="0"/>
              </a:rPr>
              <a:t>Banned marriages/sexual relations between Germans &amp; Jewish people</a:t>
            </a:r>
          </a:p>
          <a:p>
            <a:pPr lvl="1"/>
            <a:r>
              <a:rPr lang="en-US" altLang="en-US" sz="2500" i="1" dirty="0">
                <a:latin typeface="Georgia" panose="02040502050405020303" pitchFamily="18" charset="0"/>
              </a:rPr>
              <a:t>Identify “Jew” not by religion but ethnic – one Jewish grandparent</a:t>
            </a:r>
          </a:p>
          <a:p>
            <a:pPr lvl="1"/>
            <a:r>
              <a:rPr lang="en-US" altLang="en-US" sz="2500" i="1" dirty="0">
                <a:latin typeface="Georgia" panose="02040502050405020303" pitchFamily="18" charset="0"/>
              </a:rPr>
              <a:t>Banned Jewish people from military, universities, hospital, and restricted  from any jobs </a:t>
            </a:r>
            <a:endParaRPr lang="en-US" altLang="en-US" sz="250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8839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white sign with black text&#10;&#10;Description generated with very high confidence">
            <a:extLst>
              <a:ext uri="{FF2B5EF4-FFF2-40B4-BE49-F238E27FC236}">
                <a16:creationId xmlns:a16="http://schemas.microsoft.com/office/drawing/2014/main" id="{B221245E-454E-4B22-8C89-3F9103B22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319" y="1338068"/>
            <a:ext cx="5614835" cy="402864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4253"/>
            <a:ext cx="3505495" cy="1622321"/>
          </a:xfrm>
        </p:spPr>
        <p:txBody>
          <a:bodyPr>
            <a:normAutofit/>
          </a:bodyPr>
          <a:lstStyle/>
          <a:p>
            <a:r>
              <a:rPr lang="en-US" sz="6000" b="1" dirty="0"/>
              <a:t>1935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" y="1171977"/>
            <a:ext cx="4288665" cy="5318975"/>
          </a:xfrm>
        </p:spPr>
        <p:txBody>
          <a:bodyPr>
            <a:noAutofit/>
          </a:bodyPr>
          <a:lstStyle/>
          <a:p>
            <a:r>
              <a:rPr lang="en-US" altLang="en-US" sz="4000" dirty="0">
                <a:latin typeface="Georgia" panose="02040502050405020303" pitchFamily="18" charset="0"/>
              </a:rPr>
              <a:t>US passes </a:t>
            </a:r>
            <a:r>
              <a:rPr lang="en-US" altLang="en-US" sz="4000" b="1" dirty="0">
                <a:latin typeface="Georgia" panose="02040502050405020303" pitchFamily="18" charset="0"/>
              </a:rPr>
              <a:t>Neutrality Acts</a:t>
            </a:r>
          </a:p>
          <a:p>
            <a:pPr lvl="1"/>
            <a:r>
              <a:rPr lang="en-US" altLang="en-US" sz="4000" dirty="0">
                <a:latin typeface="Georgia" panose="02040502050405020303" pitchFamily="18" charset="0"/>
              </a:rPr>
              <a:t>doesn’t wish to get involved in another European conflict/war</a:t>
            </a:r>
          </a:p>
          <a:p>
            <a:pPr marL="0" indent="0">
              <a:buNone/>
            </a:pPr>
            <a:endParaRPr lang="en-US" altLang="en-US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2F3C71-C981-4614-98EA-D6C494F809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standing in front of a building&#10;&#10;Description generated with high confidence">
            <a:extLst>
              <a:ext uri="{FF2B5EF4-FFF2-40B4-BE49-F238E27FC236}">
                <a16:creationId xmlns:a16="http://schemas.microsoft.com/office/drawing/2014/main" id="{246FC9D4-E9BF-4765-A51F-0422CC7F2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51" y="2891299"/>
            <a:ext cx="4042410" cy="3264245"/>
          </a:xfrm>
          <a:prstGeom prst="rect">
            <a:avLst/>
          </a:prstGeom>
        </p:spPr>
      </p:pic>
      <p:pic>
        <p:nvPicPr>
          <p:cNvPr id="6" name="Picture 6" descr="A person standing in front of a building&#10;&#10;Description generated with high confidence">
            <a:extLst>
              <a:ext uri="{FF2B5EF4-FFF2-40B4-BE49-F238E27FC236}">
                <a16:creationId xmlns:a16="http://schemas.microsoft.com/office/drawing/2014/main" id="{F273656B-972F-4FAE-8B53-79411E095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1" y="312982"/>
            <a:ext cx="4042409" cy="2273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095" y="241146"/>
            <a:ext cx="6204984" cy="1344975"/>
          </a:xfrm>
        </p:spPr>
        <p:txBody>
          <a:bodyPr>
            <a:normAutofit/>
          </a:bodyPr>
          <a:lstStyle/>
          <a:p>
            <a:r>
              <a:rPr lang="en-US" sz="6000" b="1" dirty="0"/>
              <a:t>1938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095" y="1429555"/>
            <a:ext cx="6850742" cy="4725989"/>
          </a:xfrm>
        </p:spPr>
        <p:txBody>
          <a:bodyPr>
            <a:normAutofit lnSpcReduction="10000"/>
          </a:bodyPr>
          <a:lstStyle/>
          <a:p>
            <a:r>
              <a:rPr lang="en-US" altLang="en-US" sz="3200" dirty="0">
                <a:latin typeface="Georgia" panose="02040502050405020303" pitchFamily="18" charset="0"/>
              </a:rPr>
              <a:t>Germany began invading its neighboring countries.</a:t>
            </a:r>
          </a:p>
          <a:p>
            <a:pPr lvl="1"/>
            <a:r>
              <a:rPr lang="en-US" altLang="en-US" sz="3200" dirty="0">
                <a:latin typeface="Georgia" panose="02040502050405020303" pitchFamily="18" charset="0"/>
              </a:rPr>
              <a:t>Annexed Austria – was welcomed</a:t>
            </a:r>
          </a:p>
          <a:p>
            <a:pPr lvl="1"/>
            <a:endParaRPr lang="en-US" altLang="en-US" sz="3200" dirty="0">
              <a:latin typeface="Georgia" panose="02040502050405020303" pitchFamily="18" charset="0"/>
            </a:endParaRPr>
          </a:p>
          <a:p>
            <a:r>
              <a:rPr lang="en-US" altLang="en-US" sz="3200" b="1" dirty="0">
                <a:latin typeface="Georgia" panose="02040502050405020303" pitchFamily="18" charset="0"/>
              </a:rPr>
              <a:t>Kristallnacht, “Night of Broken Glass” </a:t>
            </a:r>
            <a:endParaRPr lang="en-US" altLang="en-US" sz="3200" dirty="0">
              <a:latin typeface="Georgia" panose="02040502050405020303" pitchFamily="18" charset="0"/>
              <a:sym typeface="Wingdings" panose="05000000000000000000" pitchFamily="2" charset="2"/>
            </a:endParaRPr>
          </a:p>
          <a:p>
            <a:pPr lvl="1"/>
            <a:r>
              <a:rPr lang="en-US" altLang="en-US" sz="3200" dirty="0">
                <a:latin typeface="Georgia" panose="02040502050405020303" pitchFamily="18" charset="0"/>
                <a:sym typeface="Wingdings" panose="05000000000000000000" pitchFamily="2" charset="2"/>
              </a:rPr>
              <a:t>wave of violent anti-Jewish attacks throughout Germany &amp; occupied territories  </a:t>
            </a:r>
            <a:endParaRPr lang="en-US" altLang="en-US" sz="3200" dirty="0">
              <a:latin typeface="Georgia" panose="02040502050405020303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600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798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/>
              <a:t>1939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7983" y="1166380"/>
            <a:ext cx="11409217" cy="2492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b="1" dirty="0">
                <a:latin typeface="Georgia" panose="02040502050405020303" pitchFamily="18" charset="0"/>
              </a:rPr>
              <a:t>Germany attacked/invaded Poland </a:t>
            </a:r>
            <a:r>
              <a:rPr lang="en-US" altLang="en-US" sz="4000" dirty="0">
                <a:latin typeface="Georgia" panose="02040502050405020303" pitchFamily="18" charset="0"/>
              </a:rPr>
              <a:t>on Sept 1st 1939</a:t>
            </a:r>
          </a:p>
          <a:p>
            <a:pPr lvl="1"/>
            <a:r>
              <a:rPr lang="en-US" altLang="en-US" sz="3600" dirty="0">
                <a:latin typeface="Georgia" panose="02040502050405020303" pitchFamily="18" charset="0"/>
              </a:rPr>
              <a:t>Britain and France joined forces to fight against Germany, and </a:t>
            </a:r>
            <a:r>
              <a:rPr lang="en-US" altLang="en-US" sz="3600" b="1" dirty="0">
                <a:latin typeface="Georgia" panose="02040502050405020303" pitchFamily="18" charset="0"/>
              </a:rPr>
              <a:t>World War II begins in Europe</a:t>
            </a:r>
            <a:r>
              <a:rPr lang="en-US" altLang="en-US" sz="3600" dirty="0">
                <a:latin typeface="Georgia" panose="02040502050405020303" pitchFamily="18" charset="0"/>
              </a:rPr>
              <a:t>.</a:t>
            </a:r>
          </a:p>
          <a:p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8" name="Picture 8" descr="A vintage photo of a dirt road&#10;&#10;Description generated with very high confidence">
            <a:extLst>
              <a:ext uri="{FF2B5EF4-FFF2-40B4-BE49-F238E27FC236}">
                <a16:creationId xmlns:a16="http://schemas.microsoft.com/office/drawing/2014/main" id="{65F531D5-FDA8-4FE9-B5A7-785B724D8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365" y="3509774"/>
            <a:ext cx="4144296" cy="3132256"/>
          </a:xfrm>
          <a:prstGeom prst="rect">
            <a:avLst/>
          </a:prstGeom>
        </p:spPr>
      </p:pic>
      <p:pic>
        <p:nvPicPr>
          <p:cNvPr id="2" name="Picture 2" descr="A group of people standing in front of a crowd posing for the camera&#10;&#10;Description generated with very high confidence">
            <a:extLst>
              <a:ext uri="{FF2B5EF4-FFF2-40B4-BE49-F238E27FC236}">
                <a16:creationId xmlns:a16="http://schemas.microsoft.com/office/drawing/2014/main" id="{27443FC6-0F26-4C16-88AF-E016AA712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3513329"/>
            <a:ext cx="5667375" cy="299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0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798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/>
              <a:t>1939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7983" y="1166380"/>
            <a:ext cx="11409217" cy="5564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altLang="en-US" sz="3600" dirty="0">
              <a:latin typeface="Georgia" panose="02040502050405020303" pitchFamily="18" charset="0"/>
            </a:endParaRPr>
          </a:p>
          <a:p>
            <a:r>
              <a:rPr lang="en-US" altLang="en-US" sz="4000" b="1" dirty="0">
                <a:latin typeface="Georgia" panose="02040502050405020303" pitchFamily="18" charset="0"/>
              </a:rPr>
              <a:t>US provides aid to the Allies by</a:t>
            </a:r>
          </a:p>
          <a:p>
            <a:pPr lvl="1"/>
            <a:r>
              <a:rPr lang="en-US" altLang="en-US" sz="3600" b="1" u="sng" dirty="0">
                <a:latin typeface="Georgia" panose="02040502050405020303" pitchFamily="18" charset="0"/>
              </a:rPr>
              <a:t>Lend-Lease:</a:t>
            </a:r>
            <a:r>
              <a:rPr lang="en-US" altLang="en-US" sz="3600" b="1" dirty="0">
                <a:latin typeface="Georgia" panose="02040502050405020303" pitchFamily="18" charset="0"/>
              </a:rPr>
              <a:t> </a:t>
            </a:r>
            <a:r>
              <a:rPr lang="en-US" altLang="en-US" sz="3600" dirty="0">
                <a:latin typeface="Georgia" panose="02040502050405020303" pitchFamily="18" charset="0"/>
              </a:rPr>
              <a:t>US “lent” war materials to Great Britain</a:t>
            </a:r>
          </a:p>
          <a:p>
            <a:pPr lvl="1"/>
            <a:r>
              <a:rPr lang="en-US" altLang="en-US" sz="3600" b="1" u="sng" dirty="0">
                <a:latin typeface="Georgia" panose="02040502050405020303" pitchFamily="18" charset="0"/>
              </a:rPr>
              <a:t>Atlantic Charter</a:t>
            </a:r>
            <a:r>
              <a:rPr lang="en-US" altLang="en-US" sz="3600" b="1" dirty="0">
                <a:latin typeface="Georgia" panose="02040502050405020303" pitchFamily="18" charset="0"/>
              </a:rPr>
              <a:t>: </a:t>
            </a:r>
            <a:r>
              <a:rPr lang="en-US" altLang="en-US" sz="3600" dirty="0">
                <a:latin typeface="Georgia" panose="02040502050405020303" pitchFamily="18" charset="0"/>
              </a:rPr>
              <a:t>US secretly meets with Britain to commit to defeating Germany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7960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798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/>
              <a:t>1939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93149" y="178930"/>
            <a:ext cx="6090243" cy="23926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400" dirty="0">
                <a:latin typeface="Georgia" panose="02040502050405020303" pitchFamily="18" charset="0"/>
              </a:rPr>
              <a:t>Polish Jews are forced into ghettos &amp; to wear Star of David on body at all time</a:t>
            </a:r>
          </a:p>
          <a:p>
            <a:endParaRPr lang="en-US" altLang="en-US" sz="4400" dirty="0">
              <a:latin typeface="Georgia" panose="02040502050405020303" pitchFamily="18" charset="0"/>
            </a:endParaRPr>
          </a:p>
          <a:p>
            <a:pPr lvl="1"/>
            <a:endParaRPr lang="en-US" altLang="en-US" sz="3600" dirty="0">
              <a:latin typeface="Georgia" panose="02040502050405020303" pitchFamily="18" charset="0"/>
            </a:endParaRPr>
          </a:p>
          <a:p>
            <a:endParaRPr lang="en-US" sz="6000" dirty="0"/>
          </a:p>
        </p:txBody>
      </p:sp>
      <p:pic>
        <p:nvPicPr>
          <p:cNvPr id="2" name="Picture 2" descr="A black and white photo of a city street&#10;&#10;Description generated with very high confidence">
            <a:extLst>
              <a:ext uri="{FF2B5EF4-FFF2-40B4-BE49-F238E27FC236}">
                <a16:creationId xmlns:a16="http://schemas.microsoft.com/office/drawing/2014/main" id="{87BFBF25-4BF6-4279-BAAF-80DD7F560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33" y="2571602"/>
            <a:ext cx="4783169" cy="3043291"/>
          </a:xfrm>
          <a:prstGeom prst="rect">
            <a:avLst/>
          </a:prstGeom>
        </p:spPr>
      </p:pic>
      <p:pic>
        <p:nvPicPr>
          <p:cNvPr id="6" name="Picture 6" descr="A picture containing child, person, little, photo&#10;&#10;Description generated with very high confidence">
            <a:extLst>
              <a:ext uri="{FF2B5EF4-FFF2-40B4-BE49-F238E27FC236}">
                <a16:creationId xmlns:a16="http://schemas.microsoft.com/office/drawing/2014/main" id="{CBD760C4-3238-4671-B9F7-EA10CF0D0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541" y="376469"/>
            <a:ext cx="3348783" cy="2585260"/>
          </a:xfrm>
          <a:prstGeom prst="rect">
            <a:avLst/>
          </a:prstGeom>
        </p:spPr>
      </p:pic>
      <p:pic>
        <p:nvPicPr>
          <p:cNvPr id="8" name="Picture 8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7368C79E-BD5D-4499-B421-5EF7B104C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5124" y="3092865"/>
            <a:ext cx="2743200" cy="1896727"/>
          </a:xfrm>
          <a:prstGeom prst="rect">
            <a:avLst/>
          </a:prstGeom>
        </p:spPr>
      </p:pic>
      <p:pic>
        <p:nvPicPr>
          <p:cNvPr id="1026" name="Picture 2" descr="Image result for warsaw ghetto hung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63" y="3550969"/>
            <a:ext cx="4069754" cy="301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99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430</Words>
  <Application>Microsoft Office PowerPoint</Application>
  <PresentationFormat>Widescreen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Wingdings</vt:lpstr>
      <vt:lpstr>Office Theme</vt:lpstr>
      <vt:lpstr>Timeline of WWII and the Holocaust </vt:lpstr>
      <vt:lpstr>1933</vt:lpstr>
      <vt:lpstr>1935</vt:lpstr>
      <vt:lpstr>1935</vt:lpstr>
      <vt:lpstr>1935</vt:lpstr>
      <vt:lpstr>1938</vt:lpstr>
      <vt:lpstr>PowerPoint Presentation</vt:lpstr>
      <vt:lpstr>PowerPoint Presentation</vt:lpstr>
      <vt:lpstr>PowerPoint Presentation</vt:lpstr>
      <vt:lpstr>PowerPoint Presentation</vt:lpstr>
      <vt:lpstr>1940</vt:lpstr>
      <vt:lpstr>1940</vt:lpstr>
      <vt:lpstr>1940</vt:lpstr>
      <vt:lpstr>1941</vt:lpstr>
      <vt:lpstr>1941</vt:lpstr>
      <vt:lpstr>1942</vt:lpstr>
      <vt:lpstr>1944</vt:lpstr>
      <vt:lpstr>1945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Nguyen, Thai-Hang    SHS - Staff</dc:creator>
  <cp:lastModifiedBy>Nguyen, Thai-Hang    SHS - Staff</cp:lastModifiedBy>
  <cp:revision>29</cp:revision>
  <dcterms:created xsi:type="dcterms:W3CDTF">2018-04-24T14:37:20Z</dcterms:created>
  <dcterms:modified xsi:type="dcterms:W3CDTF">2018-05-16T23:24:30Z</dcterms:modified>
</cp:coreProperties>
</file>