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DD4F-E6A1-4A01-8251-D4152B7492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F196-430A-43BF-9702-16672957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1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DD4F-E6A1-4A01-8251-D4152B7492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F196-430A-43BF-9702-16672957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DD4F-E6A1-4A01-8251-D4152B7492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F196-430A-43BF-9702-16672957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4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DD4F-E6A1-4A01-8251-D4152B7492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F196-430A-43BF-9702-16672957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6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DD4F-E6A1-4A01-8251-D4152B7492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F196-430A-43BF-9702-16672957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DD4F-E6A1-4A01-8251-D4152B7492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F196-430A-43BF-9702-16672957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9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DD4F-E6A1-4A01-8251-D4152B7492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F196-430A-43BF-9702-16672957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4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DD4F-E6A1-4A01-8251-D4152B7492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F196-430A-43BF-9702-16672957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5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DD4F-E6A1-4A01-8251-D4152B7492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F196-430A-43BF-9702-16672957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0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DD4F-E6A1-4A01-8251-D4152B7492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F196-430A-43BF-9702-16672957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2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DD4F-E6A1-4A01-8251-D4152B7492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F196-430A-43BF-9702-16672957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2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8DD4F-E6A1-4A01-8251-D4152B7492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1F196-430A-43BF-9702-16672957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7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register an account with </a:t>
            </a:r>
            <a:r>
              <a:rPr lang="en-US" dirty="0" err="1" smtClean="0"/>
              <a:t>NoodleTools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3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406" b="5505"/>
          <a:stretch/>
        </p:blipFill>
        <p:spPr>
          <a:xfrm>
            <a:off x="299290" y="724619"/>
            <a:ext cx="11507911" cy="557266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9378141">
            <a:off x="9782355" y="547778"/>
            <a:ext cx="724619" cy="47445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9290" y="187936"/>
            <a:ext cx="581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www.noodletools.com</a:t>
            </a:r>
            <a:endParaRPr lang="en-US" sz="32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0571768" y="311046"/>
            <a:ext cx="12853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Click on the blue Log In button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1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636" b="4287"/>
          <a:stretch/>
        </p:blipFill>
        <p:spPr>
          <a:xfrm>
            <a:off x="290057" y="534838"/>
            <a:ext cx="11676658" cy="571931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9378141">
            <a:off x="5339751" y="3221966"/>
            <a:ext cx="724619" cy="47445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9164" y="2985234"/>
            <a:ext cx="19710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Click on the blue Register button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7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303" b="4402"/>
          <a:stretch/>
        </p:blipFill>
        <p:spPr>
          <a:xfrm>
            <a:off x="163902" y="491705"/>
            <a:ext cx="11861321" cy="5824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8369" y="1834221"/>
            <a:ext cx="2665562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Fill out the registration</a:t>
            </a:r>
          </a:p>
          <a:p>
            <a:endParaRPr lang="en-US" dirty="0" smtClean="0"/>
          </a:p>
          <a:p>
            <a:r>
              <a:rPr lang="en-US" dirty="0" smtClean="0"/>
              <a:t>Make sure you put in Skyline High School for School/Location</a:t>
            </a:r>
          </a:p>
          <a:p>
            <a:endParaRPr lang="en-US" dirty="0"/>
          </a:p>
          <a:p>
            <a:r>
              <a:rPr lang="en-US" dirty="0" smtClean="0"/>
              <a:t>Create your own Personal ID – make sure it’s appropriate</a:t>
            </a:r>
          </a:p>
          <a:p>
            <a:endParaRPr lang="en-US" dirty="0"/>
          </a:p>
          <a:p>
            <a:r>
              <a:rPr lang="en-US" dirty="0" smtClean="0"/>
              <a:t>Click register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658908">
            <a:off x="5978107" y="4651043"/>
            <a:ext cx="724619" cy="47445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65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How to register an account with NoodleTools</vt:lpstr>
      <vt:lpstr>PowerPoint Presentation</vt:lpstr>
      <vt:lpstr>PowerPoint Presentation</vt:lpstr>
      <vt:lpstr>PowerPoint Presentation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register an account with NoodleTools</dc:title>
  <dc:creator>Nguyen, Thai-Hang    SHS - Staff</dc:creator>
  <cp:lastModifiedBy>Nguyen, Thai-Hang    SHS - Staff</cp:lastModifiedBy>
  <cp:revision>1</cp:revision>
  <dcterms:created xsi:type="dcterms:W3CDTF">2017-11-16T18:17:32Z</dcterms:created>
  <dcterms:modified xsi:type="dcterms:W3CDTF">2017-11-16T18:18:04Z</dcterms:modified>
</cp:coreProperties>
</file>