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echler, Gregory    SHS - Staff" initials="MGS-S" lastIdx="0" clrIdx="0">
    <p:extLst>
      <p:ext uri="{19B8F6BF-5375-455C-9EA6-DF929625EA0E}">
        <p15:presenceInfo xmlns:p15="http://schemas.microsoft.com/office/powerpoint/2012/main" userId="Maechler, Gregory    SHS - Staf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Citations </a:t>
            </a:r>
            <a:r>
              <a:rPr lang="en-US" smtClean="0"/>
              <a:t>using “noodle”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76" y="0"/>
            <a:ext cx="9515457" cy="6096000"/>
          </a:xfrm>
        </p:spPr>
      </p:pic>
      <p:sp>
        <p:nvSpPr>
          <p:cNvPr id="5" name="Up Arrow 4"/>
          <p:cNvSpPr/>
          <p:nvPr/>
        </p:nvSpPr>
        <p:spPr>
          <a:xfrm>
            <a:off x="4419600" y="1642533"/>
            <a:ext cx="846667" cy="18626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51200" y="3962400"/>
            <a:ext cx="384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Choose a text type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5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-71414"/>
            <a:ext cx="8420554" cy="6000065"/>
          </a:xfrm>
        </p:spPr>
      </p:pic>
      <p:sp>
        <p:nvSpPr>
          <p:cNvPr id="5" name="Down Arrow 4"/>
          <p:cNvSpPr/>
          <p:nvPr/>
        </p:nvSpPr>
        <p:spPr>
          <a:xfrm>
            <a:off x="9076267" y="4690533"/>
            <a:ext cx="389466" cy="1117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50866" y="4044202"/>
            <a:ext cx="164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</a:t>
            </a:r>
          </a:p>
          <a:p>
            <a:r>
              <a:rPr lang="en-US" dirty="0" smtClean="0"/>
              <a:t>SUBMIT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8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0988"/>
            <a:ext cx="8551333" cy="5661078"/>
          </a:xfrm>
        </p:spPr>
      </p:pic>
      <p:sp>
        <p:nvSpPr>
          <p:cNvPr id="7" name="Up Arrow 6"/>
          <p:cNvSpPr/>
          <p:nvPr/>
        </p:nvSpPr>
        <p:spPr>
          <a:xfrm>
            <a:off x="6604001" y="1134533"/>
            <a:ext cx="389466" cy="11514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9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279585"/>
            <a:ext cx="9603275" cy="1049235"/>
          </a:xfrm>
        </p:spPr>
        <p:txBody>
          <a:bodyPr/>
          <a:lstStyle/>
          <a:p>
            <a:pPr algn="ctr"/>
            <a:r>
              <a:rPr lang="en-US" dirty="0" smtClean="0"/>
              <a:t>Download as MS word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33" y="1853754"/>
            <a:ext cx="9767921" cy="3612591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Works Cited</a:t>
            </a:r>
          </a:p>
          <a:p>
            <a:r>
              <a:rPr lang="en-US" dirty="0"/>
              <a:t>"Joseph Stalin." History.com, A+E Networks, 2009, www.history.com/topics/joseph-stalin. Accessed 4 Oct. 2017.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02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1" y="-32368"/>
            <a:ext cx="9499600" cy="6311209"/>
          </a:xfrm>
        </p:spPr>
      </p:pic>
      <p:sp>
        <p:nvSpPr>
          <p:cNvPr id="6" name="Right Arrow 5"/>
          <p:cNvSpPr/>
          <p:nvPr/>
        </p:nvSpPr>
        <p:spPr>
          <a:xfrm>
            <a:off x="7975600" y="169333"/>
            <a:ext cx="880533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97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" y="17182"/>
            <a:ext cx="10430933" cy="6095751"/>
          </a:xfrm>
        </p:spPr>
      </p:pic>
      <p:sp>
        <p:nvSpPr>
          <p:cNvPr id="5" name="Left Arrow 4"/>
          <p:cNvSpPr/>
          <p:nvPr/>
        </p:nvSpPr>
        <p:spPr>
          <a:xfrm>
            <a:off x="1710267" y="1286933"/>
            <a:ext cx="914400" cy="2709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78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7" y="0"/>
            <a:ext cx="9618133" cy="5989641"/>
          </a:xfrm>
        </p:spPr>
      </p:pic>
    </p:spTree>
    <p:extLst>
      <p:ext uri="{BB962C8B-B14F-4D97-AF65-F5344CB8AC3E}">
        <p14:creationId xmlns:p14="http://schemas.microsoft.com/office/powerpoint/2010/main" val="45402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9" y="804519"/>
            <a:ext cx="10855790" cy="4608063"/>
          </a:xfrm>
        </p:spPr>
      </p:pic>
      <p:sp>
        <p:nvSpPr>
          <p:cNvPr id="5" name="Up Arrow 4"/>
          <p:cNvSpPr/>
          <p:nvPr/>
        </p:nvSpPr>
        <p:spPr>
          <a:xfrm>
            <a:off x="2810933" y="3539067"/>
            <a:ext cx="948267" cy="17102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3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0"/>
            <a:ext cx="8725355" cy="6148963"/>
          </a:xfrm>
        </p:spPr>
      </p:pic>
      <p:sp>
        <p:nvSpPr>
          <p:cNvPr id="5" name="Up Arrow 4"/>
          <p:cNvSpPr/>
          <p:nvPr/>
        </p:nvSpPr>
        <p:spPr>
          <a:xfrm>
            <a:off x="6253216" y="1730950"/>
            <a:ext cx="880533" cy="18546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-38058"/>
            <a:ext cx="9482667" cy="6032458"/>
          </a:xfrm>
        </p:spPr>
      </p:pic>
      <p:sp>
        <p:nvSpPr>
          <p:cNvPr id="5" name="Up Arrow 4"/>
          <p:cNvSpPr/>
          <p:nvPr/>
        </p:nvSpPr>
        <p:spPr>
          <a:xfrm>
            <a:off x="7264400" y="2980267"/>
            <a:ext cx="575733" cy="14054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8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-70466"/>
            <a:ext cx="9784854" cy="6298229"/>
          </a:xfrm>
        </p:spPr>
      </p:pic>
      <p:sp>
        <p:nvSpPr>
          <p:cNvPr id="5" name="Left Arrow 4"/>
          <p:cNvSpPr/>
          <p:nvPr/>
        </p:nvSpPr>
        <p:spPr>
          <a:xfrm>
            <a:off x="7433735" y="1853754"/>
            <a:ext cx="1676400" cy="415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60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29" y="8652"/>
            <a:ext cx="8094138" cy="5773662"/>
          </a:xfrm>
        </p:spPr>
      </p:pic>
    </p:spTree>
    <p:extLst>
      <p:ext uri="{BB962C8B-B14F-4D97-AF65-F5344CB8AC3E}">
        <p14:creationId xmlns:p14="http://schemas.microsoft.com/office/powerpoint/2010/main" val="104939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0" y="727873"/>
            <a:ext cx="10710354" cy="4517496"/>
          </a:xfrm>
        </p:spPr>
      </p:pic>
      <p:sp>
        <p:nvSpPr>
          <p:cNvPr id="6" name="Up Arrow 5"/>
          <p:cNvSpPr/>
          <p:nvPr/>
        </p:nvSpPr>
        <p:spPr>
          <a:xfrm>
            <a:off x="778933" y="1693333"/>
            <a:ext cx="672646" cy="21505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-32368"/>
            <a:ext cx="9990665" cy="6145301"/>
          </a:xfrm>
        </p:spPr>
      </p:pic>
      <p:sp>
        <p:nvSpPr>
          <p:cNvPr id="5" name="Up Arrow 4"/>
          <p:cNvSpPr/>
          <p:nvPr/>
        </p:nvSpPr>
        <p:spPr>
          <a:xfrm>
            <a:off x="875845" y="618253"/>
            <a:ext cx="575734" cy="19386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2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98" y="0"/>
            <a:ext cx="10104001" cy="5994400"/>
          </a:xfrm>
        </p:spPr>
      </p:pic>
      <p:sp>
        <p:nvSpPr>
          <p:cNvPr id="5" name="Up Arrow 4"/>
          <p:cNvSpPr/>
          <p:nvPr/>
        </p:nvSpPr>
        <p:spPr>
          <a:xfrm>
            <a:off x="1036712" y="1032933"/>
            <a:ext cx="829734" cy="19642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5909733" y="372533"/>
            <a:ext cx="237067" cy="10837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45</TotalTime>
  <Words>37</Words>
  <Application>Microsoft Office PowerPoint</Application>
  <PresentationFormat>Widescreen</PresentationFormat>
  <Paragraphs>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Gallery</vt:lpstr>
      <vt:lpstr>Citations using “noodle”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Download as MS word document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Maechler, Gregory    SHS - Staff</dc:creator>
  <cp:lastModifiedBy>Nguyen, Thai-Hang    SHS - Staff</cp:lastModifiedBy>
  <cp:revision>7</cp:revision>
  <dcterms:created xsi:type="dcterms:W3CDTF">2017-10-04T19:38:02Z</dcterms:created>
  <dcterms:modified xsi:type="dcterms:W3CDTF">2017-11-15T18:09:08Z</dcterms:modified>
</cp:coreProperties>
</file>