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75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6CBB-91F1-4096-B33C-D5599F8F0173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3E423-478B-4ADE-BE2C-67485347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0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2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4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01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3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2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4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6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2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536C9E-D3D8-45F5-9D5D-8227CA500F1C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B72314-E874-4E2E-8002-1A2A4B195BB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223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/>
              <a:t>October 20</a:t>
            </a:r>
            <a:r>
              <a:rPr lang="en-US" sz="8800" b="1" baseline="30000" dirty="0" smtClean="0"/>
              <a:t>th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4937760" cy="736282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Pick UP</a:t>
            </a:r>
            <a:endParaRPr lang="en-US" sz="32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473642"/>
            <a:ext cx="4937760" cy="14507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Manila folder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Learning Objectives:</a:t>
            </a:r>
            <a:endParaRPr lang="en-US" sz="32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0058" y="2473642"/>
            <a:ext cx="4937760" cy="3378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Take a vocabulary quiz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I can describe the cause and effect of absolutism </a:t>
            </a:r>
            <a:endParaRPr lang="en-US" sz="32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097280" y="3318616"/>
            <a:ext cx="5120640" cy="1138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 smtClean="0">
                <a:solidFill>
                  <a:srgbClr val="FFFF00"/>
                </a:solidFill>
              </a:rPr>
              <a:t>TO DO: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cap="none" dirty="0" smtClean="0">
                <a:solidFill>
                  <a:srgbClr val="FFFF00"/>
                </a:solidFill>
              </a:rPr>
              <a:t>Clear your table</a:t>
            </a:r>
            <a:endParaRPr lang="en-US" sz="3200" b="1" u="sng" cap="non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When you are done…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845734"/>
            <a:ext cx="11039302" cy="43472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Turn in your test to the front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Return your manila folder to the front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Finish your </a:t>
            </a:r>
            <a:r>
              <a:rPr lang="en-US" sz="4000" u="sng" dirty="0" smtClean="0"/>
              <a:t>purple chart</a:t>
            </a:r>
            <a:r>
              <a:rPr lang="en-US" sz="4000" dirty="0" smtClean="0"/>
              <a:t> &amp; turn in at the </a:t>
            </a:r>
            <a:r>
              <a:rPr lang="en-US" sz="4000" u="sng" dirty="0" smtClean="0"/>
              <a:t>end of the period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If your chart is done </a:t>
            </a:r>
            <a:r>
              <a:rPr lang="en-US" sz="4000" dirty="0" smtClean="0">
                <a:sym typeface="Wingdings" panose="05000000000000000000" pitchFamily="2" charset="2"/>
              </a:rPr>
              <a:t> study for your Act 2 Quiz in LA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Please do not talk till the last person is done with their quiz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on the significance  for the following 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845733"/>
            <a:ext cx="11820697" cy="4604943"/>
          </a:xfrm>
        </p:spPr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4100" dirty="0" smtClean="0"/>
              <a:t>Absolutism – </a:t>
            </a:r>
            <a:r>
              <a:rPr lang="en-US" sz="4100" i="1" dirty="0" smtClean="0">
                <a:solidFill>
                  <a:srgbClr val="FFC000"/>
                </a:solidFill>
              </a:rPr>
              <a:t>What motivated countries/leaders to become absolute monarchs? Which countries choose this route? </a:t>
            </a:r>
          </a:p>
          <a:p>
            <a:pPr marL="201168" lvl="1" indent="0">
              <a:buNone/>
            </a:pPr>
            <a:r>
              <a:rPr lang="en-US" sz="1400" i="1" dirty="0" smtClean="0">
                <a:solidFill>
                  <a:srgbClr val="FFC000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100" dirty="0" smtClean="0"/>
              <a:t>Commonwealth – </a:t>
            </a:r>
            <a:r>
              <a:rPr lang="en-US" sz="4100" i="1" dirty="0">
                <a:solidFill>
                  <a:srgbClr val="FFC000"/>
                </a:solidFill>
              </a:rPr>
              <a:t>Why should monarchs care about the commonwealth? Did absolute monarchs live up to this? </a:t>
            </a:r>
            <a:endParaRPr lang="en-US" sz="4100" i="1" dirty="0" smtClean="0">
              <a:solidFill>
                <a:srgbClr val="FFC000"/>
              </a:solidFill>
            </a:endParaRPr>
          </a:p>
          <a:p>
            <a:pPr marL="201168" lvl="1" indent="0">
              <a:buNone/>
            </a:pPr>
            <a:r>
              <a:rPr lang="en-US" sz="1400" i="1" dirty="0">
                <a:solidFill>
                  <a:srgbClr val="FFC000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100" dirty="0" smtClean="0"/>
              <a:t>Puritans – </a:t>
            </a:r>
            <a:r>
              <a:rPr lang="en-US" sz="4100" i="1" dirty="0">
                <a:solidFill>
                  <a:srgbClr val="FFC000"/>
                </a:solidFill>
              </a:rPr>
              <a:t>What is the relationship between these people and the English Civil War</a:t>
            </a:r>
            <a:r>
              <a:rPr lang="en-US" sz="4100" i="1" dirty="0" smtClean="0">
                <a:solidFill>
                  <a:srgbClr val="FFC000"/>
                </a:solidFill>
              </a:rPr>
              <a:t>?</a:t>
            </a:r>
          </a:p>
          <a:p>
            <a:pPr marL="201168" lvl="1" indent="0">
              <a:buNone/>
            </a:pPr>
            <a:r>
              <a:rPr lang="en-US" sz="1300" i="1" dirty="0">
                <a:solidFill>
                  <a:srgbClr val="FFC000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100" dirty="0" smtClean="0"/>
              <a:t>Magna Carta – </a:t>
            </a:r>
            <a:r>
              <a:rPr lang="en-US" sz="4100" i="1" dirty="0">
                <a:solidFill>
                  <a:srgbClr val="FFC000"/>
                </a:solidFill>
              </a:rPr>
              <a:t>What was the purpose? Is this a challenge to </a:t>
            </a:r>
            <a:r>
              <a:rPr lang="en-US" sz="4100" i="1" dirty="0" smtClean="0">
                <a:solidFill>
                  <a:srgbClr val="FFC000"/>
                </a:solidFill>
              </a:rPr>
              <a:t>absolutism?</a:t>
            </a:r>
          </a:p>
          <a:p>
            <a:pPr marL="201168" lvl="1" indent="0">
              <a:buNone/>
            </a:pPr>
            <a:r>
              <a:rPr lang="en-US" sz="1300" i="1" dirty="0">
                <a:solidFill>
                  <a:srgbClr val="FFC000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 smtClean="0"/>
              <a:t>Parliament – </a:t>
            </a:r>
            <a:r>
              <a:rPr lang="en-US" sz="4000" i="1" dirty="0">
                <a:solidFill>
                  <a:srgbClr val="FFC000"/>
                </a:solidFill>
              </a:rPr>
              <a:t>What role did parliament play with absolutism &amp; the English Civil War? </a:t>
            </a:r>
          </a:p>
        </p:txBody>
      </p:sp>
    </p:spTree>
    <p:extLst>
      <p:ext uri="{BB962C8B-B14F-4D97-AF65-F5344CB8AC3E}">
        <p14:creationId xmlns:p14="http://schemas.microsoft.com/office/powerpoint/2010/main" val="35523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974</TotalTime>
  <Words>179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Wingdings</vt:lpstr>
      <vt:lpstr>Retrospect</vt:lpstr>
      <vt:lpstr>October 20th </vt:lpstr>
      <vt:lpstr>When you are done…</vt:lpstr>
      <vt:lpstr>Work on the significance  for the following terms: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15th</dc:title>
  <dc:creator>Nguyen, Thai-Hang    SHS - Staff</dc:creator>
  <cp:lastModifiedBy>Nguyen, Thai-Hang    SHS - Staff</cp:lastModifiedBy>
  <cp:revision>47</cp:revision>
  <dcterms:created xsi:type="dcterms:W3CDTF">2017-10-16T02:49:42Z</dcterms:created>
  <dcterms:modified xsi:type="dcterms:W3CDTF">2017-10-21T18:20:58Z</dcterms:modified>
</cp:coreProperties>
</file>