
<file path=[Content_Types].xml><?xml version="1.0" encoding="utf-8"?>
<Types xmlns="http://schemas.openxmlformats.org/package/2006/content-types">
  <Default Extension="bmp" ContentType="image/bmp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72" r:id="rId2"/>
    <p:sldId id="273" r:id="rId3"/>
    <p:sldId id="275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B531"/>
    <a:srgbClr val="FF3FFF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7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03FCE02C-6EC6-4E09-BC2C-9FDED4DE236E}" type="datetimeFigureOut">
              <a:rPr lang="en-US" dirty="0"/>
              <a:t>10/27/2017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075A7A-4A9A-410F-B848-AB998ACC9419}" type="datetimeFigureOut">
              <a:rPr lang="en-US" dirty="0"/>
              <a:pPr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3E88-2D66-4D17-B0FA-EA13CB20B2FF}" type="datetimeFigureOut">
              <a:rPr lang="en-US" dirty="0"/>
              <a:pPr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F36E1-9596-4E98-8786-4A17C5D29C65}" type="datetimeFigureOut">
              <a:rPr lang="en-US" dirty="0"/>
              <a:pPr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E4D1A55-63BC-4BA2-9538-7DDEADA10621}" type="datetimeFigureOut">
              <a:rPr lang="en-US" dirty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D01ABB-8821-4BF5-97A9-E1A66ACAEAA9}" type="datetimeFigureOut">
              <a:rPr lang="en-US" dirty="0"/>
              <a:pPr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C37B1C-D4A1-4A4F-A470-80868146AFC5}" type="datetimeFigureOut">
              <a:rPr lang="en-US" dirty="0"/>
              <a:pPr/>
              <a:t>10/27/2017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31D1B9-F39E-471E-80A9-595CAA5664AD}" type="datetimeFigureOut">
              <a:rPr lang="en-US" dirty="0"/>
              <a:pPr/>
              <a:t>10/27/2017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FCEABC-E2B9-4606-A74F-CB06AF596887}" type="datetimeFigureOut">
              <a:rPr lang="en-US" dirty="0"/>
              <a:pPr/>
              <a:t>10/27/2017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8850A0-01A3-4F4E-AA52-F716A9BFD4EB}" type="datetimeFigureOut">
              <a:rPr lang="en-US" dirty="0"/>
              <a:pPr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5811CCA-BB49-46C7-A0E2-F42339750F9A}" type="datetimeFigureOut">
              <a:rPr lang="en-US" dirty="0"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17205CAA-4E5A-4223-BD55-C5D2841AC9EF}" type="datetimeFigureOut">
              <a:rPr lang="en-US" dirty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/>
              <a:t>October </a:t>
            </a:r>
            <a:r>
              <a:rPr lang="en-US" sz="6600" dirty="0" smtClean="0"/>
              <a:t>27</a:t>
            </a:r>
            <a:r>
              <a:rPr lang="en-US" sz="6600" baseline="30000" dirty="0" smtClean="0"/>
              <a:t>th</a:t>
            </a:r>
            <a:r>
              <a:rPr lang="en-US" sz="6600" dirty="0"/>
              <a:t>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863969"/>
            <a:ext cx="10058400" cy="41710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Take </a:t>
            </a:r>
            <a:r>
              <a:rPr lang="en-US" sz="2800" b="1" dirty="0"/>
              <a:t>Out:</a:t>
            </a:r>
          </a:p>
          <a:p>
            <a:r>
              <a:rPr lang="en-US" sz="2800" dirty="0" smtClean="0"/>
              <a:t>HW: 30 Years War/English Civil War paragraph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b="1" dirty="0"/>
              <a:t>Learning Objective:</a:t>
            </a:r>
          </a:p>
          <a:p>
            <a:r>
              <a:rPr lang="en-US" sz="2800" dirty="0" smtClean="0"/>
              <a:t>I will practice </a:t>
            </a:r>
            <a:r>
              <a:rPr lang="en-US" sz="2800" dirty="0"/>
              <a:t>writing paragraphs </a:t>
            </a:r>
            <a:r>
              <a:rPr lang="en-US" sz="2800" dirty="0">
                <a:sym typeface="Wingdings" panose="05000000000000000000" pitchFamily="2" charset="2"/>
              </a:rPr>
              <a:t> </a:t>
            </a:r>
            <a:r>
              <a:rPr lang="en-US" sz="2800" dirty="0"/>
              <a:t>using evidence in argumentative writing </a:t>
            </a:r>
          </a:p>
        </p:txBody>
      </p:sp>
    </p:spTree>
    <p:extLst>
      <p:ext uri="{BB962C8B-B14F-4D97-AF65-F5344CB8AC3E}">
        <p14:creationId xmlns:p14="http://schemas.microsoft.com/office/powerpoint/2010/main" val="82504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884" y="396410"/>
            <a:ext cx="11166231" cy="1371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Take out 4 highlighters or </a:t>
            </a:r>
            <a:r>
              <a:rPr lang="en-US" sz="4000" dirty="0" err="1" smtClean="0"/>
              <a:t>coloured</a:t>
            </a:r>
            <a:r>
              <a:rPr lang="en-US" sz="4000" dirty="0" smtClean="0"/>
              <a:t> pens/ pencils</a:t>
            </a:r>
            <a:endParaRPr lang="en-US" sz="40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61528" y="1768010"/>
            <a:ext cx="10663707" cy="4290027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000" dirty="0" smtClean="0">
                <a:solidFill>
                  <a:srgbClr val="FFFF00"/>
                </a:solidFill>
              </a:rPr>
              <a:t>Highlight or put in a box around your thesis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000" dirty="0" smtClean="0">
                <a:solidFill>
                  <a:srgbClr val="FFFF00"/>
                </a:solidFill>
              </a:rPr>
              <a:t>Give your thesis a score </a:t>
            </a:r>
            <a:endParaRPr lang="en-US" sz="2600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 Box 2"/>
          <p:cNvSpPr txBox="1"/>
          <p:nvPr/>
        </p:nvSpPr>
        <p:spPr>
          <a:xfrm>
            <a:off x="2533189" y="3065757"/>
            <a:ext cx="6649999" cy="3006021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u="sng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Thesis</a:t>
            </a:r>
            <a:endParaRPr lang="en-US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Blip>
                <a:blip r:embed="rId2"/>
              </a:buBlip>
            </a:pPr>
            <a:r>
              <a:rPr lang="en-US" sz="2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4- </a:t>
            </a: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Clear, insightful argument with depth and complexity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Blip>
                <a:blip r:embed="rId2"/>
              </a:buBlip>
            </a:pPr>
            <a:r>
              <a:rPr lang="en-US" sz="2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3-</a:t>
            </a: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Clear arguable thesis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Blip>
                <a:blip r:embed="rId2"/>
              </a:buBlip>
            </a:pPr>
            <a:r>
              <a:rPr lang="en-US" sz="2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2- </a:t>
            </a: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Attempts to address the prompt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Blip>
                <a:blip r:embed="rId2"/>
              </a:buBlip>
            </a:pPr>
            <a:r>
              <a:rPr lang="en-US" sz="2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1- </a:t>
            </a: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 thesis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78873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94328" y="540070"/>
            <a:ext cx="10663707" cy="4290027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000" dirty="0" smtClean="0">
                <a:solidFill>
                  <a:srgbClr val="FFFF00"/>
                </a:solidFill>
              </a:rPr>
              <a:t>Highlight (with different </a:t>
            </a:r>
            <a:r>
              <a:rPr lang="en-US" sz="3000" dirty="0" err="1" smtClean="0">
                <a:solidFill>
                  <a:srgbClr val="FFFF00"/>
                </a:solidFill>
              </a:rPr>
              <a:t>colour</a:t>
            </a:r>
            <a:r>
              <a:rPr lang="en-US" sz="3000" dirty="0" smtClean="0">
                <a:solidFill>
                  <a:srgbClr val="FFFF00"/>
                </a:solidFill>
              </a:rPr>
              <a:t>) or underline your evidence</a:t>
            </a:r>
            <a:r>
              <a:rPr lang="en-US" sz="3000" u="sng" dirty="0" smtClean="0">
                <a:solidFill>
                  <a:srgbClr val="FFFF00"/>
                </a:solidFill>
              </a:rPr>
              <a:t>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000" dirty="0" smtClean="0">
                <a:solidFill>
                  <a:srgbClr val="FFFF00"/>
                </a:solidFill>
              </a:rPr>
              <a:t>Give your evidence</a:t>
            </a:r>
            <a:r>
              <a:rPr lang="en-US" sz="3000" u="sng" dirty="0" smtClean="0">
                <a:solidFill>
                  <a:srgbClr val="FFFF00"/>
                </a:solidFill>
              </a:rPr>
              <a:t>s</a:t>
            </a:r>
            <a:r>
              <a:rPr lang="en-US" sz="3000" dirty="0" smtClean="0">
                <a:solidFill>
                  <a:srgbClr val="FFFF00"/>
                </a:solidFill>
              </a:rPr>
              <a:t> a score </a:t>
            </a:r>
            <a:endParaRPr lang="en-US" sz="2600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 Box 2"/>
          <p:cNvSpPr txBox="1"/>
          <p:nvPr/>
        </p:nvSpPr>
        <p:spPr>
          <a:xfrm>
            <a:off x="1334587" y="2164494"/>
            <a:ext cx="9183188" cy="400117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en-US" sz="2800" b="1" u="sng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Evidence 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Blip>
                <a:blip r:embed="rId2"/>
              </a:buBlip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4- 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Exceptional choice of specific evidence that clearly supports thesis, with context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Blip>
                <a:blip r:embed="rId2"/>
              </a:buBlip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3- 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Adequate choice of specific evidence that supports thesis, with context but not consistent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Blip>
                <a:blip r:embed="rId2"/>
              </a:buBlip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2- 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Vague evidence, inaccurate, lacks context, disconnect from thesis 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Blip>
                <a:blip r:embed="rId2"/>
              </a:buBlip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1- 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Lacks evidence, mostly vague, inaccurate, off topic. </a:t>
            </a:r>
          </a:p>
        </p:txBody>
      </p:sp>
    </p:spTree>
    <p:extLst>
      <p:ext uri="{BB962C8B-B14F-4D97-AF65-F5344CB8AC3E}">
        <p14:creationId xmlns:p14="http://schemas.microsoft.com/office/powerpoint/2010/main" val="75068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141</Words>
  <Application>Microsoft Office PowerPoint</Application>
  <PresentationFormat>Widescreen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Century Gothic</vt:lpstr>
      <vt:lpstr>Symbol</vt:lpstr>
      <vt:lpstr>Times New Roman</vt:lpstr>
      <vt:lpstr>Wingdings</vt:lpstr>
      <vt:lpstr>Savon</vt:lpstr>
      <vt:lpstr>October 27th </vt:lpstr>
      <vt:lpstr>Take out 4 highlighters or coloured pens/ pencils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October 24th</dc:title>
  <dc:creator>Nguyen, Thai-Hang    SHS - Staff</dc:creator>
  <cp:lastModifiedBy>Nguyen, Thai-Hang    SHS - Staff</cp:lastModifiedBy>
  <cp:revision>9</cp:revision>
  <dcterms:modified xsi:type="dcterms:W3CDTF">2017-10-27T18:19:16Z</dcterms:modified>
</cp:coreProperties>
</file>