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Lst>
  <p:notesMasterIdLst>
    <p:notesMasterId r:id="rId18"/>
  </p:notesMasterIdLst>
  <p:sldIdLst>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Lst>
  <p:sldSz cx="12192000" cy="6858000"/>
  <p:notesSz cx="6950075" cy="9236075"/>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Questrial"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11699" cy="461804"/>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36767" y="0"/>
            <a:ext cx="3011699" cy="461804"/>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96875" y="692150"/>
            <a:ext cx="6156324" cy="34639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95008" y="4387135"/>
            <a:ext cx="5560060" cy="4156234"/>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67"/>
            <a:ext cx="3011699" cy="461804"/>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36767" y="8772667"/>
            <a:ext cx="3011699" cy="461804"/>
          </a:xfrm>
          <a:prstGeom prst="rect">
            <a:avLst/>
          </a:prstGeom>
          <a:noFill/>
          <a:ln>
            <a:noFill/>
          </a:ln>
        </p:spPr>
        <p:txBody>
          <a:bodyPr wrap="square" lIns="92475" tIns="46225" rIns="92475" bIns="4622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a:spLocks noGrp="1" noRot="1" noChangeAspect="1"/>
          </p:cNvSpPr>
          <p:nvPr>
            <p:ph type="sldImg" idx="2"/>
          </p:nvPr>
        </p:nvSpPr>
        <p:spPr>
          <a:xfrm>
            <a:off x="396875" y="692150"/>
            <a:ext cx="6156299" cy="3463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7" name="Shape 597"/>
          <p:cNvSpPr txBox="1">
            <a:spLocks noGrp="1"/>
          </p:cNvSpPr>
          <p:nvPr>
            <p:ph type="body" idx="1"/>
          </p:nvPr>
        </p:nvSpPr>
        <p:spPr>
          <a:xfrm>
            <a:off x="695008" y="4387135"/>
            <a:ext cx="5560200" cy="4156200"/>
          </a:xfrm>
          <a:prstGeom prst="rect">
            <a:avLst/>
          </a:prstGeom>
        </p:spPr>
        <p:txBody>
          <a:bodyPr wrap="square" lIns="91425" tIns="91425" rIns="91425" bIns="91425" anchor="t" anchorCtr="0">
            <a:noAutofit/>
          </a:bodyPr>
          <a:lstStyle/>
          <a:p>
            <a:pPr lvl="0" rtl="0">
              <a:spcBef>
                <a:spcPts val="0"/>
              </a:spcBef>
              <a:buNone/>
            </a:pPr>
            <a:endParaRPr/>
          </a:p>
        </p:txBody>
      </p:sp>
      <p:sp>
        <p:nvSpPr>
          <p:cNvPr id="598" name="Shape 598"/>
          <p:cNvSpPr txBox="1">
            <a:spLocks noGrp="1"/>
          </p:cNvSpPr>
          <p:nvPr>
            <p:ph type="sldNum" idx="12"/>
          </p:nvPr>
        </p:nvSpPr>
        <p:spPr>
          <a:xfrm>
            <a:off x="3936767" y="8772667"/>
            <a:ext cx="3011700" cy="461700"/>
          </a:xfrm>
          <a:prstGeom prst="rect">
            <a:avLst/>
          </a:prstGeom>
        </p:spPr>
        <p:txBody>
          <a:bodyPr wrap="square" lIns="92475" tIns="46225" rIns="92475" bIns="46225" anchor="b" anchorCtr="0">
            <a:noAutofit/>
          </a:bodyPr>
          <a:lstStyle/>
          <a:p>
            <a:pPr lvl="0" rt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695007" y="4387135"/>
            <a:ext cx="5560200" cy="4156200"/>
          </a:xfrm>
          <a:prstGeom prst="rect">
            <a:avLst/>
          </a:prstGeom>
        </p:spPr>
        <p:txBody>
          <a:bodyPr wrap="square" lIns="91425" tIns="91425" rIns="91425" bIns="91425" anchor="t" anchorCtr="0">
            <a:noAutofit/>
          </a:bodyPr>
          <a:lstStyle/>
          <a:p>
            <a:pPr lvl="0" rtl="0">
              <a:spcBef>
                <a:spcPts val="0"/>
              </a:spcBef>
              <a:buNone/>
            </a:pPr>
            <a:endParaRPr/>
          </a:p>
        </p:txBody>
      </p:sp>
      <p:sp>
        <p:nvSpPr>
          <p:cNvPr id="656" name="Shape 656"/>
          <p:cNvSpPr>
            <a:spLocks noGrp="1" noRot="1" noChangeAspect="1"/>
          </p:cNvSpPr>
          <p:nvPr>
            <p:ph type="sldImg" idx="2"/>
          </p:nvPr>
        </p:nvSpPr>
        <p:spPr>
          <a:xfrm>
            <a:off x="386920" y="692705"/>
            <a:ext cx="6176100" cy="346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95007" y="4387135"/>
            <a:ext cx="5560200" cy="4156200"/>
          </a:xfrm>
          <a:prstGeom prst="rect">
            <a:avLst/>
          </a:prstGeom>
        </p:spPr>
        <p:txBody>
          <a:bodyPr wrap="square" lIns="91425" tIns="91425" rIns="91425" bIns="91425" anchor="t" anchorCtr="0">
            <a:noAutofit/>
          </a:bodyPr>
          <a:lstStyle/>
          <a:p>
            <a:pPr lvl="0" rtl="0">
              <a:spcBef>
                <a:spcPts val="0"/>
              </a:spcBef>
              <a:buNone/>
            </a:pPr>
            <a:endParaRPr/>
          </a:p>
        </p:txBody>
      </p:sp>
      <p:sp>
        <p:nvSpPr>
          <p:cNvPr id="662" name="Shape 662"/>
          <p:cNvSpPr>
            <a:spLocks noGrp="1" noRot="1" noChangeAspect="1"/>
          </p:cNvSpPr>
          <p:nvPr>
            <p:ph type="sldImg" idx="2"/>
          </p:nvPr>
        </p:nvSpPr>
        <p:spPr>
          <a:xfrm>
            <a:off x="386920" y="692705"/>
            <a:ext cx="6176100" cy="346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695007" y="4387135"/>
            <a:ext cx="5560200" cy="4156200"/>
          </a:xfrm>
          <a:prstGeom prst="rect">
            <a:avLst/>
          </a:prstGeom>
        </p:spPr>
        <p:txBody>
          <a:bodyPr wrap="square" lIns="91425" tIns="91425" rIns="91425" bIns="91425" anchor="t" anchorCtr="0">
            <a:noAutofit/>
          </a:bodyPr>
          <a:lstStyle/>
          <a:p>
            <a:pPr lvl="0">
              <a:spcBef>
                <a:spcPts val="0"/>
              </a:spcBef>
              <a:buNone/>
            </a:pPr>
            <a:endParaRPr/>
          </a:p>
        </p:txBody>
      </p:sp>
      <p:sp>
        <p:nvSpPr>
          <p:cNvPr id="668" name="Shape 668"/>
          <p:cNvSpPr>
            <a:spLocks noGrp="1" noRot="1" noChangeAspect="1"/>
          </p:cNvSpPr>
          <p:nvPr>
            <p:ph type="sldImg" idx="2"/>
          </p:nvPr>
        </p:nvSpPr>
        <p:spPr>
          <a:xfrm>
            <a:off x="386920" y="692705"/>
            <a:ext cx="6176100" cy="346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txBox="1">
            <a:spLocks noGrp="1"/>
          </p:cNvSpPr>
          <p:nvPr>
            <p:ph type="body" idx="1"/>
          </p:nvPr>
        </p:nvSpPr>
        <p:spPr>
          <a:xfrm>
            <a:off x="695007" y="4387135"/>
            <a:ext cx="5560200" cy="4156200"/>
          </a:xfrm>
          <a:prstGeom prst="rect">
            <a:avLst/>
          </a:prstGeom>
        </p:spPr>
        <p:txBody>
          <a:bodyPr wrap="square" lIns="91425" tIns="91425" rIns="91425" bIns="91425" anchor="t" anchorCtr="0">
            <a:noAutofit/>
          </a:bodyPr>
          <a:lstStyle/>
          <a:p>
            <a:pPr lvl="0">
              <a:spcBef>
                <a:spcPts val="0"/>
              </a:spcBef>
              <a:buNone/>
            </a:pPr>
            <a:endParaRPr/>
          </a:p>
        </p:txBody>
      </p:sp>
      <p:sp>
        <p:nvSpPr>
          <p:cNvPr id="675" name="Shape 675"/>
          <p:cNvSpPr>
            <a:spLocks noGrp="1" noRot="1" noChangeAspect="1"/>
          </p:cNvSpPr>
          <p:nvPr>
            <p:ph type="sldImg" idx="2"/>
          </p:nvPr>
        </p:nvSpPr>
        <p:spPr>
          <a:xfrm>
            <a:off x="386920" y="692705"/>
            <a:ext cx="6176100" cy="346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95007" y="4387135"/>
            <a:ext cx="5560200" cy="4156200"/>
          </a:xfrm>
          <a:prstGeom prst="rect">
            <a:avLst/>
          </a:prstGeom>
        </p:spPr>
        <p:txBody>
          <a:bodyPr wrap="square" lIns="91425" tIns="91425" rIns="91425" bIns="91425" anchor="t" anchorCtr="0">
            <a:noAutofit/>
          </a:bodyPr>
          <a:lstStyle/>
          <a:p>
            <a:pPr lvl="0" rtl="0">
              <a:spcBef>
                <a:spcPts val="0"/>
              </a:spcBef>
              <a:buNone/>
            </a:pPr>
            <a:endParaRPr/>
          </a:p>
        </p:txBody>
      </p:sp>
      <p:sp>
        <p:nvSpPr>
          <p:cNvPr id="682" name="Shape 682"/>
          <p:cNvSpPr>
            <a:spLocks noGrp="1" noRot="1" noChangeAspect="1"/>
          </p:cNvSpPr>
          <p:nvPr>
            <p:ph type="sldImg" idx="2"/>
          </p:nvPr>
        </p:nvSpPr>
        <p:spPr>
          <a:xfrm>
            <a:off x="386920" y="692705"/>
            <a:ext cx="6176100" cy="346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396875" y="692150"/>
            <a:ext cx="6156299" cy="3463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5" name="Shape 605"/>
          <p:cNvSpPr txBox="1">
            <a:spLocks noGrp="1"/>
          </p:cNvSpPr>
          <p:nvPr>
            <p:ph type="body" idx="1"/>
          </p:nvPr>
        </p:nvSpPr>
        <p:spPr>
          <a:xfrm>
            <a:off x="695008" y="4387135"/>
            <a:ext cx="5560200" cy="4156200"/>
          </a:xfrm>
          <a:prstGeom prst="rect">
            <a:avLst/>
          </a:prstGeom>
        </p:spPr>
        <p:txBody>
          <a:bodyPr wrap="square" lIns="91425" tIns="91425" rIns="91425" bIns="91425" anchor="t" anchorCtr="0">
            <a:noAutofit/>
          </a:bodyPr>
          <a:lstStyle/>
          <a:p>
            <a:pPr lvl="0">
              <a:spcBef>
                <a:spcPts val="0"/>
              </a:spcBef>
              <a:buNone/>
            </a:pPr>
            <a:endParaRPr/>
          </a:p>
        </p:txBody>
      </p:sp>
      <p:sp>
        <p:nvSpPr>
          <p:cNvPr id="606" name="Shape 606"/>
          <p:cNvSpPr txBox="1">
            <a:spLocks noGrp="1"/>
          </p:cNvSpPr>
          <p:nvPr>
            <p:ph type="sldNum" idx="12"/>
          </p:nvPr>
        </p:nvSpPr>
        <p:spPr>
          <a:xfrm>
            <a:off x="3936767" y="8772667"/>
            <a:ext cx="3011700" cy="461700"/>
          </a:xfrm>
          <a:prstGeom prst="rect">
            <a:avLst/>
          </a:prstGeom>
        </p:spPr>
        <p:txBody>
          <a:bodyPr wrap="square" lIns="92475" tIns="46225" rIns="92475" bIns="46225"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95007" y="4387135"/>
            <a:ext cx="5560200" cy="4156200"/>
          </a:xfrm>
          <a:prstGeom prst="rect">
            <a:avLst/>
          </a:prstGeom>
        </p:spPr>
        <p:txBody>
          <a:bodyPr wrap="square" lIns="91425" tIns="91425" rIns="91425" bIns="91425" anchor="t" anchorCtr="0">
            <a:noAutofit/>
          </a:bodyPr>
          <a:lstStyle/>
          <a:p>
            <a:pPr lvl="0" rtl="0">
              <a:spcBef>
                <a:spcPts val="0"/>
              </a:spcBef>
              <a:buNone/>
            </a:pPr>
            <a:endParaRPr/>
          </a:p>
        </p:txBody>
      </p:sp>
      <p:sp>
        <p:nvSpPr>
          <p:cNvPr id="612" name="Shape 612"/>
          <p:cNvSpPr>
            <a:spLocks noGrp="1" noRot="1" noChangeAspect="1"/>
          </p:cNvSpPr>
          <p:nvPr>
            <p:ph type="sldImg" idx="2"/>
          </p:nvPr>
        </p:nvSpPr>
        <p:spPr>
          <a:xfrm>
            <a:off x="1158573" y="692705"/>
            <a:ext cx="4633800" cy="346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695007" y="4387135"/>
            <a:ext cx="5560200" cy="4156200"/>
          </a:xfrm>
          <a:prstGeom prst="rect">
            <a:avLst/>
          </a:prstGeom>
        </p:spPr>
        <p:txBody>
          <a:bodyPr wrap="square" lIns="91425" tIns="91425" rIns="91425" bIns="91425" anchor="t" anchorCtr="0">
            <a:noAutofit/>
          </a:bodyPr>
          <a:lstStyle/>
          <a:p>
            <a:pPr lvl="0" rtl="0">
              <a:spcBef>
                <a:spcPts val="0"/>
              </a:spcBef>
              <a:buNone/>
            </a:pPr>
            <a:endParaRPr/>
          </a:p>
        </p:txBody>
      </p:sp>
      <p:sp>
        <p:nvSpPr>
          <p:cNvPr id="618" name="Shape 618"/>
          <p:cNvSpPr>
            <a:spLocks noGrp="1" noRot="1" noChangeAspect="1"/>
          </p:cNvSpPr>
          <p:nvPr>
            <p:ph type="sldImg" idx="2"/>
          </p:nvPr>
        </p:nvSpPr>
        <p:spPr>
          <a:xfrm>
            <a:off x="1158573" y="692705"/>
            <a:ext cx="4633800" cy="346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95007" y="4387135"/>
            <a:ext cx="5560200" cy="4156200"/>
          </a:xfrm>
          <a:prstGeom prst="rect">
            <a:avLst/>
          </a:prstGeom>
        </p:spPr>
        <p:txBody>
          <a:bodyPr wrap="square" lIns="91425" tIns="91425" rIns="91425" bIns="91425" anchor="t" anchorCtr="0">
            <a:noAutofit/>
          </a:bodyPr>
          <a:lstStyle/>
          <a:p>
            <a:pPr lvl="0" rtl="0">
              <a:spcBef>
                <a:spcPts val="0"/>
              </a:spcBef>
              <a:buNone/>
            </a:pPr>
            <a:endParaRPr/>
          </a:p>
        </p:txBody>
      </p:sp>
      <p:sp>
        <p:nvSpPr>
          <p:cNvPr id="624" name="Shape 624"/>
          <p:cNvSpPr>
            <a:spLocks noGrp="1" noRot="1" noChangeAspect="1"/>
          </p:cNvSpPr>
          <p:nvPr>
            <p:ph type="sldImg" idx="2"/>
          </p:nvPr>
        </p:nvSpPr>
        <p:spPr>
          <a:xfrm>
            <a:off x="1158573" y="692705"/>
            <a:ext cx="4633800" cy="346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95007" y="4387135"/>
            <a:ext cx="5560200" cy="4156200"/>
          </a:xfrm>
          <a:prstGeom prst="rect">
            <a:avLst/>
          </a:prstGeom>
        </p:spPr>
        <p:txBody>
          <a:bodyPr wrap="square" lIns="91425" tIns="91425" rIns="91425" bIns="91425" anchor="t" anchorCtr="0">
            <a:noAutofit/>
          </a:bodyPr>
          <a:lstStyle/>
          <a:p>
            <a:pPr lvl="0" rtl="0">
              <a:spcBef>
                <a:spcPts val="0"/>
              </a:spcBef>
              <a:buNone/>
            </a:pPr>
            <a:endParaRPr/>
          </a:p>
        </p:txBody>
      </p:sp>
      <p:sp>
        <p:nvSpPr>
          <p:cNvPr id="630" name="Shape 630"/>
          <p:cNvSpPr>
            <a:spLocks noGrp="1" noRot="1" noChangeAspect="1"/>
          </p:cNvSpPr>
          <p:nvPr>
            <p:ph type="sldImg" idx="2"/>
          </p:nvPr>
        </p:nvSpPr>
        <p:spPr>
          <a:xfrm>
            <a:off x="1158573" y="692705"/>
            <a:ext cx="4633800" cy="346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95007" y="4387135"/>
            <a:ext cx="5560200" cy="4156200"/>
          </a:xfrm>
          <a:prstGeom prst="rect">
            <a:avLst/>
          </a:prstGeom>
        </p:spPr>
        <p:txBody>
          <a:bodyPr wrap="square" lIns="91425" tIns="91425" rIns="91425" bIns="91425" anchor="t" anchorCtr="0">
            <a:noAutofit/>
          </a:bodyPr>
          <a:lstStyle/>
          <a:p>
            <a:pPr lvl="0" rtl="0">
              <a:spcBef>
                <a:spcPts val="0"/>
              </a:spcBef>
              <a:buNone/>
            </a:pPr>
            <a:endParaRPr/>
          </a:p>
        </p:txBody>
      </p:sp>
      <p:sp>
        <p:nvSpPr>
          <p:cNvPr id="636" name="Shape 636"/>
          <p:cNvSpPr>
            <a:spLocks noGrp="1" noRot="1" noChangeAspect="1"/>
          </p:cNvSpPr>
          <p:nvPr>
            <p:ph type="sldImg" idx="2"/>
          </p:nvPr>
        </p:nvSpPr>
        <p:spPr>
          <a:xfrm>
            <a:off x="1158573" y="692705"/>
            <a:ext cx="4633800" cy="34635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a:spLocks noGrp="1" noRot="1" noChangeAspect="1"/>
          </p:cNvSpPr>
          <p:nvPr>
            <p:ph type="sldImg" idx="2"/>
          </p:nvPr>
        </p:nvSpPr>
        <p:spPr>
          <a:xfrm>
            <a:off x="396875" y="692150"/>
            <a:ext cx="6156299" cy="3463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2" name="Shape 642"/>
          <p:cNvSpPr txBox="1">
            <a:spLocks noGrp="1"/>
          </p:cNvSpPr>
          <p:nvPr>
            <p:ph type="body" idx="1"/>
          </p:nvPr>
        </p:nvSpPr>
        <p:spPr>
          <a:xfrm>
            <a:off x="695008" y="4387135"/>
            <a:ext cx="5560200" cy="4156200"/>
          </a:xfrm>
          <a:prstGeom prst="rect">
            <a:avLst/>
          </a:prstGeom>
        </p:spPr>
        <p:txBody>
          <a:bodyPr wrap="square" lIns="91425" tIns="91425" rIns="91425" bIns="91425" anchor="t" anchorCtr="0">
            <a:noAutofit/>
          </a:bodyPr>
          <a:lstStyle/>
          <a:p>
            <a:pPr lvl="0">
              <a:spcBef>
                <a:spcPts val="0"/>
              </a:spcBef>
              <a:buNone/>
            </a:pPr>
            <a:endParaRPr/>
          </a:p>
        </p:txBody>
      </p:sp>
      <p:sp>
        <p:nvSpPr>
          <p:cNvPr id="643" name="Shape 643"/>
          <p:cNvSpPr txBox="1">
            <a:spLocks noGrp="1"/>
          </p:cNvSpPr>
          <p:nvPr>
            <p:ph type="sldNum" idx="12"/>
          </p:nvPr>
        </p:nvSpPr>
        <p:spPr>
          <a:xfrm>
            <a:off x="3936767" y="8772667"/>
            <a:ext cx="3011700" cy="461700"/>
          </a:xfrm>
          <a:prstGeom prst="rect">
            <a:avLst/>
          </a:prstGeom>
        </p:spPr>
        <p:txBody>
          <a:bodyPr wrap="square" lIns="92475" tIns="46225" rIns="92475" bIns="46225"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396875" y="692150"/>
            <a:ext cx="6156299" cy="3463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9" name="Shape 649"/>
          <p:cNvSpPr txBox="1">
            <a:spLocks noGrp="1"/>
          </p:cNvSpPr>
          <p:nvPr>
            <p:ph type="body" idx="1"/>
          </p:nvPr>
        </p:nvSpPr>
        <p:spPr>
          <a:xfrm>
            <a:off x="695008" y="4387135"/>
            <a:ext cx="5560200" cy="4156200"/>
          </a:xfrm>
          <a:prstGeom prst="rect">
            <a:avLst/>
          </a:prstGeom>
        </p:spPr>
        <p:txBody>
          <a:bodyPr wrap="square" lIns="91425" tIns="91425" rIns="91425" bIns="91425" anchor="t" anchorCtr="0">
            <a:noAutofit/>
          </a:bodyPr>
          <a:lstStyle/>
          <a:p>
            <a:pPr lvl="0" rtl="0">
              <a:spcBef>
                <a:spcPts val="0"/>
              </a:spcBef>
              <a:buNone/>
            </a:pPr>
            <a:endParaRPr/>
          </a:p>
        </p:txBody>
      </p:sp>
      <p:sp>
        <p:nvSpPr>
          <p:cNvPr id="650" name="Shape 650"/>
          <p:cNvSpPr txBox="1">
            <a:spLocks noGrp="1"/>
          </p:cNvSpPr>
          <p:nvPr>
            <p:ph type="sldNum" idx="12"/>
          </p:nvPr>
        </p:nvSpPr>
        <p:spPr>
          <a:xfrm>
            <a:off x="3936767" y="8772667"/>
            <a:ext cx="3011700" cy="461700"/>
          </a:xfrm>
          <a:prstGeom prst="rect">
            <a:avLst/>
          </a:prstGeom>
        </p:spPr>
        <p:txBody>
          <a:bodyPr wrap="square" lIns="92475" tIns="46225" rIns="92475" bIns="46225" anchor="b" anchorCtr="0">
            <a:noAutofit/>
          </a:bodyPr>
          <a:lstStyle/>
          <a:p>
            <a:pPr lvl="0" rt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0" y="2867800"/>
            <a:ext cx="11360700" cy="1122300"/>
          </a:xfrm>
          <a:prstGeom prst="rect">
            <a:avLst/>
          </a:prstGeom>
        </p:spPr>
        <p:txBody>
          <a:bodyPr wrap="square" lIns="121900" tIns="121900" rIns="121900" bIns="121900"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8200" y="365129"/>
            <a:ext cx="10515600" cy="1325700"/>
          </a:xfrm>
          <a:prstGeom prst="rect">
            <a:avLst/>
          </a:prstGeom>
          <a:noFill/>
          <a:ln>
            <a:noFill/>
          </a:ln>
        </p:spPr>
        <p:txBody>
          <a:bodyPr wrap="square" lIns="121900" tIns="121900" rIns="121900" bIns="121900"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6" name="Shape 56"/>
          <p:cNvSpPr txBox="1">
            <a:spLocks noGrp="1"/>
          </p:cNvSpPr>
          <p:nvPr>
            <p:ph type="body" idx="1"/>
          </p:nvPr>
        </p:nvSpPr>
        <p:spPr>
          <a:xfrm>
            <a:off x="838200" y="1825625"/>
            <a:ext cx="10515600" cy="4351200"/>
          </a:xfrm>
          <a:prstGeom prst="rect">
            <a:avLst/>
          </a:prstGeom>
          <a:noFill/>
          <a:ln>
            <a:noFill/>
          </a:ln>
        </p:spPr>
        <p:txBody>
          <a:bodyPr wrap="square" lIns="121900" tIns="121900" rIns="121900" bIns="121900"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838200" y="6356362"/>
            <a:ext cx="2743200" cy="365099"/>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4038600" y="6356362"/>
            <a:ext cx="4114800" cy="36509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8610600" y="6356362"/>
            <a:ext cx="2743200" cy="365099"/>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09600" y="274637"/>
            <a:ext cx="10972800" cy="1143000"/>
          </a:xfrm>
          <a:prstGeom prst="rect">
            <a:avLst/>
          </a:prstGeom>
          <a:noFill/>
          <a:ln>
            <a:noFill/>
          </a:ln>
        </p:spPr>
        <p:txBody>
          <a:bodyPr wrap="square" lIns="121900" tIns="121900" rIns="121900" bIns="121900"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2" name="Shape 62"/>
          <p:cNvSpPr txBox="1">
            <a:spLocks noGrp="1"/>
          </p:cNvSpPr>
          <p:nvPr>
            <p:ph type="body" idx="1"/>
          </p:nvPr>
        </p:nvSpPr>
        <p:spPr>
          <a:xfrm>
            <a:off x="609600" y="1600204"/>
            <a:ext cx="5384700" cy="4526100"/>
          </a:xfrm>
          <a:prstGeom prst="rect">
            <a:avLst/>
          </a:prstGeom>
          <a:noFill/>
          <a:ln>
            <a:noFill/>
          </a:ln>
        </p:spPr>
        <p:txBody>
          <a:bodyPr wrap="square" lIns="121900" tIns="121900" rIns="121900" bIns="121900"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6197600" y="1600204"/>
            <a:ext cx="5384700" cy="4526100"/>
          </a:xfrm>
          <a:prstGeom prst="rect">
            <a:avLst/>
          </a:prstGeom>
          <a:noFill/>
          <a:ln>
            <a:noFill/>
          </a:ln>
        </p:spPr>
        <p:txBody>
          <a:bodyPr wrap="square" lIns="121900" tIns="121900" rIns="121900" bIns="121900"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09600" y="6245225"/>
            <a:ext cx="2844900" cy="476100"/>
          </a:xfrm>
          <a:prstGeom prst="rect">
            <a:avLst/>
          </a:prstGeom>
          <a:noFill/>
          <a:ln>
            <a:noFill/>
          </a:ln>
        </p:spPr>
        <p:txBody>
          <a:bodyPr wrap="square"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4165600" y="6245225"/>
            <a:ext cx="3860700" cy="476100"/>
          </a:xfrm>
          <a:prstGeom prst="rect">
            <a:avLst/>
          </a:prstGeom>
          <a:noFill/>
          <a:ln>
            <a:noFill/>
          </a:ln>
        </p:spPr>
        <p:txBody>
          <a:bodyPr wrap="square" lIns="91425" tIns="91425" rIns="91425" bIns="91425" anchor="t" anchorCtr="0"/>
          <a:lstStyle>
            <a:lvl1pPr marL="0" marR="0" lvl="0" indent="0" algn="ctr"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737600" y="6245225"/>
            <a:ext cx="2844900" cy="476100"/>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914400" y="609600"/>
            <a:ext cx="10363200" cy="1143000"/>
          </a:xfrm>
          <a:prstGeom prst="rect">
            <a:avLst/>
          </a:prstGeom>
          <a:noFill/>
          <a:ln>
            <a:noFill/>
          </a:ln>
        </p:spPr>
        <p:txBody>
          <a:bodyPr wrap="square" lIns="121900" tIns="121900" rIns="121900" bIns="121900"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9" name="Shape 69"/>
          <p:cNvSpPr txBox="1">
            <a:spLocks noGrp="1"/>
          </p:cNvSpPr>
          <p:nvPr>
            <p:ph type="body" idx="1"/>
          </p:nvPr>
        </p:nvSpPr>
        <p:spPr>
          <a:xfrm>
            <a:off x="914400" y="1981200"/>
            <a:ext cx="5079900" cy="4114800"/>
          </a:xfrm>
          <a:prstGeom prst="rect">
            <a:avLst/>
          </a:prstGeom>
          <a:noFill/>
          <a:ln>
            <a:noFill/>
          </a:ln>
        </p:spPr>
        <p:txBody>
          <a:bodyPr wrap="square" lIns="121900" tIns="121900" rIns="121900" bIns="121900"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Shape 70"/>
          <p:cNvSpPr>
            <a:spLocks noGrp="1"/>
          </p:cNvSpPr>
          <p:nvPr>
            <p:ph type="clipArt" idx="2"/>
          </p:nvPr>
        </p:nvSpPr>
        <p:spPr>
          <a:xfrm>
            <a:off x="6197600" y="1981200"/>
            <a:ext cx="50799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914400" y="609600"/>
            <a:ext cx="10363200" cy="1143000"/>
          </a:xfrm>
          <a:prstGeom prst="rect">
            <a:avLst/>
          </a:prstGeom>
          <a:noFill/>
          <a:ln>
            <a:noFill/>
          </a:ln>
        </p:spPr>
        <p:txBody>
          <a:bodyPr wrap="square" lIns="121900" tIns="121900" rIns="121900" bIns="121900"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3" name="Shape 73"/>
          <p:cNvSpPr txBox="1">
            <a:spLocks noGrp="1"/>
          </p:cNvSpPr>
          <p:nvPr>
            <p:ph type="body" idx="1"/>
          </p:nvPr>
        </p:nvSpPr>
        <p:spPr>
          <a:xfrm>
            <a:off x="914400" y="1981200"/>
            <a:ext cx="5079900" cy="4114800"/>
          </a:xfrm>
          <a:prstGeom prst="rect">
            <a:avLst/>
          </a:prstGeom>
          <a:noFill/>
          <a:ln>
            <a:noFill/>
          </a:ln>
        </p:spPr>
        <p:txBody>
          <a:bodyPr wrap="square" lIns="121900" tIns="121900" rIns="121900" bIns="121900"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body" idx="2"/>
          </p:nvPr>
        </p:nvSpPr>
        <p:spPr>
          <a:xfrm>
            <a:off x="6197600" y="1981200"/>
            <a:ext cx="5079900" cy="1981200"/>
          </a:xfrm>
          <a:prstGeom prst="rect">
            <a:avLst/>
          </a:prstGeom>
          <a:noFill/>
          <a:ln>
            <a:noFill/>
          </a:ln>
        </p:spPr>
        <p:txBody>
          <a:bodyPr wrap="square" lIns="121900" tIns="121900" rIns="121900" bIns="121900"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3"/>
          </p:nvPr>
        </p:nvSpPr>
        <p:spPr>
          <a:xfrm>
            <a:off x="6197600" y="4114800"/>
            <a:ext cx="5079900" cy="1981200"/>
          </a:xfrm>
          <a:prstGeom prst="rect">
            <a:avLst/>
          </a:prstGeom>
          <a:noFill/>
          <a:ln>
            <a:noFill/>
          </a:ln>
        </p:spPr>
        <p:txBody>
          <a:bodyPr wrap="square" lIns="121900" tIns="121900" rIns="121900" bIns="121900"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457200" y="4960137"/>
            <a:ext cx="7772400" cy="1463100"/>
          </a:xfrm>
          <a:prstGeom prst="rect">
            <a:avLst/>
          </a:prstGeom>
          <a:noFill/>
          <a:ln>
            <a:noFill/>
          </a:ln>
        </p:spPr>
        <p:txBody>
          <a:bodyPr wrap="square" lIns="91425" tIns="91425" rIns="91425" bIns="91425" anchor="ctr" anchorCtr="0"/>
          <a:lstStyle>
            <a:lvl1pPr marL="0" marR="0" lvl="0" indent="0" algn="r" rtl="0">
              <a:lnSpc>
                <a:spcPct val="80000"/>
              </a:lnSpc>
              <a:spcBef>
                <a:spcPts val="0"/>
              </a:spcBef>
              <a:buClr>
                <a:srgbClr val="FEFEFE"/>
              </a:buClr>
              <a:buFont typeface="Questrial"/>
              <a:buNone/>
              <a:defRPr sz="5000" b="0" i="0" u="none" strike="noStrike" cap="none">
                <a:solidFill>
                  <a:srgbClr val="FEFEFE"/>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5" name="Shape 85"/>
          <p:cNvSpPr txBox="1">
            <a:spLocks noGrp="1"/>
          </p:cNvSpPr>
          <p:nvPr>
            <p:ph type="subTitle" idx="1"/>
          </p:nvPr>
        </p:nvSpPr>
        <p:spPr>
          <a:xfrm>
            <a:off x="8610600" y="4960137"/>
            <a:ext cx="3200400" cy="1463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200"/>
              </a:spcAft>
              <a:buClr>
                <a:schemeClr val="accent2"/>
              </a:buClr>
              <a:buFont typeface="Questrial"/>
              <a:buNone/>
              <a:defRPr sz="1800" b="0" i="0" u="none" strike="noStrike" cap="none">
                <a:solidFill>
                  <a:srgbClr val="FEFEFE"/>
                </a:solidFill>
                <a:latin typeface="Questrial"/>
                <a:ea typeface="Questrial"/>
                <a:cs typeface="Questrial"/>
                <a:sym typeface="Questrial"/>
              </a:defRPr>
            </a:lvl1pPr>
            <a:lvl2pPr marL="457200" marR="0" lvl="1" indent="0" algn="ctr" rtl="0">
              <a:lnSpc>
                <a:spcPct val="90000"/>
              </a:lnSpc>
              <a:spcBef>
                <a:spcPts val="200"/>
              </a:spcBef>
              <a:spcAft>
                <a:spcPts val="400"/>
              </a:spcAft>
              <a:buClr>
                <a:schemeClr val="accent2"/>
              </a:buClr>
              <a:buFont typeface="Noto Sans Symbols"/>
              <a:buNone/>
              <a:defRPr sz="1800" b="0" i="0" u="none" strike="noStrike" cap="none">
                <a:solidFill>
                  <a:schemeClr val="lt1"/>
                </a:solidFill>
                <a:latin typeface="Questrial"/>
                <a:ea typeface="Questrial"/>
                <a:cs typeface="Questrial"/>
                <a:sym typeface="Questrial"/>
              </a:defRPr>
            </a:lvl2pPr>
            <a:lvl3pPr marL="914400" marR="0" lvl="2" indent="0" algn="ctr" rtl="0">
              <a:lnSpc>
                <a:spcPct val="90000"/>
              </a:lnSpc>
              <a:spcBef>
                <a:spcPts val="200"/>
              </a:spcBef>
              <a:spcAft>
                <a:spcPts val="400"/>
              </a:spcAft>
              <a:buClr>
                <a:schemeClr val="accent2"/>
              </a:buClr>
              <a:buFont typeface="Noto Sans Symbols"/>
              <a:buNone/>
              <a:defRPr sz="1800" b="0" i="0" u="none" strike="noStrike" cap="none">
                <a:solidFill>
                  <a:schemeClr val="lt1"/>
                </a:solidFill>
                <a:latin typeface="Questrial"/>
                <a:ea typeface="Questrial"/>
                <a:cs typeface="Questrial"/>
                <a:sym typeface="Questrial"/>
              </a:defRPr>
            </a:lvl3pPr>
            <a:lvl4pPr marL="1371600" marR="0" lvl="3" indent="0" algn="ctr" rtl="0">
              <a:lnSpc>
                <a:spcPct val="90000"/>
              </a:lnSpc>
              <a:spcBef>
                <a:spcPts val="200"/>
              </a:spcBef>
              <a:spcAft>
                <a:spcPts val="400"/>
              </a:spcAft>
              <a:buClr>
                <a:schemeClr val="accent2"/>
              </a:buClr>
              <a:buFont typeface="Noto Sans Symbols"/>
              <a:buNone/>
              <a:defRPr sz="1800" b="0" i="0" u="none" strike="noStrike" cap="none">
                <a:solidFill>
                  <a:schemeClr val="lt1"/>
                </a:solidFill>
                <a:latin typeface="Questrial"/>
                <a:ea typeface="Questrial"/>
                <a:cs typeface="Questrial"/>
                <a:sym typeface="Questrial"/>
              </a:defRPr>
            </a:lvl4pPr>
            <a:lvl5pPr marL="1828800" marR="0" lvl="4" indent="0" algn="ctr" rtl="0">
              <a:lnSpc>
                <a:spcPct val="90000"/>
              </a:lnSpc>
              <a:spcBef>
                <a:spcPts val="200"/>
              </a:spcBef>
              <a:spcAft>
                <a:spcPts val="400"/>
              </a:spcAft>
              <a:buClr>
                <a:schemeClr val="accent2"/>
              </a:buClr>
              <a:buFont typeface="Noto Sans Symbols"/>
              <a:buNone/>
              <a:defRPr sz="1800" b="0" i="0" u="none" strike="noStrike" cap="none">
                <a:solidFill>
                  <a:schemeClr val="lt1"/>
                </a:solidFill>
                <a:latin typeface="Questrial"/>
                <a:ea typeface="Questrial"/>
                <a:cs typeface="Questrial"/>
                <a:sym typeface="Questrial"/>
              </a:defRPr>
            </a:lvl5pPr>
            <a:lvl6pPr marL="2286000" marR="0" lvl="5" indent="0" algn="ctr" rtl="0">
              <a:lnSpc>
                <a:spcPct val="90000"/>
              </a:lnSpc>
              <a:spcBef>
                <a:spcPts val="200"/>
              </a:spcBef>
              <a:spcAft>
                <a:spcPts val="400"/>
              </a:spcAft>
              <a:buClr>
                <a:schemeClr val="accent2"/>
              </a:buClr>
              <a:buFont typeface="Noto Sans Symbols"/>
              <a:buNone/>
              <a:defRPr sz="1800" b="0" i="0" u="none" strike="noStrike" cap="none">
                <a:solidFill>
                  <a:schemeClr val="lt1"/>
                </a:solidFill>
                <a:latin typeface="Questrial"/>
                <a:ea typeface="Questrial"/>
                <a:cs typeface="Questrial"/>
                <a:sym typeface="Questrial"/>
              </a:defRPr>
            </a:lvl6pPr>
            <a:lvl7pPr marL="2743200" marR="0" lvl="6" indent="0" algn="ctr" rtl="0">
              <a:lnSpc>
                <a:spcPct val="90000"/>
              </a:lnSpc>
              <a:spcBef>
                <a:spcPts val="200"/>
              </a:spcBef>
              <a:spcAft>
                <a:spcPts val="400"/>
              </a:spcAft>
              <a:buClr>
                <a:schemeClr val="accent2"/>
              </a:buClr>
              <a:buFont typeface="Noto Sans Symbols"/>
              <a:buNone/>
              <a:defRPr sz="1800" b="0" i="0" u="none" strike="noStrike" cap="none">
                <a:solidFill>
                  <a:schemeClr val="lt1"/>
                </a:solidFill>
                <a:latin typeface="Questrial"/>
                <a:ea typeface="Questrial"/>
                <a:cs typeface="Questrial"/>
                <a:sym typeface="Questrial"/>
              </a:defRPr>
            </a:lvl7pPr>
            <a:lvl8pPr marL="3200400" marR="0" lvl="7" indent="0" algn="ctr" rtl="0">
              <a:lnSpc>
                <a:spcPct val="90000"/>
              </a:lnSpc>
              <a:spcBef>
                <a:spcPts val="200"/>
              </a:spcBef>
              <a:spcAft>
                <a:spcPts val="400"/>
              </a:spcAft>
              <a:buClr>
                <a:schemeClr val="accent2"/>
              </a:buClr>
              <a:buFont typeface="Noto Sans Symbols"/>
              <a:buNone/>
              <a:defRPr sz="1800" b="0" i="0" u="none" strike="noStrike" cap="none">
                <a:solidFill>
                  <a:schemeClr val="lt1"/>
                </a:solidFill>
                <a:latin typeface="Questrial"/>
                <a:ea typeface="Questrial"/>
                <a:cs typeface="Questrial"/>
                <a:sym typeface="Questrial"/>
              </a:defRPr>
            </a:lvl8pPr>
            <a:lvl9pPr marL="3657600" marR="0" lvl="8" indent="0" algn="ctr" rtl="0">
              <a:lnSpc>
                <a:spcPct val="90000"/>
              </a:lnSpc>
              <a:spcBef>
                <a:spcPts val="200"/>
              </a:spcBef>
              <a:spcAft>
                <a:spcPts val="400"/>
              </a:spcAft>
              <a:buClr>
                <a:schemeClr val="accent2"/>
              </a:buClr>
              <a:buFont typeface="Noto Sans Symbols"/>
              <a:buNone/>
              <a:defRPr sz="1800" b="0" i="0" u="none" strike="noStrike" cap="none">
                <a:solidFill>
                  <a:schemeClr val="lt1"/>
                </a:solidFill>
                <a:latin typeface="Questrial"/>
                <a:ea typeface="Questrial"/>
                <a:cs typeface="Questrial"/>
                <a:sym typeface="Questrial"/>
              </a:defRPr>
            </a:lvl9pPr>
          </a:lstStyle>
          <a:p>
            <a:endParaRPr/>
          </a:p>
        </p:txBody>
      </p:sp>
      <p:sp>
        <p:nvSpPr>
          <p:cNvPr id="86" name="Shape 86"/>
          <p:cNvSpPr txBox="1">
            <a:spLocks noGrp="1"/>
          </p:cNvSpPr>
          <p:nvPr>
            <p:ph type="dt" idx="10"/>
          </p:nvPr>
        </p:nvSpPr>
        <p:spPr>
          <a:xfrm>
            <a:off x="1024129" y="6470703"/>
            <a:ext cx="2154000" cy="2742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7" name="Shape 87"/>
          <p:cNvSpPr txBox="1">
            <a:spLocks noGrp="1"/>
          </p:cNvSpPr>
          <p:nvPr>
            <p:ph type="ftr" idx="11"/>
          </p:nvPr>
        </p:nvSpPr>
        <p:spPr>
          <a:xfrm>
            <a:off x="4842932" y="6470703"/>
            <a:ext cx="5901600" cy="2742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8" name="Shape 88"/>
          <p:cNvSpPr txBox="1">
            <a:spLocks noGrp="1"/>
          </p:cNvSpPr>
          <p:nvPr>
            <p:ph type="sldNum" idx="12"/>
          </p:nvPr>
        </p:nvSpPr>
        <p:spPr>
          <a:xfrm>
            <a:off x="10837332" y="6470703"/>
            <a:ext cx="9738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b="0" i="0" u="none" strike="noStrike" cap="none">
                <a:solidFill>
                  <a:srgbClr val="FEFEFE"/>
                </a:solidFill>
                <a:latin typeface="Questrial"/>
                <a:ea typeface="Questrial"/>
                <a:cs typeface="Questrial"/>
                <a:sym typeface="Questrial"/>
              </a:rPr>
              <a:t>‹#›</a:t>
            </a:fld>
            <a:endParaRPr lang="en-US" sz="1000" b="0" i="0" u="none" strike="noStrike" cap="none">
              <a:solidFill>
                <a:srgbClr val="FEFEFE"/>
              </a:solidFill>
              <a:latin typeface="Questrial"/>
              <a:ea typeface="Questrial"/>
              <a:cs typeface="Questrial"/>
              <a:sym typeface="Questrial"/>
            </a:endParaRPr>
          </a:p>
        </p:txBody>
      </p:sp>
      <p:cxnSp>
        <p:nvCxnSpPr>
          <p:cNvPr id="89" name="Shape 89"/>
          <p:cNvCxnSpPr/>
          <p:nvPr/>
        </p:nvCxnSpPr>
        <p:spPr>
          <a:xfrm rot="10800000">
            <a:off x="8386842" y="5264105"/>
            <a:ext cx="0" cy="914400"/>
          </a:xfrm>
          <a:prstGeom prst="straightConnector1">
            <a:avLst/>
          </a:prstGeom>
          <a:noFill/>
          <a:ln w="19050" cap="flat" cmpd="sng">
            <a:solidFill>
              <a:schemeClr val="accent2"/>
            </a:solidFill>
            <a:prstDash val="solid"/>
            <a:round/>
            <a:headEnd type="none" w="med" len="med"/>
            <a:tailEnd type="none" w="med" len="med"/>
          </a:ln>
        </p:spPr>
      </p:cxnSp>
      <p:sp>
        <p:nvSpPr>
          <p:cNvPr id="90" name="Shape 90"/>
          <p:cNvSpPr/>
          <p:nvPr/>
        </p:nvSpPr>
        <p:spPr>
          <a:xfrm>
            <a:off x="0" y="0"/>
            <a:ext cx="12192000" cy="45720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024128" y="585216"/>
            <a:ext cx="9720000" cy="14997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FEFEFE"/>
              </a:buClr>
              <a:buFont typeface="Questrial"/>
              <a:buNone/>
              <a:defRPr sz="5000" b="0" i="0" u="none" strike="noStrike" cap="none">
                <a:solidFill>
                  <a:srgbClr val="FEFEFE"/>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3" name="Shape 93"/>
          <p:cNvSpPr txBox="1">
            <a:spLocks noGrp="1"/>
          </p:cNvSpPr>
          <p:nvPr>
            <p:ph type="body" idx="1"/>
          </p:nvPr>
        </p:nvSpPr>
        <p:spPr>
          <a:xfrm>
            <a:off x="1024128" y="2286000"/>
            <a:ext cx="9720000" cy="4023300"/>
          </a:xfrm>
          <a:prstGeom prst="rect">
            <a:avLst/>
          </a:prstGeom>
          <a:noFill/>
          <a:ln>
            <a:noFill/>
          </a:ln>
        </p:spPr>
        <p:txBody>
          <a:bodyPr wrap="square" lIns="91425" tIns="91425" rIns="91425" bIns="91425" anchor="t" anchorCtr="0"/>
          <a:lstStyle>
            <a:lvl1pPr marL="91440" marR="0" lvl="0" indent="48260" algn="l" rtl="0">
              <a:lnSpc>
                <a:spcPct val="90000"/>
              </a:lnSpc>
              <a:spcBef>
                <a:spcPts val="1200"/>
              </a:spcBef>
              <a:spcAft>
                <a:spcPts val="200"/>
              </a:spcAft>
              <a:buClr>
                <a:schemeClr val="accent2"/>
              </a:buClr>
              <a:buSzPct val="100000"/>
              <a:buFont typeface="Questrial"/>
              <a:buChar char=" "/>
              <a:defRPr sz="2200" b="0" i="0" u="none" strike="noStrike" cap="none">
                <a:solidFill>
                  <a:schemeClr val="lt1"/>
                </a:solidFill>
                <a:latin typeface="Questrial"/>
                <a:ea typeface="Questrial"/>
                <a:cs typeface="Questrial"/>
                <a:sym typeface="Questrial"/>
              </a:defRPr>
            </a:lvl1pPr>
            <a:lvl2pPr marL="265176" marR="0" lvl="1" indent="-23875" algn="l" rtl="0">
              <a:lnSpc>
                <a:spcPct val="90000"/>
              </a:lnSpc>
              <a:spcBef>
                <a:spcPts val="200"/>
              </a:spcBef>
              <a:spcAft>
                <a:spcPts val="400"/>
              </a:spcAft>
              <a:buClr>
                <a:schemeClr val="accent2"/>
              </a:buClr>
              <a:buSzPct val="100000"/>
              <a:buFont typeface="Noto Sans Symbols"/>
              <a:buChar char="•"/>
              <a:defRPr sz="1800" b="0" i="0" u="none" strike="noStrike" cap="none">
                <a:solidFill>
                  <a:schemeClr val="lt1"/>
                </a:solidFill>
                <a:latin typeface="Questrial"/>
                <a:ea typeface="Questrial"/>
                <a:cs typeface="Questrial"/>
                <a:sym typeface="Questrial"/>
              </a:defRPr>
            </a:lvl2pPr>
            <a:lvl3pPr marL="448056" marR="0" lvl="2"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3pPr>
            <a:lvl4pPr marL="594360" marR="0" lvl="3" indent="-48259"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4pPr>
            <a:lvl5pPr marL="777240" marR="0" lvl="4" indent="-5334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5pPr>
            <a:lvl6pPr marL="914400" marR="0" lvl="5" indent="-5080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6pPr>
            <a:lvl7pPr marL="1060704" marR="0" lvl="6" indent="-57403"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7pPr>
            <a:lvl8pPr marL="1216152" marR="0" lvl="7" indent="-60452"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8pPr>
            <a:lvl9pPr marL="1362456" marR="0" lvl="8"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94" name="Shape 94"/>
          <p:cNvSpPr txBox="1">
            <a:spLocks noGrp="1"/>
          </p:cNvSpPr>
          <p:nvPr>
            <p:ph type="dt" idx="10"/>
          </p:nvPr>
        </p:nvSpPr>
        <p:spPr>
          <a:xfrm>
            <a:off x="1024129" y="6470703"/>
            <a:ext cx="21540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5" name="Shape 95"/>
          <p:cNvSpPr txBox="1">
            <a:spLocks noGrp="1"/>
          </p:cNvSpPr>
          <p:nvPr>
            <p:ph type="ftr" idx="11"/>
          </p:nvPr>
        </p:nvSpPr>
        <p:spPr>
          <a:xfrm>
            <a:off x="4842932" y="6470703"/>
            <a:ext cx="59016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6" name="Shape 96"/>
          <p:cNvSpPr txBox="1">
            <a:spLocks noGrp="1"/>
          </p:cNvSpPr>
          <p:nvPr>
            <p:ph type="sldNum" idx="12"/>
          </p:nvPr>
        </p:nvSpPr>
        <p:spPr>
          <a:xfrm>
            <a:off x="10837332" y="6470703"/>
            <a:ext cx="9738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FEFEFE"/>
                </a:solidFill>
                <a:latin typeface="Questrial"/>
                <a:ea typeface="Questrial"/>
                <a:cs typeface="Questrial"/>
                <a:sym typeface="Questrial"/>
              </a:rPr>
              <a:t>‹#›</a:t>
            </a:fld>
            <a:endParaRPr lang="en-US" sz="1000">
              <a:solidFill>
                <a:srgbClr val="FEFEFE"/>
              </a:solidFill>
              <a:latin typeface="Questrial"/>
              <a:ea typeface="Questrial"/>
              <a:cs typeface="Questrial"/>
              <a:sym typeface="Quest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024128" y="585216"/>
            <a:ext cx="9720000" cy="14997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FEFEFE"/>
              </a:buClr>
              <a:buFont typeface="Questrial"/>
              <a:buNone/>
              <a:defRPr sz="5000" b="0" i="0" u="none" strike="noStrike" cap="none">
                <a:solidFill>
                  <a:srgbClr val="FEFEFE"/>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9" name="Shape 99"/>
          <p:cNvSpPr txBox="1">
            <a:spLocks noGrp="1"/>
          </p:cNvSpPr>
          <p:nvPr>
            <p:ph type="body" idx="1"/>
          </p:nvPr>
        </p:nvSpPr>
        <p:spPr>
          <a:xfrm>
            <a:off x="1024126" y="2286000"/>
            <a:ext cx="4755000" cy="4023300"/>
          </a:xfrm>
          <a:prstGeom prst="rect">
            <a:avLst/>
          </a:prstGeom>
          <a:noFill/>
          <a:ln>
            <a:noFill/>
          </a:ln>
        </p:spPr>
        <p:txBody>
          <a:bodyPr wrap="square" lIns="91425" tIns="91425" rIns="91425" bIns="91425" anchor="t" anchorCtr="0"/>
          <a:lstStyle>
            <a:lvl1pPr marL="91440" marR="0" lvl="0" indent="48260" algn="l" rtl="0">
              <a:lnSpc>
                <a:spcPct val="90000"/>
              </a:lnSpc>
              <a:spcBef>
                <a:spcPts val="1200"/>
              </a:spcBef>
              <a:spcAft>
                <a:spcPts val="200"/>
              </a:spcAft>
              <a:buClr>
                <a:schemeClr val="accent2"/>
              </a:buClr>
              <a:buSzPct val="100000"/>
              <a:buFont typeface="Questrial"/>
              <a:buChar char=" "/>
              <a:defRPr sz="2200" b="0" i="0" u="none" strike="noStrike" cap="none">
                <a:solidFill>
                  <a:schemeClr val="lt1"/>
                </a:solidFill>
                <a:latin typeface="Questrial"/>
                <a:ea typeface="Questrial"/>
                <a:cs typeface="Questrial"/>
                <a:sym typeface="Questrial"/>
              </a:defRPr>
            </a:lvl1pPr>
            <a:lvl2pPr marL="265176" marR="0" lvl="1" indent="-23875" algn="l" rtl="0">
              <a:lnSpc>
                <a:spcPct val="90000"/>
              </a:lnSpc>
              <a:spcBef>
                <a:spcPts val="200"/>
              </a:spcBef>
              <a:spcAft>
                <a:spcPts val="400"/>
              </a:spcAft>
              <a:buClr>
                <a:schemeClr val="accent2"/>
              </a:buClr>
              <a:buSzPct val="100000"/>
              <a:buFont typeface="Noto Sans Symbols"/>
              <a:buChar char="•"/>
              <a:defRPr sz="1800" b="0" i="0" u="none" strike="noStrike" cap="none">
                <a:solidFill>
                  <a:schemeClr val="lt1"/>
                </a:solidFill>
                <a:latin typeface="Questrial"/>
                <a:ea typeface="Questrial"/>
                <a:cs typeface="Questrial"/>
                <a:sym typeface="Questrial"/>
              </a:defRPr>
            </a:lvl2pPr>
            <a:lvl3pPr marL="448056" marR="0" lvl="2"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3pPr>
            <a:lvl4pPr marL="594360" marR="0" lvl="3" indent="-48259"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4pPr>
            <a:lvl5pPr marL="777240" marR="0" lvl="4" indent="-5334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5pPr>
            <a:lvl6pPr marL="914400" marR="0" lvl="5" indent="-5080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6pPr>
            <a:lvl7pPr marL="1060704" marR="0" lvl="6" indent="-57403"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7pPr>
            <a:lvl8pPr marL="1216152" marR="0" lvl="7" indent="-60452"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8pPr>
            <a:lvl9pPr marL="1362456" marR="0" lvl="8"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00" name="Shape 100"/>
          <p:cNvSpPr txBox="1">
            <a:spLocks noGrp="1"/>
          </p:cNvSpPr>
          <p:nvPr>
            <p:ph type="body" idx="2"/>
          </p:nvPr>
        </p:nvSpPr>
        <p:spPr>
          <a:xfrm>
            <a:off x="5989319" y="2286000"/>
            <a:ext cx="4754999" cy="4023300"/>
          </a:xfrm>
          <a:prstGeom prst="rect">
            <a:avLst/>
          </a:prstGeom>
          <a:noFill/>
          <a:ln>
            <a:noFill/>
          </a:ln>
        </p:spPr>
        <p:txBody>
          <a:bodyPr wrap="square" lIns="91425" tIns="91425" rIns="91425" bIns="91425" anchor="t" anchorCtr="0"/>
          <a:lstStyle>
            <a:lvl1pPr marL="91440" marR="0" lvl="0" indent="48260" algn="l" rtl="0">
              <a:lnSpc>
                <a:spcPct val="90000"/>
              </a:lnSpc>
              <a:spcBef>
                <a:spcPts val="1200"/>
              </a:spcBef>
              <a:spcAft>
                <a:spcPts val="200"/>
              </a:spcAft>
              <a:buClr>
                <a:schemeClr val="accent2"/>
              </a:buClr>
              <a:buSzPct val="100000"/>
              <a:buFont typeface="Questrial"/>
              <a:buChar char=" "/>
              <a:defRPr sz="2200" b="0" i="0" u="none" strike="noStrike" cap="none">
                <a:solidFill>
                  <a:schemeClr val="lt1"/>
                </a:solidFill>
                <a:latin typeface="Questrial"/>
                <a:ea typeface="Questrial"/>
                <a:cs typeface="Questrial"/>
                <a:sym typeface="Questrial"/>
              </a:defRPr>
            </a:lvl1pPr>
            <a:lvl2pPr marL="265176" marR="0" lvl="1" indent="-23875" algn="l" rtl="0">
              <a:lnSpc>
                <a:spcPct val="90000"/>
              </a:lnSpc>
              <a:spcBef>
                <a:spcPts val="200"/>
              </a:spcBef>
              <a:spcAft>
                <a:spcPts val="400"/>
              </a:spcAft>
              <a:buClr>
                <a:schemeClr val="accent2"/>
              </a:buClr>
              <a:buSzPct val="100000"/>
              <a:buFont typeface="Noto Sans Symbols"/>
              <a:buChar char="•"/>
              <a:defRPr sz="1800" b="0" i="0" u="none" strike="noStrike" cap="none">
                <a:solidFill>
                  <a:schemeClr val="lt1"/>
                </a:solidFill>
                <a:latin typeface="Questrial"/>
                <a:ea typeface="Questrial"/>
                <a:cs typeface="Questrial"/>
                <a:sym typeface="Questrial"/>
              </a:defRPr>
            </a:lvl2pPr>
            <a:lvl3pPr marL="448056" marR="0" lvl="2"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3pPr>
            <a:lvl4pPr marL="594360" marR="0" lvl="3" indent="-48259"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4pPr>
            <a:lvl5pPr marL="777240" marR="0" lvl="4" indent="-5334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5pPr>
            <a:lvl6pPr marL="914400" marR="0" lvl="5" indent="-5080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6pPr>
            <a:lvl7pPr marL="1060704" marR="0" lvl="6" indent="-57403"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7pPr>
            <a:lvl8pPr marL="1216152" marR="0" lvl="7" indent="-60452"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8pPr>
            <a:lvl9pPr marL="1362456" marR="0" lvl="8"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01" name="Shape 101"/>
          <p:cNvSpPr txBox="1">
            <a:spLocks noGrp="1"/>
          </p:cNvSpPr>
          <p:nvPr>
            <p:ph type="dt" idx="10"/>
          </p:nvPr>
        </p:nvSpPr>
        <p:spPr>
          <a:xfrm>
            <a:off x="1024129" y="6470703"/>
            <a:ext cx="21540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02" name="Shape 102"/>
          <p:cNvSpPr txBox="1">
            <a:spLocks noGrp="1"/>
          </p:cNvSpPr>
          <p:nvPr>
            <p:ph type="ftr" idx="11"/>
          </p:nvPr>
        </p:nvSpPr>
        <p:spPr>
          <a:xfrm>
            <a:off x="4842932" y="6470703"/>
            <a:ext cx="59016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03" name="Shape 103"/>
          <p:cNvSpPr txBox="1">
            <a:spLocks noGrp="1"/>
          </p:cNvSpPr>
          <p:nvPr>
            <p:ph type="sldNum" idx="12"/>
          </p:nvPr>
        </p:nvSpPr>
        <p:spPr>
          <a:xfrm>
            <a:off x="10837332" y="6470703"/>
            <a:ext cx="9738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FEFEFE"/>
                </a:solidFill>
                <a:latin typeface="Questrial"/>
                <a:ea typeface="Questrial"/>
                <a:cs typeface="Questrial"/>
                <a:sym typeface="Questrial"/>
              </a:rPr>
              <a:t>‹#›</a:t>
            </a:fld>
            <a:endParaRPr lang="en-US" sz="1000">
              <a:solidFill>
                <a:srgbClr val="FEFEFE"/>
              </a:solidFill>
              <a:latin typeface="Questrial"/>
              <a:ea typeface="Questrial"/>
              <a:cs typeface="Questrial"/>
              <a:sym typeface="Quest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4960137"/>
            <a:ext cx="7772400" cy="1463100"/>
          </a:xfrm>
          <a:prstGeom prst="rect">
            <a:avLst/>
          </a:prstGeom>
          <a:noFill/>
          <a:ln>
            <a:noFill/>
          </a:ln>
        </p:spPr>
        <p:txBody>
          <a:bodyPr wrap="square" lIns="91425" tIns="91425" rIns="91425" bIns="91425" anchor="ctr" anchorCtr="0"/>
          <a:lstStyle>
            <a:lvl1pPr marL="0" marR="0" lvl="0" indent="0" algn="r" rtl="0">
              <a:lnSpc>
                <a:spcPct val="80000"/>
              </a:lnSpc>
              <a:spcBef>
                <a:spcPts val="0"/>
              </a:spcBef>
              <a:buClr>
                <a:srgbClr val="FEFEFE"/>
              </a:buClr>
              <a:buFont typeface="Questrial"/>
              <a:buNone/>
              <a:defRPr sz="5000" b="0" i="0" u="none" strike="noStrike" cap="none">
                <a:solidFill>
                  <a:srgbClr val="FEFEFE"/>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6" name="Shape 106"/>
          <p:cNvSpPr txBox="1">
            <a:spLocks noGrp="1"/>
          </p:cNvSpPr>
          <p:nvPr>
            <p:ph type="body" idx="1"/>
          </p:nvPr>
        </p:nvSpPr>
        <p:spPr>
          <a:xfrm>
            <a:off x="8610600" y="4960137"/>
            <a:ext cx="3200400" cy="1463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200"/>
              </a:spcAft>
              <a:buClr>
                <a:schemeClr val="accent2"/>
              </a:buClr>
              <a:buFont typeface="Questrial"/>
              <a:buNone/>
              <a:defRPr sz="1800" b="0" i="0" u="none" strike="noStrike" cap="none">
                <a:solidFill>
                  <a:srgbClr val="FEFEFE"/>
                </a:solidFill>
                <a:latin typeface="Questrial"/>
                <a:ea typeface="Questrial"/>
                <a:cs typeface="Questrial"/>
                <a:sym typeface="Questrial"/>
              </a:defRPr>
            </a:lvl1pPr>
            <a:lvl2pPr marL="457200" marR="0" lvl="1" indent="0" algn="l" rtl="0">
              <a:lnSpc>
                <a:spcPct val="90000"/>
              </a:lnSpc>
              <a:spcBef>
                <a:spcPts val="200"/>
              </a:spcBef>
              <a:spcAft>
                <a:spcPts val="400"/>
              </a:spcAft>
              <a:buClr>
                <a:schemeClr val="accent2"/>
              </a:buClr>
              <a:buFont typeface="Noto Sans Symbols"/>
              <a:buNone/>
              <a:defRPr sz="1800" b="0" i="0" u="none" strike="noStrike" cap="none">
                <a:solidFill>
                  <a:schemeClr val="lt1"/>
                </a:solidFill>
                <a:latin typeface="Questrial"/>
                <a:ea typeface="Questrial"/>
                <a:cs typeface="Questrial"/>
                <a:sym typeface="Questrial"/>
              </a:defRPr>
            </a:lvl2pPr>
            <a:lvl3pPr marL="914400" marR="0" lvl="2" indent="0" algn="l" rtl="0">
              <a:lnSpc>
                <a:spcPct val="90000"/>
              </a:lnSpc>
              <a:spcBef>
                <a:spcPts val="200"/>
              </a:spcBef>
              <a:spcAft>
                <a:spcPts val="400"/>
              </a:spcAft>
              <a:buClr>
                <a:schemeClr val="accent2"/>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lnSpc>
                <a:spcPct val="90000"/>
              </a:lnSpc>
              <a:spcBef>
                <a:spcPts val="200"/>
              </a:spcBef>
              <a:spcAft>
                <a:spcPts val="400"/>
              </a:spcAft>
              <a:buClr>
                <a:schemeClr val="accent2"/>
              </a:buClr>
              <a:buFont typeface="Noto Sans Symbols"/>
              <a:buNone/>
              <a:defRPr sz="1400" b="0" i="0" u="none" strike="noStrike" cap="none">
                <a:solidFill>
                  <a:schemeClr val="lt1"/>
                </a:solidFill>
                <a:latin typeface="Questrial"/>
                <a:ea typeface="Questrial"/>
                <a:cs typeface="Questrial"/>
                <a:sym typeface="Questrial"/>
              </a:defRPr>
            </a:lvl4pPr>
            <a:lvl5pPr marL="1828800" marR="0" lvl="4" indent="0" algn="l" rtl="0">
              <a:lnSpc>
                <a:spcPct val="90000"/>
              </a:lnSpc>
              <a:spcBef>
                <a:spcPts val="200"/>
              </a:spcBef>
              <a:spcAft>
                <a:spcPts val="400"/>
              </a:spcAft>
              <a:buClr>
                <a:schemeClr val="accent2"/>
              </a:buClr>
              <a:buFont typeface="Noto Sans Symbols"/>
              <a:buNone/>
              <a:defRPr sz="1400" b="0" i="0" u="none" strike="noStrike" cap="none">
                <a:solidFill>
                  <a:schemeClr val="lt1"/>
                </a:solidFill>
                <a:latin typeface="Questrial"/>
                <a:ea typeface="Questrial"/>
                <a:cs typeface="Questrial"/>
                <a:sym typeface="Questrial"/>
              </a:defRPr>
            </a:lvl5pPr>
            <a:lvl6pPr marL="2286000" marR="0" lvl="5" indent="0" algn="l" rtl="0">
              <a:lnSpc>
                <a:spcPct val="90000"/>
              </a:lnSpc>
              <a:spcBef>
                <a:spcPts val="200"/>
              </a:spcBef>
              <a:spcAft>
                <a:spcPts val="400"/>
              </a:spcAft>
              <a:buClr>
                <a:schemeClr val="accent2"/>
              </a:buClr>
              <a:buFont typeface="Noto Sans Symbols"/>
              <a:buNone/>
              <a:defRPr sz="1400" b="0" i="0" u="none" strike="noStrike" cap="none">
                <a:solidFill>
                  <a:schemeClr val="lt1"/>
                </a:solidFill>
                <a:latin typeface="Questrial"/>
                <a:ea typeface="Questrial"/>
                <a:cs typeface="Questrial"/>
                <a:sym typeface="Questrial"/>
              </a:defRPr>
            </a:lvl6pPr>
            <a:lvl7pPr marL="2743200" marR="0" lvl="6" indent="0" algn="l" rtl="0">
              <a:lnSpc>
                <a:spcPct val="90000"/>
              </a:lnSpc>
              <a:spcBef>
                <a:spcPts val="200"/>
              </a:spcBef>
              <a:spcAft>
                <a:spcPts val="400"/>
              </a:spcAft>
              <a:buClr>
                <a:schemeClr val="accent2"/>
              </a:buClr>
              <a:buFont typeface="Noto Sans Symbols"/>
              <a:buNone/>
              <a:defRPr sz="1400" b="0" i="0" u="none" strike="noStrike" cap="none">
                <a:solidFill>
                  <a:schemeClr val="lt1"/>
                </a:solidFill>
                <a:latin typeface="Questrial"/>
                <a:ea typeface="Questrial"/>
                <a:cs typeface="Questrial"/>
                <a:sym typeface="Questrial"/>
              </a:defRPr>
            </a:lvl7pPr>
            <a:lvl8pPr marL="3200400" marR="0" lvl="7" indent="0" algn="l" rtl="0">
              <a:lnSpc>
                <a:spcPct val="90000"/>
              </a:lnSpc>
              <a:spcBef>
                <a:spcPts val="200"/>
              </a:spcBef>
              <a:spcAft>
                <a:spcPts val="400"/>
              </a:spcAft>
              <a:buClr>
                <a:schemeClr val="accent2"/>
              </a:buClr>
              <a:buFont typeface="Noto Sans Symbols"/>
              <a:buNone/>
              <a:defRPr sz="1400" b="0" i="0" u="none" strike="noStrike" cap="none">
                <a:solidFill>
                  <a:schemeClr val="lt1"/>
                </a:solidFill>
                <a:latin typeface="Questrial"/>
                <a:ea typeface="Questrial"/>
                <a:cs typeface="Questrial"/>
                <a:sym typeface="Questrial"/>
              </a:defRPr>
            </a:lvl8pPr>
            <a:lvl9pPr marL="3657600" marR="0" lvl="8" indent="0" algn="l" rtl="0">
              <a:lnSpc>
                <a:spcPct val="90000"/>
              </a:lnSpc>
              <a:spcBef>
                <a:spcPts val="200"/>
              </a:spcBef>
              <a:spcAft>
                <a:spcPts val="400"/>
              </a:spcAft>
              <a:buClr>
                <a:schemeClr val="accent2"/>
              </a:buClr>
              <a:buFont typeface="Noto Sans Symbols"/>
              <a:buNone/>
              <a:defRPr sz="1400" b="0" i="0" u="none" strike="noStrike" cap="none">
                <a:solidFill>
                  <a:schemeClr val="lt1"/>
                </a:solidFill>
                <a:latin typeface="Questrial"/>
                <a:ea typeface="Questrial"/>
                <a:cs typeface="Questrial"/>
                <a:sym typeface="Questrial"/>
              </a:defRPr>
            </a:lvl9pPr>
          </a:lstStyle>
          <a:p>
            <a:endParaRPr/>
          </a:p>
        </p:txBody>
      </p:sp>
      <p:sp>
        <p:nvSpPr>
          <p:cNvPr id="107" name="Shape 107"/>
          <p:cNvSpPr txBox="1">
            <a:spLocks noGrp="1"/>
          </p:cNvSpPr>
          <p:nvPr>
            <p:ph type="dt" idx="10"/>
          </p:nvPr>
        </p:nvSpPr>
        <p:spPr>
          <a:xfrm>
            <a:off x="1024129" y="6470703"/>
            <a:ext cx="21540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08" name="Shape 108"/>
          <p:cNvSpPr txBox="1">
            <a:spLocks noGrp="1"/>
          </p:cNvSpPr>
          <p:nvPr>
            <p:ph type="ftr" idx="11"/>
          </p:nvPr>
        </p:nvSpPr>
        <p:spPr>
          <a:xfrm>
            <a:off x="4842932" y="6470703"/>
            <a:ext cx="59016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09" name="Shape 109"/>
          <p:cNvSpPr txBox="1">
            <a:spLocks noGrp="1"/>
          </p:cNvSpPr>
          <p:nvPr>
            <p:ph type="sldNum" idx="12"/>
          </p:nvPr>
        </p:nvSpPr>
        <p:spPr>
          <a:xfrm>
            <a:off x="10837332" y="6470703"/>
            <a:ext cx="9738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FEFEFE"/>
                </a:solidFill>
                <a:latin typeface="Questrial"/>
                <a:ea typeface="Questrial"/>
                <a:cs typeface="Questrial"/>
                <a:sym typeface="Questrial"/>
              </a:rPr>
              <a:t>‹#›</a:t>
            </a:fld>
            <a:endParaRPr lang="en-US" sz="1000">
              <a:solidFill>
                <a:srgbClr val="FEFEFE"/>
              </a:solidFill>
              <a:latin typeface="Questrial"/>
              <a:ea typeface="Questrial"/>
              <a:cs typeface="Questrial"/>
              <a:sym typeface="Questrial"/>
            </a:endParaRPr>
          </a:p>
        </p:txBody>
      </p:sp>
      <p:cxnSp>
        <p:nvCxnSpPr>
          <p:cNvPr id="110" name="Shape 110"/>
          <p:cNvCxnSpPr/>
          <p:nvPr/>
        </p:nvCxnSpPr>
        <p:spPr>
          <a:xfrm rot="10800000">
            <a:off x="8386842" y="5264105"/>
            <a:ext cx="0" cy="914400"/>
          </a:xfrm>
          <a:prstGeom prst="straightConnector1">
            <a:avLst/>
          </a:prstGeom>
          <a:noFill/>
          <a:ln w="19050" cap="flat" cmpd="sng">
            <a:solidFill>
              <a:srgbClr val="266F8B"/>
            </a:solidFill>
            <a:prstDash val="solid"/>
            <a:round/>
            <a:headEnd type="none" w="med" len="med"/>
            <a:tailEnd type="none" w="med" len="med"/>
          </a:ln>
        </p:spPr>
      </p:cxnSp>
      <p:cxnSp>
        <p:nvCxnSpPr>
          <p:cNvPr id="111" name="Shape 111"/>
          <p:cNvCxnSpPr/>
          <p:nvPr/>
        </p:nvCxnSpPr>
        <p:spPr>
          <a:xfrm rot="10800000">
            <a:off x="8386842" y="5264105"/>
            <a:ext cx="0" cy="914400"/>
          </a:xfrm>
          <a:prstGeom prst="straightConnector1">
            <a:avLst/>
          </a:prstGeom>
          <a:noFill/>
          <a:ln w="19050" cap="flat" cmpd="sng">
            <a:solidFill>
              <a:schemeClr val="accent3"/>
            </a:solidFill>
            <a:prstDash val="solid"/>
            <a:round/>
            <a:headEnd type="none" w="med" len="med"/>
            <a:tailEnd type="none" w="med" len="med"/>
          </a:ln>
        </p:spPr>
      </p:cxnSp>
      <p:sp>
        <p:nvSpPr>
          <p:cNvPr id="112" name="Shape 112"/>
          <p:cNvSpPr/>
          <p:nvPr/>
        </p:nvSpPr>
        <p:spPr>
          <a:xfrm>
            <a:off x="0" y="0"/>
            <a:ext cx="12192000" cy="45720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024128" y="585216"/>
            <a:ext cx="9720000" cy="14997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FEFEFE"/>
              </a:buClr>
              <a:buFont typeface="Questrial"/>
              <a:buNone/>
              <a:defRPr sz="5000" b="0" i="0" u="none" strike="noStrike" cap="none">
                <a:solidFill>
                  <a:srgbClr val="FEFEFE"/>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5" name="Shape 115"/>
          <p:cNvSpPr txBox="1">
            <a:spLocks noGrp="1"/>
          </p:cNvSpPr>
          <p:nvPr>
            <p:ph type="body" idx="1"/>
          </p:nvPr>
        </p:nvSpPr>
        <p:spPr>
          <a:xfrm>
            <a:off x="1024128" y="2179635"/>
            <a:ext cx="4755000" cy="822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accent2"/>
              </a:buClr>
              <a:buFont typeface="Questrial"/>
              <a:buNone/>
              <a:defRPr sz="2300" b="0" i="0" u="none" strike="noStrike" cap="none">
                <a:solidFill>
                  <a:srgbClr val="398F98"/>
                </a:solidFill>
                <a:latin typeface="Questrial"/>
                <a:ea typeface="Questrial"/>
                <a:cs typeface="Questrial"/>
                <a:sym typeface="Questrial"/>
              </a:defRPr>
            </a:lvl1pPr>
            <a:lvl2pPr marL="457200" marR="0" lvl="1" indent="0" algn="l" rtl="0">
              <a:lnSpc>
                <a:spcPct val="90000"/>
              </a:lnSpc>
              <a:spcBef>
                <a:spcPts val="200"/>
              </a:spcBef>
              <a:spcAft>
                <a:spcPts val="400"/>
              </a:spcAft>
              <a:buClr>
                <a:schemeClr val="accent2"/>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lnSpc>
                <a:spcPct val="90000"/>
              </a:lnSpc>
              <a:spcBef>
                <a:spcPts val="200"/>
              </a:spcBef>
              <a:spcAft>
                <a:spcPts val="400"/>
              </a:spcAft>
              <a:buClr>
                <a:schemeClr val="accent2"/>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lnSpc>
                <a:spcPct val="90000"/>
              </a:lnSpc>
              <a:spcBef>
                <a:spcPts val="200"/>
              </a:spcBef>
              <a:spcAft>
                <a:spcPts val="400"/>
              </a:spcAft>
              <a:buClr>
                <a:schemeClr val="accent2"/>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lnSpc>
                <a:spcPct val="90000"/>
              </a:lnSpc>
              <a:spcBef>
                <a:spcPts val="200"/>
              </a:spcBef>
              <a:spcAft>
                <a:spcPts val="400"/>
              </a:spcAft>
              <a:buClr>
                <a:schemeClr val="accent2"/>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lnSpc>
                <a:spcPct val="90000"/>
              </a:lnSpc>
              <a:spcBef>
                <a:spcPts val="200"/>
              </a:spcBef>
              <a:spcAft>
                <a:spcPts val="400"/>
              </a:spcAft>
              <a:buClr>
                <a:schemeClr val="accent2"/>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lnSpc>
                <a:spcPct val="90000"/>
              </a:lnSpc>
              <a:spcBef>
                <a:spcPts val="200"/>
              </a:spcBef>
              <a:spcAft>
                <a:spcPts val="400"/>
              </a:spcAft>
              <a:buClr>
                <a:schemeClr val="accent2"/>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lnSpc>
                <a:spcPct val="90000"/>
              </a:lnSpc>
              <a:spcBef>
                <a:spcPts val="200"/>
              </a:spcBef>
              <a:spcAft>
                <a:spcPts val="400"/>
              </a:spcAft>
              <a:buClr>
                <a:schemeClr val="accent2"/>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lnSpc>
                <a:spcPct val="90000"/>
              </a:lnSpc>
              <a:spcBef>
                <a:spcPts val="200"/>
              </a:spcBef>
              <a:spcAft>
                <a:spcPts val="400"/>
              </a:spcAft>
              <a:buClr>
                <a:schemeClr val="accent2"/>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16" name="Shape 116"/>
          <p:cNvSpPr txBox="1">
            <a:spLocks noGrp="1"/>
          </p:cNvSpPr>
          <p:nvPr>
            <p:ph type="body" idx="2"/>
          </p:nvPr>
        </p:nvSpPr>
        <p:spPr>
          <a:xfrm>
            <a:off x="1024128" y="2967788"/>
            <a:ext cx="4755000" cy="3341700"/>
          </a:xfrm>
          <a:prstGeom prst="rect">
            <a:avLst/>
          </a:prstGeom>
          <a:noFill/>
          <a:ln>
            <a:noFill/>
          </a:ln>
        </p:spPr>
        <p:txBody>
          <a:bodyPr wrap="square" lIns="91425" tIns="91425" rIns="91425" bIns="91425" anchor="t" anchorCtr="0"/>
          <a:lstStyle>
            <a:lvl1pPr marL="91440" marR="0" lvl="0" indent="48260" algn="l" rtl="0">
              <a:lnSpc>
                <a:spcPct val="90000"/>
              </a:lnSpc>
              <a:spcBef>
                <a:spcPts val="1200"/>
              </a:spcBef>
              <a:spcAft>
                <a:spcPts val="200"/>
              </a:spcAft>
              <a:buClr>
                <a:schemeClr val="accent2"/>
              </a:buClr>
              <a:buSzPct val="100000"/>
              <a:buFont typeface="Questrial"/>
              <a:buChar char=" "/>
              <a:defRPr sz="2200" b="0" i="0" u="none" strike="noStrike" cap="none">
                <a:solidFill>
                  <a:schemeClr val="lt1"/>
                </a:solidFill>
                <a:latin typeface="Questrial"/>
                <a:ea typeface="Questrial"/>
                <a:cs typeface="Questrial"/>
                <a:sym typeface="Questrial"/>
              </a:defRPr>
            </a:lvl1pPr>
            <a:lvl2pPr marL="265176" marR="0" lvl="1" indent="-23875" algn="l" rtl="0">
              <a:lnSpc>
                <a:spcPct val="90000"/>
              </a:lnSpc>
              <a:spcBef>
                <a:spcPts val="200"/>
              </a:spcBef>
              <a:spcAft>
                <a:spcPts val="400"/>
              </a:spcAft>
              <a:buClr>
                <a:schemeClr val="accent2"/>
              </a:buClr>
              <a:buSzPct val="100000"/>
              <a:buFont typeface="Noto Sans Symbols"/>
              <a:buChar char="•"/>
              <a:defRPr sz="1800" b="0" i="0" u="none" strike="noStrike" cap="none">
                <a:solidFill>
                  <a:schemeClr val="lt1"/>
                </a:solidFill>
                <a:latin typeface="Questrial"/>
                <a:ea typeface="Questrial"/>
                <a:cs typeface="Questrial"/>
                <a:sym typeface="Questrial"/>
              </a:defRPr>
            </a:lvl2pPr>
            <a:lvl3pPr marL="448056" marR="0" lvl="2"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3pPr>
            <a:lvl4pPr marL="594360" marR="0" lvl="3" indent="-48259"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4pPr>
            <a:lvl5pPr marL="777240" marR="0" lvl="4" indent="-5334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5pPr>
            <a:lvl6pPr marL="914400" marR="0" lvl="5" indent="-5080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6pPr>
            <a:lvl7pPr marL="1060704" marR="0" lvl="6" indent="-57403"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7pPr>
            <a:lvl8pPr marL="1216152" marR="0" lvl="7" indent="-60452"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8pPr>
            <a:lvl9pPr marL="1362456" marR="0" lvl="8"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17" name="Shape 117"/>
          <p:cNvSpPr txBox="1">
            <a:spLocks noGrp="1"/>
          </p:cNvSpPr>
          <p:nvPr>
            <p:ph type="body" idx="3"/>
          </p:nvPr>
        </p:nvSpPr>
        <p:spPr>
          <a:xfrm>
            <a:off x="5990887" y="2179635"/>
            <a:ext cx="4755000" cy="822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accent2"/>
              </a:buClr>
              <a:buFont typeface="Questrial"/>
              <a:buNone/>
              <a:defRPr sz="2300" b="0" i="0" u="none" strike="noStrike" cap="none">
                <a:solidFill>
                  <a:srgbClr val="398F98"/>
                </a:solidFill>
                <a:latin typeface="Questrial"/>
                <a:ea typeface="Questrial"/>
                <a:cs typeface="Questrial"/>
                <a:sym typeface="Questrial"/>
              </a:defRPr>
            </a:lvl1pPr>
            <a:lvl2pPr marL="457200" marR="0" lvl="1" indent="0" algn="l" rtl="0">
              <a:lnSpc>
                <a:spcPct val="90000"/>
              </a:lnSpc>
              <a:spcBef>
                <a:spcPts val="200"/>
              </a:spcBef>
              <a:spcAft>
                <a:spcPts val="400"/>
              </a:spcAft>
              <a:buClr>
                <a:schemeClr val="accent2"/>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lnSpc>
                <a:spcPct val="90000"/>
              </a:lnSpc>
              <a:spcBef>
                <a:spcPts val="200"/>
              </a:spcBef>
              <a:spcAft>
                <a:spcPts val="400"/>
              </a:spcAft>
              <a:buClr>
                <a:schemeClr val="accent2"/>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lnSpc>
                <a:spcPct val="90000"/>
              </a:lnSpc>
              <a:spcBef>
                <a:spcPts val="200"/>
              </a:spcBef>
              <a:spcAft>
                <a:spcPts val="400"/>
              </a:spcAft>
              <a:buClr>
                <a:schemeClr val="accent2"/>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lnSpc>
                <a:spcPct val="90000"/>
              </a:lnSpc>
              <a:spcBef>
                <a:spcPts val="200"/>
              </a:spcBef>
              <a:spcAft>
                <a:spcPts val="400"/>
              </a:spcAft>
              <a:buClr>
                <a:schemeClr val="accent2"/>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lnSpc>
                <a:spcPct val="90000"/>
              </a:lnSpc>
              <a:spcBef>
                <a:spcPts val="200"/>
              </a:spcBef>
              <a:spcAft>
                <a:spcPts val="400"/>
              </a:spcAft>
              <a:buClr>
                <a:schemeClr val="accent2"/>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lnSpc>
                <a:spcPct val="90000"/>
              </a:lnSpc>
              <a:spcBef>
                <a:spcPts val="200"/>
              </a:spcBef>
              <a:spcAft>
                <a:spcPts val="400"/>
              </a:spcAft>
              <a:buClr>
                <a:schemeClr val="accent2"/>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lnSpc>
                <a:spcPct val="90000"/>
              </a:lnSpc>
              <a:spcBef>
                <a:spcPts val="200"/>
              </a:spcBef>
              <a:spcAft>
                <a:spcPts val="400"/>
              </a:spcAft>
              <a:buClr>
                <a:schemeClr val="accent2"/>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lnSpc>
                <a:spcPct val="90000"/>
              </a:lnSpc>
              <a:spcBef>
                <a:spcPts val="200"/>
              </a:spcBef>
              <a:spcAft>
                <a:spcPts val="400"/>
              </a:spcAft>
              <a:buClr>
                <a:schemeClr val="accent2"/>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18" name="Shape 118"/>
          <p:cNvSpPr txBox="1">
            <a:spLocks noGrp="1"/>
          </p:cNvSpPr>
          <p:nvPr>
            <p:ph type="body" idx="4"/>
          </p:nvPr>
        </p:nvSpPr>
        <p:spPr>
          <a:xfrm>
            <a:off x="5990887" y="2967788"/>
            <a:ext cx="4755000" cy="3341700"/>
          </a:xfrm>
          <a:prstGeom prst="rect">
            <a:avLst/>
          </a:prstGeom>
          <a:noFill/>
          <a:ln>
            <a:noFill/>
          </a:ln>
        </p:spPr>
        <p:txBody>
          <a:bodyPr wrap="square" lIns="91425" tIns="91425" rIns="91425" bIns="91425" anchor="t" anchorCtr="0"/>
          <a:lstStyle>
            <a:lvl1pPr marL="91440" marR="0" lvl="0" indent="48260" algn="l" rtl="0">
              <a:lnSpc>
                <a:spcPct val="90000"/>
              </a:lnSpc>
              <a:spcBef>
                <a:spcPts val="1200"/>
              </a:spcBef>
              <a:spcAft>
                <a:spcPts val="200"/>
              </a:spcAft>
              <a:buClr>
                <a:schemeClr val="accent2"/>
              </a:buClr>
              <a:buSzPct val="100000"/>
              <a:buFont typeface="Questrial"/>
              <a:buChar char=" "/>
              <a:defRPr sz="2200" b="0" i="0" u="none" strike="noStrike" cap="none">
                <a:solidFill>
                  <a:schemeClr val="lt1"/>
                </a:solidFill>
                <a:latin typeface="Questrial"/>
                <a:ea typeface="Questrial"/>
                <a:cs typeface="Questrial"/>
                <a:sym typeface="Questrial"/>
              </a:defRPr>
            </a:lvl1pPr>
            <a:lvl2pPr marL="265176" marR="0" lvl="1" indent="-23875" algn="l" rtl="0">
              <a:lnSpc>
                <a:spcPct val="90000"/>
              </a:lnSpc>
              <a:spcBef>
                <a:spcPts val="200"/>
              </a:spcBef>
              <a:spcAft>
                <a:spcPts val="400"/>
              </a:spcAft>
              <a:buClr>
                <a:schemeClr val="accent2"/>
              </a:buClr>
              <a:buSzPct val="100000"/>
              <a:buFont typeface="Noto Sans Symbols"/>
              <a:buChar char="•"/>
              <a:defRPr sz="1800" b="0" i="0" u="none" strike="noStrike" cap="none">
                <a:solidFill>
                  <a:schemeClr val="lt1"/>
                </a:solidFill>
                <a:latin typeface="Questrial"/>
                <a:ea typeface="Questrial"/>
                <a:cs typeface="Questrial"/>
                <a:sym typeface="Questrial"/>
              </a:defRPr>
            </a:lvl2pPr>
            <a:lvl3pPr marL="448056" marR="0" lvl="2"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3pPr>
            <a:lvl4pPr marL="594360" marR="0" lvl="3" indent="-48259"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4pPr>
            <a:lvl5pPr marL="777240" marR="0" lvl="4" indent="-5334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5pPr>
            <a:lvl6pPr marL="914400" marR="0" lvl="5" indent="-5080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6pPr>
            <a:lvl7pPr marL="1060704" marR="0" lvl="6" indent="-57403"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7pPr>
            <a:lvl8pPr marL="1216152" marR="0" lvl="7" indent="-60452"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8pPr>
            <a:lvl9pPr marL="1362456" marR="0" lvl="8"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19" name="Shape 119"/>
          <p:cNvSpPr txBox="1">
            <a:spLocks noGrp="1"/>
          </p:cNvSpPr>
          <p:nvPr>
            <p:ph type="dt" idx="10"/>
          </p:nvPr>
        </p:nvSpPr>
        <p:spPr>
          <a:xfrm>
            <a:off x="1024129" y="6470703"/>
            <a:ext cx="21540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0" name="Shape 120"/>
          <p:cNvSpPr txBox="1">
            <a:spLocks noGrp="1"/>
          </p:cNvSpPr>
          <p:nvPr>
            <p:ph type="ftr" idx="11"/>
          </p:nvPr>
        </p:nvSpPr>
        <p:spPr>
          <a:xfrm>
            <a:off x="4842932" y="6470703"/>
            <a:ext cx="59016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1" name="Shape 121"/>
          <p:cNvSpPr txBox="1">
            <a:spLocks noGrp="1"/>
          </p:cNvSpPr>
          <p:nvPr>
            <p:ph type="sldNum" idx="12"/>
          </p:nvPr>
        </p:nvSpPr>
        <p:spPr>
          <a:xfrm>
            <a:off x="10837332" y="6470703"/>
            <a:ext cx="9738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FEFEFE"/>
                </a:solidFill>
                <a:latin typeface="Questrial"/>
                <a:ea typeface="Questrial"/>
                <a:cs typeface="Questrial"/>
                <a:sym typeface="Questrial"/>
              </a:rPr>
              <a:t>‹#›</a:t>
            </a:fld>
            <a:endParaRPr lang="en-US" sz="1000">
              <a:solidFill>
                <a:srgbClr val="FEFEFE"/>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6"/>
            <a:ext cx="11360700" cy="763500"/>
          </a:xfrm>
          <a:prstGeom prst="rect">
            <a:avLst/>
          </a:prstGeom>
        </p:spPr>
        <p:txBody>
          <a:bodyPr wrap="square"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11360700" cy="4555200"/>
          </a:xfrm>
          <a:prstGeom prst="rect">
            <a:avLst/>
          </a:prstGeom>
        </p:spPr>
        <p:txBody>
          <a:bodyPr wrap="square"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024128" y="585216"/>
            <a:ext cx="9720000" cy="14997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FEFEFE"/>
              </a:buClr>
              <a:buFont typeface="Questrial"/>
              <a:buNone/>
              <a:defRPr sz="5000" b="0" i="0" u="none" strike="noStrike" cap="none">
                <a:solidFill>
                  <a:srgbClr val="FEFEFE"/>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4" name="Shape 124"/>
          <p:cNvSpPr txBox="1">
            <a:spLocks noGrp="1"/>
          </p:cNvSpPr>
          <p:nvPr>
            <p:ph type="dt" idx="10"/>
          </p:nvPr>
        </p:nvSpPr>
        <p:spPr>
          <a:xfrm>
            <a:off x="1024129" y="6470703"/>
            <a:ext cx="21540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5" name="Shape 125"/>
          <p:cNvSpPr txBox="1">
            <a:spLocks noGrp="1"/>
          </p:cNvSpPr>
          <p:nvPr>
            <p:ph type="ftr" idx="11"/>
          </p:nvPr>
        </p:nvSpPr>
        <p:spPr>
          <a:xfrm>
            <a:off x="4842932" y="6470703"/>
            <a:ext cx="59016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6" name="Shape 126"/>
          <p:cNvSpPr txBox="1">
            <a:spLocks noGrp="1"/>
          </p:cNvSpPr>
          <p:nvPr>
            <p:ph type="sldNum" idx="12"/>
          </p:nvPr>
        </p:nvSpPr>
        <p:spPr>
          <a:xfrm>
            <a:off x="10837332" y="6470703"/>
            <a:ext cx="9738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FEFEFE"/>
                </a:solidFill>
                <a:latin typeface="Questrial"/>
                <a:ea typeface="Questrial"/>
                <a:cs typeface="Questrial"/>
                <a:sym typeface="Questrial"/>
              </a:rPr>
              <a:t>‹#›</a:t>
            </a:fld>
            <a:endParaRPr lang="en-US" sz="1000">
              <a:solidFill>
                <a:srgbClr val="FEFEFE"/>
              </a:solidFill>
              <a:latin typeface="Questrial"/>
              <a:ea typeface="Questrial"/>
              <a:cs typeface="Questrial"/>
              <a:sym typeface="Quest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127"/>
        <p:cNvGrpSpPr/>
        <p:nvPr/>
      </p:nvGrpSpPr>
      <p:grpSpPr>
        <a:xfrm>
          <a:off x="0" y="0"/>
          <a:ext cx="0" cy="0"/>
          <a:chOff x="0" y="0"/>
          <a:chExt cx="0" cy="0"/>
        </a:xfrm>
      </p:grpSpPr>
      <p:sp>
        <p:nvSpPr>
          <p:cNvPr id="128" name="Shape 128"/>
          <p:cNvSpPr txBox="1">
            <a:spLocks noGrp="1"/>
          </p:cNvSpPr>
          <p:nvPr>
            <p:ph type="dt" idx="10"/>
          </p:nvPr>
        </p:nvSpPr>
        <p:spPr>
          <a:xfrm>
            <a:off x="1024129" y="6470703"/>
            <a:ext cx="21540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29" name="Shape 129"/>
          <p:cNvSpPr txBox="1">
            <a:spLocks noGrp="1"/>
          </p:cNvSpPr>
          <p:nvPr>
            <p:ph type="ftr" idx="11"/>
          </p:nvPr>
        </p:nvSpPr>
        <p:spPr>
          <a:xfrm>
            <a:off x="4842932" y="6470703"/>
            <a:ext cx="59016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0" name="Shape 130"/>
          <p:cNvSpPr txBox="1">
            <a:spLocks noGrp="1"/>
          </p:cNvSpPr>
          <p:nvPr>
            <p:ph type="sldNum" idx="12"/>
          </p:nvPr>
        </p:nvSpPr>
        <p:spPr>
          <a:xfrm>
            <a:off x="10837332" y="6470703"/>
            <a:ext cx="9738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FEFEFE"/>
                </a:solidFill>
                <a:latin typeface="Questrial"/>
                <a:ea typeface="Questrial"/>
                <a:cs typeface="Questrial"/>
                <a:sym typeface="Questrial"/>
              </a:rPr>
              <a:t>‹#›</a:t>
            </a:fld>
            <a:endParaRPr lang="en-US" sz="1000">
              <a:solidFill>
                <a:srgbClr val="FEFEFE"/>
              </a:solidFill>
              <a:latin typeface="Questrial"/>
              <a:ea typeface="Questrial"/>
              <a:cs typeface="Questrial"/>
              <a:sym typeface="Quest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024128" y="471508"/>
            <a:ext cx="4389000" cy="17373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FEFEFE"/>
              </a:buClr>
              <a:buFont typeface="Questrial"/>
              <a:buNone/>
              <a:defRPr sz="4000" b="0" i="0" u="none" strike="noStrike" cap="none">
                <a:solidFill>
                  <a:srgbClr val="FEFEFE"/>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3" name="Shape 133"/>
          <p:cNvSpPr txBox="1">
            <a:spLocks noGrp="1"/>
          </p:cNvSpPr>
          <p:nvPr>
            <p:ph type="body" idx="1"/>
          </p:nvPr>
        </p:nvSpPr>
        <p:spPr>
          <a:xfrm>
            <a:off x="5715000" y="822959"/>
            <a:ext cx="5678400" cy="5184600"/>
          </a:xfrm>
          <a:prstGeom prst="rect">
            <a:avLst/>
          </a:prstGeom>
          <a:noFill/>
          <a:ln>
            <a:noFill/>
          </a:ln>
        </p:spPr>
        <p:txBody>
          <a:bodyPr wrap="square" lIns="91425" tIns="91425" rIns="91425" bIns="91425" anchor="t" anchorCtr="0"/>
          <a:lstStyle>
            <a:lvl1pPr marL="91440" marR="0" lvl="0" indent="60960" algn="l" rtl="0">
              <a:lnSpc>
                <a:spcPct val="90000"/>
              </a:lnSpc>
              <a:spcBef>
                <a:spcPts val="1200"/>
              </a:spcBef>
              <a:spcAft>
                <a:spcPts val="200"/>
              </a:spcAft>
              <a:buClr>
                <a:schemeClr val="accent2"/>
              </a:buClr>
              <a:buSzPct val="100000"/>
              <a:buFont typeface="Questrial"/>
              <a:buChar char=" "/>
              <a:defRPr sz="2400" b="0" i="0" u="none" strike="noStrike" cap="none">
                <a:solidFill>
                  <a:schemeClr val="lt1"/>
                </a:solidFill>
                <a:latin typeface="Questrial"/>
                <a:ea typeface="Questrial"/>
                <a:cs typeface="Questrial"/>
                <a:sym typeface="Questrial"/>
              </a:defRPr>
            </a:lvl1pPr>
            <a:lvl2pPr marL="265176" marR="0" lvl="1" indent="-11175" algn="l" rtl="0">
              <a:lnSpc>
                <a:spcPct val="90000"/>
              </a:lnSpc>
              <a:spcBef>
                <a:spcPts val="200"/>
              </a:spcBef>
              <a:spcAft>
                <a:spcPts val="400"/>
              </a:spcAft>
              <a:buClr>
                <a:schemeClr val="accent2"/>
              </a:buClr>
              <a:buSzPct val="100000"/>
              <a:buFont typeface="Noto Sans Symbols"/>
              <a:buChar char="•"/>
              <a:defRPr sz="2000" b="0" i="0" u="none" strike="noStrike" cap="none">
                <a:solidFill>
                  <a:schemeClr val="lt1"/>
                </a:solidFill>
                <a:latin typeface="Questrial"/>
                <a:ea typeface="Questrial"/>
                <a:cs typeface="Questrial"/>
                <a:sym typeface="Questrial"/>
              </a:defRPr>
            </a:lvl2pPr>
            <a:lvl3pPr marL="448056" marR="0" lvl="2" indent="-4165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lt1"/>
                </a:solidFill>
                <a:latin typeface="Questrial"/>
                <a:ea typeface="Questrial"/>
                <a:cs typeface="Questrial"/>
                <a:sym typeface="Questrial"/>
              </a:defRPr>
            </a:lvl3pPr>
            <a:lvl4pPr marL="594360" marR="0" lvl="3" indent="-35559"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lt1"/>
                </a:solidFill>
                <a:latin typeface="Questrial"/>
                <a:ea typeface="Questrial"/>
                <a:cs typeface="Questrial"/>
                <a:sym typeface="Questrial"/>
              </a:defRPr>
            </a:lvl4pPr>
            <a:lvl5pPr marL="777240" marR="0" lvl="4" indent="-40640"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lt1"/>
                </a:solidFill>
                <a:latin typeface="Questrial"/>
                <a:ea typeface="Questrial"/>
                <a:cs typeface="Questrial"/>
                <a:sym typeface="Questrial"/>
              </a:defRPr>
            </a:lvl5pPr>
            <a:lvl6pPr marL="914400" marR="0" lvl="5" indent="-38100"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lt1"/>
                </a:solidFill>
                <a:latin typeface="Questrial"/>
                <a:ea typeface="Questrial"/>
                <a:cs typeface="Questrial"/>
                <a:sym typeface="Questrial"/>
              </a:defRPr>
            </a:lvl6pPr>
            <a:lvl7pPr marL="1060704" marR="0" lvl="6" indent="-44703"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lt1"/>
                </a:solidFill>
                <a:latin typeface="Questrial"/>
                <a:ea typeface="Questrial"/>
                <a:cs typeface="Questrial"/>
                <a:sym typeface="Questrial"/>
              </a:defRPr>
            </a:lvl7pPr>
            <a:lvl8pPr marL="1216152" marR="0" lvl="7" indent="-47752"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lt1"/>
                </a:solidFill>
                <a:latin typeface="Questrial"/>
                <a:ea typeface="Questrial"/>
                <a:cs typeface="Questrial"/>
                <a:sym typeface="Questrial"/>
              </a:defRPr>
            </a:lvl8pPr>
            <a:lvl9pPr marL="1362456" marR="0" lvl="8" indent="-4165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lt1"/>
                </a:solidFill>
                <a:latin typeface="Questrial"/>
                <a:ea typeface="Questrial"/>
                <a:cs typeface="Questrial"/>
                <a:sym typeface="Questrial"/>
              </a:defRPr>
            </a:lvl9pPr>
          </a:lstStyle>
          <a:p>
            <a:endParaRPr/>
          </a:p>
        </p:txBody>
      </p:sp>
      <p:sp>
        <p:nvSpPr>
          <p:cNvPr id="134" name="Shape 134"/>
          <p:cNvSpPr txBox="1">
            <a:spLocks noGrp="1"/>
          </p:cNvSpPr>
          <p:nvPr>
            <p:ph type="body" idx="2"/>
          </p:nvPr>
        </p:nvSpPr>
        <p:spPr>
          <a:xfrm>
            <a:off x="1024128" y="2257506"/>
            <a:ext cx="4389000" cy="3762300"/>
          </a:xfrm>
          <a:prstGeom prst="rect">
            <a:avLst/>
          </a:prstGeom>
          <a:noFill/>
          <a:ln>
            <a:noFill/>
          </a:ln>
        </p:spPr>
        <p:txBody>
          <a:bodyPr wrap="square" lIns="91425" tIns="91425" rIns="91425" bIns="91425" anchor="t" anchorCtr="0"/>
          <a:lstStyle>
            <a:lvl1pPr marL="0" marR="0" lvl="0" indent="0" algn="l" rtl="0">
              <a:lnSpc>
                <a:spcPct val="108000"/>
              </a:lnSpc>
              <a:spcBef>
                <a:spcPts val="600"/>
              </a:spcBef>
              <a:spcAft>
                <a:spcPts val="200"/>
              </a:spcAft>
              <a:buClr>
                <a:schemeClr val="accent2"/>
              </a:buClr>
              <a:buFont typeface="Questrial"/>
              <a:buNone/>
              <a:defRPr sz="1600" b="0" i="0" u="none" strike="noStrike" cap="none">
                <a:solidFill>
                  <a:schemeClr val="lt1"/>
                </a:solidFill>
                <a:latin typeface="Questrial"/>
                <a:ea typeface="Questrial"/>
                <a:cs typeface="Questrial"/>
                <a:sym typeface="Questrial"/>
              </a:defRPr>
            </a:lvl1pPr>
            <a:lvl2pPr marL="457200" marR="0" lvl="1" indent="0" algn="l" rtl="0">
              <a:lnSpc>
                <a:spcPct val="90000"/>
              </a:lnSpc>
              <a:spcBef>
                <a:spcPts val="200"/>
              </a:spcBef>
              <a:spcAft>
                <a:spcPts val="400"/>
              </a:spcAft>
              <a:buClr>
                <a:schemeClr val="accent2"/>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lnSpc>
                <a:spcPct val="90000"/>
              </a:lnSpc>
              <a:spcBef>
                <a:spcPts val="200"/>
              </a:spcBef>
              <a:spcAft>
                <a:spcPts val="400"/>
              </a:spcAft>
              <a:buClr>
                <a:schemeClr val="accent2"/>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lnSpc>
                <a:spcPct val="90000"/>
              </a:lnSpc>
              <a:spcBef>
                <a:spcPts val="200"/>
              </a:spcBef>
              <a:spcAft>
                <a:spcPts val="400"/>
              </a:spcAft>
              <a:buClr>
                <a:schemeClr val="accent2"/>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lnSpc>
                <a:spcPct val="90000"/>
              </a:lnSpc>
              <a:spcBef>
                <a:spcPts val="200"/>
              </a:spcBef>
              <a:spcAft>
                <a:spcPts val="400"/>
              </a:spcAft>
              <a:buClr>
                <a:schemeClr val="accent2"/>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lnSpc>
                <a:spcPct val="90000"/>
              </a:lnSpc>
              <a:spcBef>
                <a:spcPts val="200"/>
              </a:spcBef>
              <a:spcAft>
                <a:spcPts val="400"/>
              </a:spcAft>
              <a:buClr>
                <a:schemeClr val="accent2"/>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lnSpc>
                <a:spcPct val="90000"/>
              </a:lnSpc>
              <a:spcBef>
                <a:spcPts val="200"/>
              </a:spcBef>
              <a:spcAft>
                <a:spcPts val="400"/>
              </a:spcAft>
              <a:buClr>
                <a:schemeClr val="accent2"/>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lnSpc>
                <a:spcPct val="90000"/>
              </a:lnSpc>
              <a:spcBef>
                <a:spcPts val="200"/>
              </a:spcBef>
              <a:spcAft>
                <a:spcPts val="400"/>
              </a:spcAft>
              <a:buClr>
                <a:schemeClr val="accent2"/>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lnSpc>
                <a:spcPct val="90000"/>
              </a:lnSpc>
              <a:spcBef>
                <a:spcPts val="200"/>
              </a:spcBef>
              <a:spcAft>
                <a:spcPts val="400"/>
              </a:spcAft>
              <a:buClr>
                <a:schemeClr val="accent2"/>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35" name="Shape 135"/>
          <p:cNvSpPr txBox="1">
            <a:spLocks noGrp="1"/>
          </p:cNvSpPr>
          <p:nvPr>
            <p:ph type="dt" idx="10"/>
          </p:nvPr>
        </p:nvSpPr>
        <p:spPr>
          <a:xfrm>
            <a:off x="1024129" y="6470703"/>
            <a:ext cx="21540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6" name="Shape 136"/>
          <p:cNvSpPr txBox="1">
            <a:spLocks noGrp="1"/>
          </p:cNvSpPr>
          <p:nvPr>
            <p:ph type="ftr" idx="11"/>
          </p:nvPr>
        </p:nvSpPr>
        <p:spPr>
          <a:xfrm>
            <a:off x="4842932" y="6470703"/>
            <a:ext cx="59016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7" name="Shape 137"/>
          <p:cNvSpPr txBox="1">
            <a:spLocks noGrp="1"/>
          </p:cNvSpPr>
          <p:nvPr>
            <p:ph type="sldNum" idx="12"/>
          </p:nvPr>
        </p:nvSpPr>
        <p:spPr>
          <a:xfrm>
            <a:off x="10837332" y="6470703"/>
            <a:ext cx="9738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FEFEFE"/>
                </a:solidFill>
                <a:latin typeface="Questrial"/>
                <a:ea typeface="Questrial"/>
                <a:cs typeface="Questrial"/>
                <a:sym typeface="Questrial"/>
              </a:rPr>
              <a:t>‹#›</a:t>
            </a:fld>
            <a:endParaRPr lang="en-US" sz="1000">
              <a:solidFill>
                <a:srgbClr val="FEFEFE"/>
              </a:solidFill>
              <a:latin typeface="Questrial"/>
              <a:ea typeface="Questrial"/>
              <a:cs typeface="Questrial"/>
              <a:sym typeface="Quest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4960137"/>
            <a:ext cx="7772400" cy="1463100"/>
          </a:xfrm>
          <a:prstGeom prst="rect">
            <a:avLst/>
          </a:prstGeom>
          <a:noFill/>
          <a:ln>
            <a:noFill/>
          </a:ln>
        </p:spPr>
        <p:txBody>
          <a:bodyPr wrap="square" lIns="91425" tIns="91425" rIns="91425" bIns="91425" anchor="ctr" anchorCtr="0"/>
          <a:lstStyle>
            <a:lvl1pPr marL="0" marR="0" lvl="0" indent="0" algn="r" rtl="0">
              <a:lnSpc>
                <a:spcPct val="80000"/>
              </a:lnSpc>
              <a:spcBef>
                <a:spcPts val="0"/>
              </a:spcBef>
              <a:buClr>
                <a:srgbClr val="FEFEFE"/>
              </a:buClr>
              <a:buFont typeface="Questrial"/>
              <a:buNone/>
              <a:defRPr sz="5000" b="0" i="0" u="none" strike="noStrike" cap="none">
                <a:solidFill>
                  <a:srgbClr val="FEFEFE"/>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0" name="Shape 140"/>
          <p:cNvSpPr>
            <a:spLocks noGrp="1"/>
          </p:cNvSpPr>
          <p:nvPr>
            <p:ph type="pic" idx="2"/>
          </p:nvPr>
        </p:nvSpPr>
        <p:spPr>
          <a:xfrm>
            <a:off x="0" y="0"/>
            <a:ext cx="12188999" cy="4572000"/>
          </a:xfrm>
          <a:prstGeom prst="rect">
            <a:avLst/>
          </a:prstGeom>
          <a:solidFill>
            <a:srgbClr val="9AD2D8"/>
          </a:solidFill>
          <a:ln>
            <a:noFill/>
          </a:ln>
        </p:spPr>
        <p:txBody>
          <a:bodyPr wrap="square" lIns="91425" tIns="91425" rIns="91425" bIns="91425" anchor="t" anchorCtr="0"/>
          <a:lstStyle>
            <a:lvl1pPr marL="0" marR="0" lvl="0" indent="0" algn="l" rtl="0">
              <a:lnSpc>
                <a:spcPct val="90000"/>
              </a:lnSpc>
              <a:spcBef>
                <a:spcPts val="1200"/>
              </a:spcBef>
              <a:spcAft>
                <a:spcPts val="200"/>
              </a:spcAft>
              <a:buClr>
                <a:schemeClr val="accent2"/>
              </a:buClr>
              <a:buFont typeface="Questrial"/>
              <a:buNone/>
              <a:defRPr sz="3200" b="0" i="0" u="none" strike="noStrike" cap="none">
                <a:solidFill>
                  <a:schemeClr val="lt1"/>
                </a:solidFill>
                <a:latin typeface="Questrial"/>
                <a:ea typeface="Questrial"/>
                <a:cs typeface="Questrial"/>
                <a:sym typeface="Questrial"/>
              </a:defRPr>
            </a:lvl1pPr>
            <a:lvl2pPr marL="457200" marR="0" lvl="1" indent="0" algn="l" rtl="0">
              <a:lnSpc>
                <a:spcPct val="90000"/>
              </a:lnSpc>
              <a:spcBef>
                <a:spcPts val="200"/>
              </a:spcBef>
              <a:spcAft>
                <a:spcPts val="400"/>
              </a:spcAft>
              <a:buClr>
                <a:schemeClr val="accent2"/>
              </a:buClr>
              <a:buFont typeface="Noto Sans Symbols"/>
              <a:buNone/>
              <a:defRPr sz="2800" b="0" i="0" u="none" strike="noStrike" cap="none">
                <a:solidFill>
                  <a:schemeClr val="lt1"/>
                </a:solidFill>
                <a:latin typeface="Questrial"/>
                <a:ea typeface="Questrial"/>
                <a:cs typeface="Questrial"/>
                <a:sym typeface="Questrial"/>
              </a:defRPr>
            </a:lvl2pPr>
            <a:lvl3pPr marL="914400" marR="0" lvl="2" indent="0" algn="l" rtl="0">
              <a:lnSpc>
                <a:spcPct val="90000"/>
              </a:lnSpc>
              <a:spcBef>
                <a:spcPts val="200"/>
              </a:spcBef>
              <a:spcAft>
                <a:spcPts val="400"/>
              </a:spcAft>
              <a:buClr>
                <a:schemeClr val="accent2"/>
              </a:buClr>
              <a:buFont typeface="Noto Sans Symbols"/>
              <a:buNone/>
              <a:defRPr sz="2400" b="0" i="0" u="none" strike="noStrike" cap="none">
                <a:solidFill>
                  <a:schemeClr val="lt1"/>
                </a:solidFill>
                <a:latin typeface="Questrial"/>
                <a:ea typeface="Questrial"/>
                <a:cs typeface="Questrial"/>
                <a:sym typeface="Questrial"/>
              </a:defRPr>
            </a:lvl3pPr>
            <a:lvl4pPr marL="1371600" marR="0" lvl="3" indent="0" algn="l" rtl="0">
              <a:lnSpc>
                <a:spcPct val="90000"/>
              </a:lnSpc>
              <a:spcBef>
                <a:spcPts val="200"/>
              </a:spcBef>
              <a:spcAft>
                <a:spcPts val="400"/>
              </a:spcAft>
              <a:buClr>
                <a:schemeClr val="accent2"/>
              </a:buClr>
              <a:buFont typeface="Noto Sans Symbols"/>
              <a:buNone/>
              <a:defRPr sz="2000" b="0" i="0" u="none" strike="noStrike" cap="none">
                <a:solidFill>
                  <a:schemeClr val="lt1"/>
                </a:solidFill>
                <a:latin typeface="Questrial"/>
                <a:ea typeface="Questrial"/>
                <a:cs typeface="Questrial"/>
                <a:sym typeface="Questrial"/>
              </a:defRPr>
            </a:lvl4pPr>
            <a:lvl5pPr marL="1828800" marR="0" lvl="4" indent="0" algn="l" rtl="0">
              <a:lnSpc>
                <a:spcPct val="90000"/>
              </a:lnSpc>
              <a:spcBef>
                <a:spcPts val="200"/>
              </a:spcBef>
              <a:spcAft>
                <a:spcPts val="400"/>
              </a:spcAft>
              <a:buClr>
                <a:schemeClr val="accent2"/>
              </a:buClr>
              <a:buFont typeface="Noto Sans Symbols"/>
              <a:buNone/>
              <a:defRPr sz="2000" b="0" i="0" u="none" strike="noStrike" cap="none">
                <a:solidFill>
                  <a:schemeClr val="lt1"/>
                </a:solidFill>
                <a:latin typeface="Questrial"/>
                <a:ea typeface="Questrial"/>
                <a:cs typeface="Questrial"/>
                <a:sym typeface="Questrial"/>
              </a:defRPr>
            </a:lvl5pPr>
            <a:lvl6pPr marL="2286000" marR="0" lvl="5" indent="0" algn="l" rtl="0">
              <a:lnSpc>
                <a:spcPct val="90000"/>
              </a:lnSpc>
              <a:spcBef>
                <a:spcPts val="200"/>
              </a:spcBef>
              <a:spcAft>
                <a:spcPts val="400"/>
              </a:spcAft>
              <a:buClr>
                <a:schemeClr val="accent2"/>
              </a:buClr>
              <a:buFont typeface="Noto Sans Symbols"/>
              <a:buNone/>
              <a:defRPr sz="2000" b="0" i="0" u="none" strike="noStrike" cap="none">
                <a:solidFill>
                  <a:schemeClr val="lt1"/>
                </a:solidFill>
                <a:latin typeface="Questrial"/>
                <a:ea typeface="Questrial"/>
                <a:cs typeface="Questrial"/>
                <a:sym typeface="Questrial"/>
              </a:defRPr>
            </a:lvl6pPr>
            <a:lvl7pPr marL="2743200" marR="0" lvl="6" indent="0" algn="l" rtl="0">
              <a:lnSpc>
                <a:spcPct val="90000"/>
              </a:lnSpc>
              <a:spcBef>
                <a:spcPts val="200"/>
              </a:spcBef>
              <a:spcAft>
                <a:spcPts val="400"/>
              </a:spcAft>
              <a:buClr>
                <a:schemeClr val="accent2"/>
              </a:buClr>
              <a:buFont typeface="Noto Sans Symbols"/>
              <a:buNone/>
              <a:defRPr sz="2000" b="0" i="0" u="none" strike="noStrike" cap="none">
                <a:solidFill>
                  <a:schemeClr val="lt1"/>
                </a:solidFill>
                <a:latin typeface="Questrial"/>
                <a:ea typeface="Questrial"/>
                <a:cs typeface="Questrial"/>
                <a:sym typeface="Questrial"/>
              </a:defRPr>
            </a:lvl7pPr>
            <a:lvl8pPr marL="3200400" marR="0" lvl="7" indent="0" algn="l" rtl="0">
              <a:lnSpc>
                <a:spcPct val="90000"/>
              </a:lnSpc>
              <a:spcBef>
                <a:spcPts val="200"/>
              </a:spcBef>
              <a:spcAft>
                <a:spcPts val="400"/>
              </a:spcAft>
              <a:buClr>
                <a:schemeClr val="accent2"/>
              </a:buClr>
              <a:buFont typeface="Noto Sans Symbols"/>
              <a:buNone/>
              <a:defRPr sz="2000" b="0" i="0" u="none" strike="noStrike" cap="none">
                <a:solidFill>
                  <a:schemeClr val="lt1"/>
                </a:solidFill>
                <a:latin typeface="Questrial"/>
                <a:ea typeface="Questrial"/>
                <a:cs typeface="Questrial"/>
                <a:sym typeface="Questrial"/>
              </a:defRPr>
            </a:lvl8pPr>
            <a:lvl9pPr marL="3657600" marR="0" lvl="8" indent="0" algn="l" rtl="0">
              <a:lnSpc>
                <a:spcPct val="90000"/>
              </a:lnSpc>
              <a:spcBef>
                <a:spcPts val="200"/>
              </a:spcBef>
              <a:spcAft>
                <a:spcPts val="400"/>
              </a:spcAft>
              <a:buClr>
                <a:schemeClr val="accent2"/>
              </a:buClr>
              <a:buFont typeface="Noto Sans Symbols"/>
              <a:buNone/>
              <a:defRPr sz="2000" b="0" i="0" u="none" strike="noStrike" cap="none">
                <a:solidFill>
                  <a:schemeClr val="lt1"/>
                </a:solidFill>
                <a:latin typeface="Questrial"/>
                <a:ea typeface="Questrial"/>
                <a:cs typeface="Questrial"/>
                <a:sym typeface="Questrial"/>
              </a:defRPr>
            </a:lvl9pPr>
          </a:lstStyle>
          <a:p>
            <a:endParaRPr/>
          </a:p>
        </p:txBody>
      </p:sp>
      <p:sp>
        <p:nvSpPr>
          <p:cNvPr id="141" name="Shape 141"/>
          <p:cNvSpPr txBox="1">
            <a:spLocks noGrp="1"/>
          </p:cNvSpPr>
          <p:nvPr>
            <p:ph type="body" idx="1"/>
          </p:nvPr>
        </p:nvSpPr>
        <p:spPr>
          <a:xfrm>
            <a:off x="8610600" y="4960137"/>
            <a:ext cx="3200400" cy="1463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200"/>
              </a:spcAft>
              <a:buClr>
                <a:schemeClr val="accent2"/>
              </a:buClr>
              <a:buFont typeface="Questrial"/>
              <a:buNone/>
              <a:defRPr sz="1800" b="0" i="0" u="none" strike="noStrike" cap="none">
                <a:solidFill>
                  <a:srgbClr val="FEFEFE"/>
                </a:solidFill>
                <a:latin typeface="Questrial"/>
                <a:ea typeface="Questrial"/>
                <a:cs typeface="Questrial"/>
                <a:sym typeface="Questrial"/>
              </a:defRPr>
            </a:lvl1pPr>
            <a:lvl2pPr marL="457200" marR="0" lvl="1" indent="0" algn="l" rtl="0">
              <a:lnSpc>
                <a:spcPct val="90000"/>
              </a:lnSpc>
              <a:spcBef>
                <a:spcPts val="200"/>
              </a:spcBef>
              <a:spcAft>
                <a:spcPts val="400"/>
              </a:spcAft>
              <a:buClr>
                <a:schemeClr val="accent2"/>
              </a:buClr>
              <a:buFont typeface="Noto Sans Symbols"/>
              <a:buNone/>
              <a:defRPr sz="1400" b="0" i="0" u="none" strike="noStrike" cap="none">
                <a:solidFill>
                  <a:schemeClr val="lt1"/>
                </a:solidFill>
                <a:latin typeface="Questrial"/>
                <a:ea typeface="Questrial"/>
                <a:cs typeface="Questrial"/>
                <a:sym typeface="Questrial"/>
              </a:defRPr>
            </a:lvl2pPr>
            <a:lvl3pPr marL="914400" marR="0" lvl="2" indent="0" algn="l" rtl="0">
              <a:lnSpc>
                <a:spcPct val="90000"/>
              </a:lnSpc>
              <a:spcBef>
                <a:spcPts val="200"/>
              </a:spcBef>
              <a:spcAft>
                <a:spcPts val="400"/>
              </a:spcAft>
              <a:buClr>
                <a:schemeClr val="accent2"/>
              </a:buClr>
              <a:buFont typeface="Noto Sans Symbols"/>
              <a:buNone/>
              <a:defRPr sz="1200" b="0" i="0" u="none" strike="noStrike" cap="none">
                <a:solidFill>
                  <a:schemeClr val="lt1"/>
                </a:solidFill>
                <a:latin typeface="Questrial"/>
                <a:ea typeface="Questrial"/>
                <a:cs typeface="Questrial"/>
                <a:sym typeface="Questrial"/>
              </a:defRPr>
            </a:lvl3pPr>
            <a:lvl4pPr marL="1371600" marR="0" lvl="3" indent="0" algn="l" rtl="0">
              <a:lnSpc>
                <a:spcPct val="90000"/>
              </a:lnSpc>
              <a:spcBef>
                <a:spcPts val="200"/>
              </a:spcBef>
              <a:spcAft>
                <a:spcPts val="400"/>
              </a:spcAft>
              <a:buClr>
                <a:schemeClr val="accent2"/>
              </a:buClr>
              <a:buFont typeface="Noto Sans Symbols"/>
              <a:buNone/>
              <a:defRPr sz="1000" b="0" i="0" u="none" strike="noStrike" cap="none">
                <a:solidFill>
                  <a:schemeClr val="lt1"/>
                </a:solidFill>
                <a:latin typeface="Questrial"/>
                <a:ea typeface="Questrial"/>
                <a:cs typeface="Questrial"/>
                <a:sym typeface="Questrial"/>
              </a:defRPr>
            </a:lvl4pPr>
            <a:lvl5pPr marL="1828800" marR="0" lvl="4" indent="0" algn="l" rtl="0">
              <a:lnSpc>
                <a:spcPct val="90000"/>
              </a:lnSpc>
              <a:spcBef>
                <a:spcPts val="200"/>
              </a:spcBef>
              <a:spcAft>
                <a:spcPts val="400"/>
              </a:spcAft>
              <a:buClr>
                <a:schemeClr val="accent2"/>
              </a:buClr>
              <a:buFont typeface="Noto Sans Symbols"/>
              <a:buNone/>
              <a:defRPr sz="1000" b="0" i="0" u="none" strike="noStrike" cap="none">
                <a:solidFill>
                  <a:schemeClr val="lt1"/>
                </a:solidFill>
                <a:latin typeface="Questrial"/>
                <a:ea typeface="Questrial"/>
                <a:cs typeface="Questrial"/>
                <a:sym typeface="Questrial"/>
              </a:defRPr>
            </a:lvl5pPr>
            <a:lvl6pPr marL="2286000" marR="0" lvl="5" indent="0" algn="l" rtl="0">
              <a:lnSpc>
                <a:spcPct val="90000"/>
              </a:lnSpc>
              <a:spcBef>
                <a:spcPts val="200"/>
              </a:spcBef>
              <a:spcAft>
                <a:spcPts val="400"/>
              </a:spcAft>
              <a:buClr>
                <a:schemeClr val="accent2"/>
              </a:buClr>
              <a:buFont typeface="Noto Sans Symbols"/>
              <a:buNone/>
              <a:defRPr sz="1000" b="0" i="0" u="none" strike="noStrike" cap="none">
                <a:solidFill>
                  <a:schemeClr val="lt1"/>
                </a:solidFill>
                <a:latin typeface="Questrial"/>
                <a:ea typeface="Questrial"/>
                <a:cs typeface="Questrial"/>
                <a:sym typeface="Questrial"/>
              </a:defRPr>
            </a:lvl6pPr>
            <a:lvl7pPr marL="2743200" marR="0" lvl="6" indent="0" algn="l" rtl="0">
              <a:lnSpc>
                <a:spcPct val="90000"/>
              </a:lnSpc>
              <a:spcBef>
                <a:spcPts val="200"/>
              </a:spcBef>
              <a:spcAft>
                <a:spcPts val="400"/>
              </a:spcAft>
              <a:buClr>
                <a:schemeClr val="accent2"/>
              </a:buClr>
              <a:buFont typeface="Noto Sans Symbols"/>
              <a:buNone/>
              <a:defRPr sz="1000" b="0" i="0" u="none" strike="noStrike" cap="none">
                <a:solidFill>
                  <a:schemeClr val="lt1"/>
                </a:solidFill>
                <a:latin typeface="Questrial"/>
                <a:ea typeface="Questrial"/>
                <a:cs typeface="Questrial"/>
                <a:sym typeface="Questrial"/>
              </a:defRPr>
            </a:lvl7pPr>
            <a:lvl8pPr marL="3200400" marR="0" lvl="7" indent="0" algn="l" rtl="0">
              <a:lnSpc>
                <a:spcPct val="90000"/>
              </a:lnSpc>
              <a:spcBef>
                <a:spcPts val="200"/>
              </a:spcBef>
              <a:spcAft>
                <a:spcPts val="400"/>
              </a:spcAft>
              <a:buClr>
                <a:schemeClr val="accent2"/>
              </a:buClr>
              <a:buFont typeface="Noto Sans Symbols"/>
              <a:buNone/>
              <a:defRPr sz="1000" b="0" i="0" u="none" strike="noStrike" cap="none">
                <a:solidFill>
                  <a:schemeClr val="lt1"/>
                </a:solidFill>
                <a:latin typeface="Questrial"/>
                <a:ea typeface="Questrial"/>
                <a:cs typeface="Questrial"/>
                <a:sym typeface="Questrial"/>
              </a:defRPr>
            </a:lvl8pPr>
            <a:lvl9pPr marL="3657600" marR="0" lvl="8" indent="0" algn="l" rtl="0">
              <a:lnSpc>
                <a:spcPct val="90000"/>
              </a:lnSpc>
              <a:spcBef>
                <a:spcPts val="200"/>
              </a:spcBef>
              <a:spcAft>
                <a:spcPts val="400"/>
              </a:spcAft>
              <a:buClr>
                <a:schemeClr val="accent2"/>
              </a:buClr>
              <a:buFont typeface="Noto Sans Symbols"/>
              <a:buNone/>
              <a:defRPr sz="1000" b="0" i="0" u="none" strike="noStrike" cap="none">
                <a:solidFill>
                  <a:schemeClr val="lt1"/>
                </a:solidFill>
                <a:latin typeface="Questrial"/>
                <a:ea typeface="Questrial"/>
                <a:cs typeface="Questrial"/>
                <a:sym typeface="Questrial"/>
              </a:defRPr>
            </a:lvl9pPr>
          </a:lstStyle>
          <a:p>
            <a:endParaRPr/>
          </a:p>
        </p:txBody>
      </p:sp>
      <p:sp>
        <p:nvSpPr>
          <p:cNvPr id="142" name="Shape 142"/>
          <p:cNvSpPr txBox="1">
            <a:spLocks noGrp="1"/>
          </p:cNvSpPr>
          <p:nvPr>
            <p:ph type="dt" idx="10"/>
          </p:nvPr>
        </p:nvSpPr>
        <p:spPr>
          <a:xfrm>
            <a:off x="1024129" y="6470703"/>
            <a:ext cx="21540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3" name="Shape 143"/>
          <p:cNvSpPr txBox="1">
            <a:spLocks noGrp="1"/>
          </p:cNvSpPr>
          <p:nvPr>
            <p:ph type="ftr" idx="11"/>
          </p:nvPr>
        </p:nvSpPr>
        <p:spPr>
          <a:xfrm>
            <a:off x="4842932" y="6470703"/>
            <a:ext cx="59016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4" name="Shape 144"/>
          <p:cNvSpPr txBox="1">
            <a:spLocks noGrp="1"/>
          </p:cNvSpPr>
          <p:nvPr>
            <p:ph type="sldNum" idx="12"/>
          </p:nvPr>
        </p:nvSpPr>
        <p:spPr>
          <a:xfrm>
            <a:off x="10837332" y="6470703"/>
            <a:ext cx="9738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FEFEFE"/>
                </a:solidFill>
                <a:latin typeface="Questrial"/>
                <a:ea typeface="Questrial"/>
                <a:cs typeface="Questrial"/>
                <a:sym typeface="Questrial"/>
              </a:rPr>
              <a:t>‹#›</a:t>
            </a:fld>
            <a:endParaRPr lang="en-US" sz="1000">
              <a:solidFill>
                <a:srgbClr val="FEFEFE"/>
              </a:solidFill>
              <a:latin typeface="Questrial"/>
              <a:ea typeface="Questrial"/>
              <a:cs typeface="Questrial"/>
              <a:sym typeface="Questrial"/>
            </a:endParaRPr>
          </a:p>
        </p:txBody>
      </p:sp>
      <p:cxnSp>
        <p:nvCxnSpPr>
          <p:cNvPr id="145" name="Shape 145"/>
          <p:cNvCxnSpPr/>
          <p:nvPr/>
        </p:nvCxnSpPr>
        <p:spPr>
          <a:xfrm rot="10800000">
            <a:off x="8386842" y="5264105"/>
            <a:ext cx="0" cy="91440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024128" y="585216"/>
            <a:ext cx="9720000" cy="14997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FEFEFE"/>
              </a:buClr>
              <a:buFont typeface="Questrial"/>
              <a:buNone/>
              <a:defRPr sz="5000" b="0" i="0" u="none" strike="noStrike" cap="none">
                <a:solidFill>
                  <a:srgbClr val="FEFEFE"/>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8" name="Shape 148"/>
          <p:cNvSpPr txBox="1">
            <a:spLocks noGrp="1"/>
          </p:cNvSpPr>
          <p:nvPr>
            <p:ph type="body" idx="1"/>
          </p:nvPr>
        </p:nvSpPr>
        <p:spPr>
          <a:xfrm rot="5400000">
            <a:off x="3872550" y="-562350"/>
            <a:ext cx="4023300" cy="9720000"/>
          </a:xfrm>
          <a:prstGeom prst="rect">
            <a:avLst/>
          </a:prstGeom>
          <a:noFill/>
          <a:ln>
            <a:noFill/>
          </a:ln>
        </p:spPr>
        <p:txBody>
          <a:bodyPr wrap="square" lIns="91425" tIns="91425" rIns="91425" bIns="91425" anchor="t" anchorCtr="0"/>
          <a:lstStyle>
            <a:lvl1pPr marL="91440" marR="0" lvl="0" indent="48260" algn="l" rtl="0">
              <a:lnSpc>
                <a:spcPct val="90000"/>
              </a:lnSpc>
              <a:spcBef>
                <a:spcPts val="1200"/>
              </a:spcBef>
              <a:spcAft>
                <a:spcPts val="200"/>
              </a:spcAft>
              <a:buClr>
                <a:schemeClr val="accent2"/>
              </a:buClr>
              <a:buSzPct val="100000"/>
              <a:buFont typeface="Questrial"/>
              <a:buChar char=" "/>
              <a:defRPr sz="2200" b="0" i="0" u="none" strike="noStrike" cap="none">
                <a:solidFill>
                  <a:schemeClr val="lt1"/>
                </a:solidFill>
                <a:latin typeface="Questrial"/>
                <a:ea typeface="Questrial"/>
                <a:cs typeface="Questrial"/>
                <a:sym typeface="Questrial"/>
              </a:defRPr>
            </a:lvl1pPr>
            <a:lvl2pPr marL="265176" marR="0" lvl="1" indent="-23875" algn="l" rtl="0">
              <a:lnSpc>
                <a:spcPct val="90000"/>
              </a:lnSpc>
              <a:spcBef>
                <a:spcPts val="200"/>
              </a:spcBef>
              <a:spcAft>
                <a:spcPts val="400"/>
              </a:spcAft>
              <a:buClr>
                <a:schemeClr val="accent2"/>
              </a:buClr>
              <a:buSzPct val="100000"/>
              <a:buFont typeface="Noto Sans Symbols"/>
              <a:buChar char="•"/>
              <a:defRPr sz="1800" b="0" i="0" u="none" strike="noStrike" cap="none">
                <a:solidFill>
                  <a:schemeClr val="lt1"/>
                </a:solidFill>
                <a:latin typeface="Questrial"/>
                <a:ea typeface="Questrial"/>
                <a:cs typeface="Questrial"/>
                <a:sym typeface="Questrial"/>
              </a:defRPr>
            </a:lvl2pPr>
            <a:lvl3pPr marL="448056" marR="0" lvl="2"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3pPr>
            <a:lvl4pPr marL="594360" marR="0" lvl="3" indent="-48259"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4pPr>
            <a:lvl5pPr marL="777240" marR="0" lvl="4" indent="-5334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5pPr>
            <a:lvl6pPr marL="914400" marR="0" lvl="5" indent="-5080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6pPr>
            <a:lvl7pPr marL="1060704" marR="0" lvl="6" indent="-57403"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7pPr>
            <a:lvl8pPr marL="1216152" marR="0" lvl="7" indent="-60452"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8pPr>
            <a:lvl9pPr marL="1362456" marR="0" lvl="8"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49" name="Shape 149"/>
          <p:cNvSpPr txBox="1">
            <a:spLocks noGrp="1"/>
          </p:cNvSpPr>
          <p:nvPr>
            <p:ph type="dt" idx="10"/>
          </p:nvPr>
        </p:nvSpPr>
        <p:spPr>
          <a:xfrm>
            <a:off x="1024129" y="6470703"/>
            <a:ext cx="21540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50" name="Shape 150"/>
          <p:cNvSpPr txBox="1">
            <a:spLocks noGrp="1"/>
          </p:cNvSpPr>
          <p:nvPr>
            <p:ph type="ftr" idx="11"/>
          </p:nvPr>
        </p:nvSpPr>
        <p:spPr>
          <a:xfrm>
            <a:off x="4842932" y="6470703"/>
            <a:ext cx="59016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51" name="Shape 151"/>
          <p:cNvSpPr txBox="1">
            <a:spLocks noGrp="1"/>
          </p:cNvSpPr>
          <p:nvPr>
            <p:ph type="sldNum" idx="12"/>
          </p:nvPr>
        </p:nvSpPr>
        <p:spPr>
          <a:xfrm>
            <a:off x="10837332" y="6470703"/>
            <a:ext cx="9738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FEFEFE"/>
                </a:solidFill>
                <a:latin typeface="Questrial"/>
                <a:ea typeface="Questrial"/>
                <a:cs typeface="Questrial"/>
                <a:sym typeface="Questrial"/>
              </a:rPr>
              <a:t>‹#›</a:t>
            </a:fld>
            <a:endParaRPr lang="en-US" sz="1000">
              <a:solidFill>
                <a:srgbClr val="FEFEFE"/>
              </a:solidFill>
              <a:latin typeface="Questrial"/>
              <a:ea typeface="Questrial"/>
              <a:cs typeface="Questrial"/>
              <a:sym typeface="Quest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rot="5400000">
            <a:off x="7334250" y="2152650"/>
            <a:ext cx="5410200" cy="26289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FEFEFE"/>
              </a:buClr>
              <a:buFont typeface="Questrial"/>
              <a:buNone/>
              <a:defRPr sz="5000" b="0" i="0" u="none" strike="noStrike" cap="none">
                <a:solidFill>
                  <a:srgbClr val="FEFEFE"/>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4" name="Shape 154"/>
          <p:cNvSpPr txBox="1">
            <a:spLocks noGrp="1"/>
          </p:cNvSpPr>
          <p:nvPr>
            <p:ph type="body" idx="1"/>
          </p:nvPr>
        </p:nvSpPr>
        <p:spPr>
          <a:xfrm rot="5400000">
            <a:off x="2076450" y="-323850"/>
            <a:ext cx="5410200" cy="7581900"/>
          </a:xfrm>
          <a:prstGeom prst="rect">
            <a:avLst/>
          </a:prstGeom>
          <a:noFill/>
          <a:ln>
            <a:noFill/>
          </a:ln>
        </p:spPr>
        <p:txBody>
          <a:bodyPr wrap="square" lIns="91425" tIns="91425" rIns="91425" bIns="91425" anchor="t" anchorCtr="0"/>
          <a:lstStyle>
            <a:lvl1pPr marL="91440" marR="0" lvl="0" indent="48260" algn="l" rtl="0">
              <a:lnSpc>
                <a:spcPct val="90000"/>
              </a:lnSpc>
              <a:spcBef>
                <a:spcPts val="1200"/>
              </a:spcBef>
              <a:spcAft>
                <a:spcPts val="200"/>
              </a:spcAft>
              <a:buClr>
                <a:schemeClr val="accent2"/>
              </a:buClr>
              <a:buSzPct val="100000"/>
              <a:buFont typeface="Questrial"/>
              <a:buChar char=" "/>
              <a:defRPr sz="2200" b="0" i="0" u="none" strike="noStrike" cap="none">
                <a:solidFill>
                  <a:schemeClr val="lt1"/>
                </a:solidFill>
                <a:latin typeface="Questrial"/>
                <a:ea typeface="Questrial"/>
                <a:cs typeface="Questrial"/>
                <a:sym typeface="Questrial"/>
              </a:defRPr>
            </a:lvl1pPr>
            <a:lvl2pPr marL="265176" marR="0" lvl="1" indent="-23875" algn="l" rtl="0">
              <a:lnSpc>
                <a:spcPct val="90000"/>
              </a:lnSpc>
              <a:spcBef>
                <a:spcPts val="200"/>
              </a:spcBef>
              <a:spcAft>
                <a:spcPts val="400"/>
              </a:spcAft>
              <a:buClr>
                <a:schemeClr val="accent2"/>
              </a:buClr>
              <a:buSzPct val="100000"/>
              <a:buFont typeface="Noto Sans Symbols"/>
              <a:buChar char="•"/>
              <a:defRPr sz="1800" b="0" i="0" u="none" strike="noStrike" cap="none">
                <a:solidFill>
                  <a:schemeClr val="lt1"/>
                </a:solidFill>
                <a:latin typeface="Questrial"/>
                <a:ea typeface="Questrial"/>
                <a:cs typeface="Questrial"/>
                <a:sym typeface="Questrial"/>
              </a:defRPr>
            </a:lvl2pPr>
            <a:lvl3pPr marL="448056" marR="0" lvl="2"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3pPr>
            <a:lvl4pPr marL="594360" marR="0" lvl="3" indent="-48259"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4pPr>
            <a:lvl5pPr marL="777240" marR="0" lvl="4" indent="-5334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5pPr>
            <a:lvl6pPr marL="914400" marR="0" lvl="5" indent="-5080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6pPr>
            <a:lvl7pPr marL="1060704" marR="0" lvl="6" indent="-57403"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7pPr>
            <a:lvl8pPr marL="1216152" marR="0" lvl="7" indent="-60452"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8pPr>
            <a:lvl9pPr marL="1362456" marR="0" lvl="8"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55" name="Shape 155"/>
          <p:cNvSpPr txBox="1">
            <a:spLocks noGrp="1"/>
          </p:cNvSpPr>
          <p:nvPr>
            <p:ph type="dt" idx="10"/>
          </p:nvPr>
        </p:nvSpPr>
        <p:spPr>
          <a:xfrm>
            <a:off x="1024129" y="6470703"/>
            <a:ext cx="21540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56" name="Shape 156"/>
          <p:cNvSpPr txBox="1">
            <a:spLocks noGrp="1"/>
          </p:cNvSpPr>
          <p:nvPr>
            <p:ph type="ftr" idx="11"/>
          </p:nvPr>
        </p:nvSpPr>
        <p:spPr>
          <a:xfrm>
            <a:off x="4842932" y="6470703"/>
            <a:ext cx="59016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57" name="Shape 157"/>
          <p:cNvSpPr txBox="1">
            <a:spLocks noGrp="1"/>
          </p:cNvSpPr>
          <p:nvPr>
            <p:ph type="sldNum" idx="12"/>
          </p:nvPr>
        </p:nvSpPr>
        <p:spPr>
          <a:xfrm>
            <a:off x="10837332" y="6470703"/>
            <a:ext cx="9738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FEFEFE"/>
                </a:solidFill>
                <a:latin typeface="Questrial"/>
                <a:ea typeface="Questrial"/>
                <a:cs typeface="Questrial"/>
                <a:sym typeface="Questrial"/>
              </a:rPr>
              <a:t>‹#›</a:t>
            </a:fld>
            <a:endParaRPr lang="en-US" sz="1000">
              <a:solidFill>
                <a:srgbClr val="FEFEFE"/>
              </a:solidFill>
              <a:latin typeface="Questrial"/>
              <a:ea typeface="Questrial"/>
              <a:cs typeface="Questrial"/>
              <a:sym typeface="Questrial"/>
            </a:endParaRPr>
          </a:p>
        </p:txBody>
      </p:sp>
      <p:cxnSp>
        <p:nvCxnSpPr>
          <p:cNvPr id="158" name="Shape 158"/>
          <p:cNvCxnSpPr/>
          <p:nvPr/>
        </p:nvCxnSpPr>
        <p:spPr>
          <a:xfrm rot="10800000">
            <a:off x="10058400" y="59262"/>
            <a:ext cx="0" cy="9144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5"/>
        <p:cNvGrpSpPr/>
        <p:nvPr/>
      </p:nvGrpSpPr>
      <p:grpSpPr>
        <a:xfrm>
          <a:off x="0" y="0"/>
          <a:ext cx="0" cy="0"/>
          <a:chOff x="0" y="0"/>
          <a:chExt cx="0" cy="0"/>
        </a:xfrm>
      </p:grpSpPr>
      <p:grpSp>
        <p:nvGrpSpPr>
          <p:cNvPr id="166" name="Shape 166" descr="Map of Africa"/>
          <p:cNvGrpSpPr/>
          <p:nvPr/>
        </p:nvGrpSpPr>
        <p:grpSpPr>
          <a:xfrm>
            <a:off x="6191519" y="-10886"/>
            <a:ext cx="5997898" cy="6233975"/>
            <a:chOff x="6189662" y="3175"/>
            <a:chExt cx="5996100" cy="6233975"/>
          </a:xfrm>
        </p:grpSpPr>
        <p:sp>
          <p:nvSpPr>
            <p:cNvPr id="167" name="Shape 167"/>
            <p:cNvSpPr/>
            <p:nvPr/>
          </p:nvSpPr>
          <p:spPr>
            <a:xfrm>
              <a:off x="7243763" y="25400"/>
              <a:ext cx="15900" cy="12600"/>
            </a:xfrm>
            <a:custGeom>
              <a:avLst/>
              <a:gdLst/>
              <a:ahLst/>
              <a:cxnLst/>
              <a:rect l="0" t="0" r="0" b="0"/>
              <a:pathLst>
                <a:path w="120000" h="120000" extrusionOk="0">
                  <a:moveTo>
                    <a:pt x="72000" y="90000"/>
                  </a:moveTo>
                  <a:cubicBezTo>
                    <a:pt x="72000" y="90000"/>
                    <a:pt x="72000" y="120000"/>
                    <a:pt x="96000" y="90000"/>
                  </a:cubicBezTo>
                  <a:cubicBezTo>
                    <a:pt x="96000" y="90000"/>
                    <a:pt x="120000" y="30000"/>
                    <a:pt x="120000" y="30000"/>
                  </a:cubicBezTo>
                  <a:cubicBezTo>
                    <a:pt x="96000" y="0"/>
                    <a:pt x="48000" y="0"/>
                    <a:pt x="24000" y="0"/>
                  </a:cubicBezTo>
                  <a:cubicBezTo>
                    <a:pt x="0" y="30000"/>
                    <a:pt x="0" y="60000"/>
                    <a:pt x="24000" y="60000"/>
                  </a:cubicBezTo>
                  <a:cubicBezTo>
                    <a:pt x="48000" y="60000"/>
                    <a:pt x="48000" y="60000"/>
                    <a:pt x="72000" y="9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68" name="Shape 168"/>
            <p:cNvSpPr/>
            <p:nvPr/>
          </p:nvSpPr>
          <p:spPr>
            <a:xfrm>
              <a:off x="7221538" y="3175"/>
              <a:ext cx="9600" cy="9600"/>
            </a:xfrm>
            <a:custGeom>
              <a:avLst/>
              <a:gdLst/>
              <a:ahLst/>
              <a:cxnLst/>
              <a:rect l="0" t="0" r="0" b="0"/>
              <a:pathLst>
                <a:path w="120000" h="120000" extrusionOk="0">
                  <a:moveTo>
                    <a:pt x="40000" y="80000"/>
                  </a:moveTo>
                  <a:cubicBezTo>
                    <a:pt x="80000" y="80000"/>
                    <a:pt x="120000" y="0"/>
                    <a:pt x="80000" y="0"/>
                  </a:cubicBezTo>
                  <a:cubicBezTo>
                    <a:pt x="40000" y="0"/>
                    <a:pt x="0" y="120000"/>
                    <a:pt x="40000" y="8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69" name="Shape 169"/>
            <p:cNvSpPr/>
            <p:nvPr/>
          </p:nvSpPr>
          <p:spPr>
            <a:xfrm>
              <a:off x="8256588" y="955675"/>
              <a:ext cx="225300" cy="130200"/>
            </a:xfrm>
            <a:custGeom>
              <a:avLst/>
              <a:gdLst/>
              <a:ahLst/>
              <a:cxnLst/>
              <a:rect l="0" t="0" r="0" b="0"/>
              <a:pathLst>
                <a:path w="120000" h="120000" extrusionOk="0">
                  <a:moveTo>
                    <a:pt x="106478" y="35121"/>
                  </a:moveTo>
                  <a:cubicBezTo>
                    <a:pt x="106478" y="32195"/>
                    <a:pt x="106478" y="32195"/>
                    <a:pt x="108169" y="29268"/>
                  </a:cubicBezTo>
                  <a:cubicBezTo>
                    <a:pt x="108169" y="26341"/>
                    <a:pt x="108169" y="23414"/>
                    <a:pt x="111549" y="20487"/>
                  </a:cubicBezTo>
                  <a:cubicBezTo>
                    <a:pt x="113239" y="17560"/>
                    <a:pt x="113239" y="11707"/>
                    <a:pt x="114929" y="8780"/>
                  </a:cubicBezTo>
                  <a:cubicBezTo>
                    <a:pt x="114929" y="5853"/>
                    <a:pt x="116619" y="5853"/>
                    <a:pt x="118309" y="2926"/>
                  </a:cubicBezTo>
                  <a:cubicBezTo>
                    <a:pt x="118309" y="2926"/>
                    <a:pt x="120000" y="2926"/>
                    <a:pt x="120000" y="0"/>
                  </a:cubicBezTo>
                  <a:cubicBezTo>
                    <a:pt x="118309" y="0"/>
                    <a:pt x="114929" y="0"/>
                    <a:pt x="113239" y="0"/>
                  </a:cubicBezTo>
                  <a:cubicBezTo>
                    <a:pt x="109859" y="0"/>
                    <a:pt x="108169" y="5853"/>
                    <a:pt x="106478" y="5853"/>
                  </a:cubicBezTo>
                  <a:cubicBezTo>
                    <a:pt x="103098" y="5853"/>
                    <a:pt x="101408" y="2926"/>
                    <a:pt x="98028" y="5853"/>
                  </a:cubicBezTo>
                  <a:cubicBezTo>
                    <a:pt x="96338" y="11707"/>
                    <a:pt x="94647" y="11707"/>
                    <a:pt x="91267" y="11707"/>
                  </a:cubicBezTo>
                  <a:cubicBezTo>
                    <a:pt x="89577" y="11707"/>
                    <a:pt x="87887" y="8780"/>
                    <a:pt x="84507" y="8780"/>
                  </a:cubicBezTo>
                  <a:cubicBezTo>
                    <a:pt x="82816" y="8780"/>
                    <a:pt x="81126" y="11707"/>
                    <a:pt x="79436" y="14634"/>
                  </a:cubicBezTo>
                  <a:cubicBezTo>
                    <a:pt x="79436" y="14634"/>
                    <a:pt x="77746" y="14634"/>
                    <a:pt x="76056" y="17560"/>
                  </a:cubicBezTo>
                  <a:cubicBezTo>
                    <a:pt x="72676" y="20487"/>
                    <a:pt x="69295" y="20487"/>
                    <a:pt x="67605" y="17560"/>
                  </a:cubicBezTo>
                  <a:cubicBezTo>
                    <a:pt x="64225" y="17560"/>
                    <a:pt x="62535" y="14634"/>
                    <a:pt x="59154" y="14634"/>
                  </a:cubicBezTo>
                  <a:cubicBezTo>
                    <a:pt x="57464" y="14634"/>
                    <a:pt x="55774" y="17560"/>
                    <a:pt x="54084" y="14634"/>
                  </a:cubicBezTo>
                  <a:cubicBezTo>
                    <a:pt x="52394" y="14634"/>
                    <a:pt x="52394" y="11707"/>
                    <a:pt x="50704" y="11707"/>
                  </a:cubicBezTo>
                  <a:cubicBezTo>
                    <a:pt x="47323" y="11707"/>
                    <a:pt x="45633" y="11707"/>
                    <a:pt x="42253" y="11707"/>
                  </a:cubicBezTo>
                  <a:cubicBezTo>
                    <a:pt x="40563" y="11707"/>
                    <a:pt x="38873" y="11707"/>
                    <a:pt x="38873" y="8780"/>
                  </a:cubicBezTo>
                  <a:cubicBezTo>
                    <a:pt x="37183" y="8780"/>
                    <a:pt x="37183" y="5853"/>
                    <a:pt x="35492" y="5853"/>
                  </a:cubicBezTo>
                  <a:cubicBezTo>
                    <a:pt x="35492" y="2926"/>
                    <a:pt x="33802" y="2926"/>
                    <a:pt x="32112" y="2926"/>
                  </a:cubicBezTo>
                  <a:cubicBezTo>
                    <a:pt x="32112" y="5853"/>
                    <a:pt x="30422" y="5853"/>
                    <a:pt x="28732" y="5853"/>
                  </a:cubicBezTo>
                  <a:cubicBezTo>
                    <a:pt x="27042" y="8780"/>
                    <a:pt x="25352" y="11707"/>
                    <a:pt x="23661" y="14634"/>
                  </a:cubicBezTo>
                  <a:cubicBezTo>
                    <a:pt x="20281" y="14634"/>
                    <a:pt x="16901" y="14634"/>
                    <a:pt x="15211" y="11707"/>
                  </a:cubicBezTo>
                  <a:cubicBezTo>
                    <a:pt x="15211" y="8780"/>
                    <a:pt x="15211" y="5853"/>
                    <a:pt x="13521" y="5853"/>
                  </a:cubicBezTo>
                  <a:cubicBezTo>
                    <a:pt x="11830" y="5853"/>
                    <a:pt x="10140" y="8780"/>
                    <a:pt x="10140" y="11707"/>
                  </a:cubicBezTo>
                  <a:cubicBezTo>
                    <a:pt x="8450" y="14634"/>
                    <a:pt x="8450" y="17560"/>
                    <a:pt x="6760" y="20487"/>
                  </a:cubicBezTo>
                  <a:cubicBezTo>
                    <a:pt x="5070" y="23414"/>
                    <a:pt x="1690" y="26341"/>
                    <a:pt x="1690" y="29268"/>
                  </a:cubicBezTo>
                  <a:cubicBezTo>
                    <a:pt x="0" y="35121"/>
                    <a:pt x="3380" y="35121"/>
                    <a:pt x="5070" y="38048"/>
                  </a:cubicBezTo>
                  <a:cubicBezTo>
                    <a:pt x="6760" y="40975"/>
                    <a:pt x="6760" y="40975"/>
                    <a:pt x="6760" y="43902"/>
                  </a:cubicBezTo>
                  <a:cubicBezTo>
                    <a:pt x="6760" y="46829"/>
                    <a:pt x="8450" y="46829"/>
                    <a:pt x="8450" y="49756"/>
                  </a:cubicBezTo>
                  <a:cubicBezTo>
                    <a:pt x="10140" y="52682"/>
                    <a:pt x="8450" y="52682"/>
                    <a:pt x="10140" y="55609"/>
                  </a:cubicBezTo>
                  <a:cubicBezTo>
                    <a:pt x="11830" y="58536"/>
                    <a:pt x="15211" y="49756"/>
                    <a:pt x="16901" y="46829"/>
                  </a:cubicBezTo>
                  <a:cubicBezTo>
                    <a:pt x="18591" y="46829"/>
                    <a:pt x="20281" y="49756"/>
                    <a:pt x="20281" y="49756"/>
                  </a:cubicBezTo>
                  <a:cubicBezTo>
                    <a:pt x="21971" y="49756"/>
                    <a:pt x="21971" y="52682"/>
                    <a:pt x="23661" y="52682"/>
                  </a:cubicBezTo>
                  <a:cubicBezTo>
                    <a:pt x="23661" y="55609"/>
                    <a:pt x="25352" y="55609"/>
                    <a:pt x="27042" y="55609"/>
                  </a:cubicBezTo>
                  <a:cubicBezTo>
                    <a:pt x="28732" y="55609"/>
                    <a:pt x="30422" y="61463"/>
                    <a:pt x="32112" y="61463"/>
                  </a:cubicBezTo>
                  <a:cubicBezTo>
                    <a:pt x="35492" y="64390"/>
                    <a:pt x="38873" y="64390"/>
                    <a:pt x="40563" y="67317"/>
                  </a:cubicBezTo>
                  <a:cubicBezTo>
                    <a:pt x="43943" y="67317"/>
                    <a:pt x="43943" y="73170"/>
                    <a:pt x="47323" y="76097"/>
                  </a:cubicBezTo>
                  <a:cubicBezTo>
                    <a:pt x="49014" y="76097"/>
                    <a:pt x="52394" y="73170"/>
                    <a:pt x="54084" y="79024"/>
                  </a:cubicBezTo>
                  <a:cubicBezTo>
                    <a:pt x="54084" y="79024"/>
                    <a:pt x="55774" y="81951"/>
                    <a:pt x="55774" y="81951"/>
                  </a:cubicBezTo>
                  <a:cubicBezTo>
                    <a:pt x="57464" y="84878"/>
                    <a:pt x="57464" y="84878"/>
                    <a:pt x="59154" y="84878"/>
                  </a:cubicBezTo>
                  <a:cubicBezTo>
                    <a:pt x="64225" y="87804"/>
                    <a:pt x="67605" y="87804"/>
                    <a:pt x="72676" y="93658"/>
                  </a:cubicBezTo>
                  <a:cubicBezTo>
                    <a:pt x="74366" y="96585"/>
                    <a:pt x="74366" y="99512"/>
                    <a:pt x="76056" y="102439"/>
                  </a:cubicBezTo>
                  <a:cubicBezTo>
                    <a:pt x="76056" y="105365"/>
                    <a:pt x="77746" y="105365"/>
                    <a:pt x="77746" y="108292"/>
                  </a:cubicBezTo>
                  <a:cubicBezTo>
                    <a:pt x="77746" y="111219"/>
                    <a:pt x="79436" y="111219"/>
                    <a:pt x="79436" y="111219"/>
                  </a:cubicBezTo>
                  <a:cubicBezTo>
                    <a:pt x="82816" y="114146"/>
                    <a:pt x="86197" y="111219"/>
                    <a:pt x="87887" y="114146"/>
                  </a:cubicBezTo>
                  <a:cubicBezTo>
                    <a:pt x="89577" y="114146"/>
                    <a:pt x="89577" y="114146"/>
                    <a:pt x="91267" y="114146"/>
                  </a:cubicBezTo>
                  <a:cubicBezTo>
                    <a:pt x="94647" y="117073"/>
                    <a:pt x="96338" y="114146"/>
                    <a:pt x="99718" y="117073"/>
                  </a:cubicBezTo>
                  <a:cubicBezTo>
                    <a:pt x="99718" y="117073"/>
                    <a:pt x="99718" y="120000"/>
                    <a:pt x="101408" y="117073"/>
                  </a:cubicBezTo>
                  <a:cubicBezTo>
                    <a:pt x="101408" y="117073"/>
                    <a:pt x="101408" y="114146"/>
                    <a:pt x="101408" y="111219"/>
                  </a:cubicBezTo>
                  <a:cubicBezTo>
                    <a:pt x="101408" y="111219"/>
                    <a:pt x="98028" y="105365"/>
                    <a:pt x="101408" y="105365"/>
                  </a:cubicBezTo>
                  <a:cubicBezTo>
                    <a:pt x="103098" y="105365"/>
                    <a:pt x="104788" y="105365"/>
                    <a:pt x="104788" y="102439"/>
                  </a:cubicBezTo>
                  <a:cubicBezTo>
                    <a:pt x="104788" y="99512"/>
                    <a:pt x="101408" y="93658"/>
                    <a:pt x="104788" y="93658"/>
                  </a:cubicBezTo>
                  <a:cubicBezTo>
                    <a:pt x="104788" y="93658"/>
                    <a:pt x="106478" y="93658"/>
                    <a:pt x="106478" y="93658"/>
                  </a:cubicBezTo>
                  <a:cubicBezTo>
                    <a:pt x="108169" y="93658"/>
                    <a:pt x="108169" y="90731"/>
                    <a:pt x="106478" y="87804"/>
                  </a:cubicBezTo>
                  <a:cubicBezTo>
                    <a:pt x="106478" y="87804"/>
                    <a:pt x="106478" y="84878"/>
                    <a:pt x="104788" y="84878"/>
                  </a:cubicBezTo>
                  <a:cubicBezTo>
                    <a:pt x="104788" y="81951"/>
                    <a:pt x="104788" y="81951"/>
                    <a:pt x="103098" y="79024"/>
                  </a:cubicBezTo>
                  <a:cubicBezTo>
                    <a:pt x="103098" y="76097"/>
                    <a:pt x="103098" y="76097"/>
                    <a:pt x="103098" y="73170"/>
                  </a:cubicBezTo>
                  <a:cubicBezTo>
                    <a:pt x="101408" y="73170"/>
                    <a:pt x="99718" y="73170"/>
                    <a:pt x="99718" y="70243"/>
                  </a:cubicBezTo>
                  <a:cubicBezTo>
                    <a:pt x="99718" y="70243"/>
                    <a:pt x="99718" y="64390"/>
                    <a:pt x="99718" y="64390"/>
                  </a:cubicBezTo>
                  <a:cubicBezTo>
                    <a:pt x="99718" y="61463"/>
                    <a:pt x="99718" y="58536"/>
                    <a:pt x="99718" y="55609"/>
                  </a:cubicBezTo>
                  <a:cubicBezTo>
                    <a:pt x="101408" y="55609"/>
                    <a:pt x="103098" y="55609"/>
                    <a:pt x="103098" y="52682"/>
                  </a:cubicBezTo>
                  <a:cubicBezTo>
                    <a:pt x="103098" y="49756"/>
                    <a:pt x="103098" y="46829"/>
                    <a:pt x="103098" y="43902"/>
                  </a:cubicBezTo>
                  <a:cubicBezTo>
                    <a:pt x="103098" y="40975"/>
                    <a:pt x="104788" y="38048"/>
                    <a:pt x="106478" y="35121"/>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70" name="Shape 170"/>
            <p:cNvSpPr/>
            <p:nvPr/>
          </p:nvSpPr>
          <p:spPr>
            <a:xfrm>
              <a:off x="7559675" y="817562"/>
              <a:ext cx="82500" cy="60299"/>
            </a:xfrm>
            <a:custGeom>
              <a:avLst/>
              <a:gdLst/>
              <a:ahLst/>
              <a:cxnLst/>
              <a:rect l="0" t="0" r="0" b="0"/>
              <a:pathLst>
                <a:path w="120000" h="120000" extrusionOk="0">
                  <a:moveTo>
                    <a:pt x="87692" y="0"/>
                  </a:moveTo>
                  <a:cubicBezTo>
                    <a:pt x="87692" y="0"/>
                    <a:pt x="83076" y="0"/>
                    <a:pt x="78461" y="0"/>
                  </a:cubicBezTo>
                  <a:cubicBezTo>
                    <a:pt x="73846" y="0"/>
                    <a:pt x="64615" y="6315"/>
                    <a:pt x="60000" y="12631"/>
                  </a:cubicBezTo>
                  <a:cubicBezTo>
                    <a:pt x="55384" y="18947"/>
                    <a:pt x="46153" y="25263"/>
                    <a:pt x="41538" y="31578"/>
                  </a:cubicBezTo>
                  <a:cubicBezTo>
                    <a:pt x="32307" y="37894"/>
                    <a:pt x="23076" y="44210"/>
                    <a:pt x="13846" y="50526"/>
                  </a:cubicBezTo>
                  <a:cubicBezTo>
                    <a:pt x="9230" y="56842"/>
                    <a:pt x="0" y="69473"/>
                    <a:pt x="13846" y="69473"/>
                  </a:cubicBezTo>
                  <a:cubicBezTo>
                    <a:pt x="18461" y="75789"/>
                    <a:pt x="27692" y="69473"/>
                    <a:pt x="36923" y="75789"/>
                  </a:cubicBezTo>
                  <a:cubicBezTo>
                    <a:pt x="41538" y="75789"/>
                    <a:pt x="36923" y="94736"/>
                    <a:pt x="46153" y="94736"/>
                  </a:cubicBezTo>
                  <a:cubicBezTo>
                    <a:pt x="46153" y="101052"/>
                    <a:pt x="50769" y="101052"/>
                    <a:pt x="55384" y="101052"/>
                  </a:cubicBezTo>
                  <a:cubicBezTo>
                    <a:pt x="55384" y="107368"/>
                    <a:pt x="60000" y="107368"/>
                    <a:pt x="60000" y="113684"/>
                  </a:cubicBezTo>
                  <a:cubicBezTo>
                    <a:pt x="69230" y="120000"/>
                    <a:pt x="73846" y="113684"/>
                    <a:pt x="83076" y="107368"/>
                  </a:cubicBezTo>
                  <a:cubicBezTo>
                    <a:pt x="92307" y="107368"/>
                    <a:pt x="96923" y="101052"/>
                    <a:pt x="96923" y="88421"/>
                  </a:cubicBezTo>
                  <a:cubicBezTo>
                    <a:pt x="101538" y="75789"/>
                    <a:pt x="106153" y="69473"/>
                    <a:pt x="110769" y="63157"/>
                  </a:cubicBezTo>
                  <a:cubicBezTo>
                    <a:pt x="120000" y="56842"/>
                    <a:pt x="120000" y="44210"/>
                    <a:pt x="115384" y="37894"/>
                  </a:cubicBezTo>
                  <a:cubicBezTo>
                    <a:pt x="110769" y="31578"/>
                    <a:pt x="101538" y="31578"/>
                    <a:pt x="96923" y="37894"/>
                  </a:cubicBezTo>
                  <a:cubicBezTo>
                    <a:pt x="92307" y="37894"/>
                    <a:pt x="87692" y="37894"/>
                    <a:pt x="87692" y="25263"/>
                  </a:cubicBezTo>
                  <a:cubicBezTo>
                    <a:pt x="87692" y="25263"/>
                    <a:pt x="87692" y="18947"/>
                    <a:pt x="87692" y="12631"/>
                  </a:cubicBezTo>
                  <a:cubicBezTo>
                    <a:pt x="87692" y="12631"/>
                    <a:pt x="92307" y="6315"/>
                    <a:pt x="87692" y="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71" name="Shape 171"/>
            <p:cNvSpPr/>
            <p:nvPr/>
          </p:nvSpPr>
          <p:spPr>
            <a:xfrm>
              <a:off x="7661275" y="808037"/>
              <a:ext cx="34800" cy="25500"/>
            </a:xfrm>
            <a:custGeom>
              <a:avLst/>
              <a:gdLst/>
              <a:ahLst/>
              <a:cxnLst/>
              <a:rect l="0" t="0" r="0" b="0"/>
              <a:pathLst>
                <a:path w="120000" h="120000" extrusionOk="0">
                  <a:moveTo>
                    <a:pt x="54545" y="75000"/>
                  </a:moveTo>
                  <a:cubicBezTo>
                    <a:pt x="54545" y="75000"/>
                    <a:pt x="65454" y="75000"/>
                    <a:pt x="65454" y="75000"/>
                  </a:cubicBezTo>
                  <a:cubicBezTo>
                    <a:pt x="76363" y="75000"/>
                    <a:pt x="98181" y="90000"/>
                    <a:pt x="98181" y="105000"/>
                  </a:cubicBezTo>
                  <a:cubicBezTo>
                    <a:pt x="109090" y="120000"/>
                    <a:pt x="120000" y="105000"/>
                    <a:pt x="120000" y="90000"/>
                  </a:cubicBezTo>
                  <a:cubicBezTo>
                    <a:pt x="120000" y="75000"/>
                    <a:pt x="120000" y="60000"/>
                    <a:pt x="120000" y="60000"/>
                  </a:cubicBezTo>
                  <a:cubicBezTo>
                    <a:pt x="120000" y="45000"/>
                    <a:pt x="109090" y="45000"/>
                    <a:pt x="109090" y="30000"/>
                  </a:cubicBezTo>
                  <a:cubicBezTo>
                    <a:pt x="109090" y="15000"/>
                    <a:pt x="109090" y="15000"/>
                    <a:pt x="98181" y="15000"/>
                  </a:cubicBezTo>
                  <a:cubicBezTo>
                    <a:pt x="98181" y="0"/>
                    <a:pt x="87272" y="15000"/>
                    <a:pt x="76363" y="15000"/>
                  </a:cubicBezTo>
                  <a:cubicBezTo>
                    <a:pt x="54545" y="15000"/>
                    <a:pt x="43636" y="0"/>
                    <a:pt x="32727" y="0"/>
                  </a:cubicBezTo>
                  <a:cubicBezTo>
                    <a:pt x="21818" y="0"/>
                    <a:pt x="0" y="15000"/>
                    <a:pt x="10909" y="30000"/>
                  </a:cubicBezTo>
                  <a:cubicBezTo>
                    <a:pt x="10909" y="45000"/>
                    <a:pt x="21818" y="45000"/>
                    <a:pt x="32727" y="45000"/>
                  </a:cubicBezTo>
                  <a:cubicBezTo>
                    <a:pt x="43636" y="60000"/>
                    <a:pt x="43636" y="60000"/>
                    <a:pt x="54545" y="75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72" name="Shape 172"/>
            <p:cNvSpPr/>
            <p:nvPr/>
          </p:nvSpPr>
          <p:spPr>
            <a:xfrm>
              <a:off x="7991475" y="563562"/>
              <a:ext cx="71400" cy="142800"/>
            </a:xfrm>
            <a:custGeom>
              <a:avLst/>
              <a:gdLst/>
              <a:ahLst/>
              <a:cxnLst/>
              <a:rect l="0" t="0" r="0" b="0"/>
              <a:pathLst>
                <a:path w="120000" h="120000" extrusionOk="0">
                  <a:moveTo>
                    <a:pt x="73043" y="24000"/>
                  </a:moveTo>
                  <a:cubicBezTo>
                    <a:pt x="62608" y="24000"/>
                    <a:pt x="52173" y="24000"/>
                    <a:pt x="46956" y="26666"/>
                  </a:cubicBezTo>
                  <a:cubicBezTo>
                    <a:pt x="41739" y="29333"/>
                    <a:pt x="36521" y="32000"/>
                    <a:pt x="31304" y="34666"/>
                  </a:cubicBezTo>
                  <a:cubicBezTo>
                    <a:pt x="26086" y="37333"/>
                    <a:pt x="20869" y="40000"/>
                    <a:pt x="10434" y="40000"/>
                  </a:cubicBezTo>
                  <a:cubicBezTo>
                    <a:pt x="5217" y="42666"/>
                    <a:pt x="0" y="45333"/>
                    <a:pt x="0" y="50666"/>
                  </a:cubicBezTo>
                  <a:cubicBezTo>
                    <a:pt x="0" y="56000"/>
                    <a:pt x="5217" y="58666"/>
                    <a:pt x="5217" y="61333"/>
                  </a:cubicBezTo>
                  <a:cubicBezTo>
                    <a:pt x="5217" y="66666"/>
                    <a:pt x="5217" y="69333"/>
                    <a:pt x="5217" y="74666"/>
                  </a:cubicBezTo>
                  <a:cubicBezTo>
                    <a:pt x="10434" y="80000"/>
                    <a:pt x="20869" y="74666"/>
                    <a:pt x="26086" y="80000"/>
                  </a:cubicBezTo>
                  <a:cubicBezTo>
                    <a:pt x="26086" y="85333"/>
                    <a:pt x="20869" y="88000"/>
                    <a:pt x="15652" y="88000"/>
                  </a:cubicBezTo>
                  <a:cubicBezTo>
                    <a:pt x="10434" y="93333"/>
                    <a:pt x="20869" y="93333"/>
                    <a:pt x="26086" y="96000"/>
                  </a:cubicBezTo>
                  <a:cubicBezTo>
                    <a:pt x="31304" y="96000"/>
                    <a:pt x="26086" y="98666"/>
                    <a:pt x="26086" y="101333"/>
                  </a:cubicBezTo>
                  <a:cubicBezTo>
                    <a:pt x="26086" y="104000"/>
                    <a:pt x="31304" y="104000"/>
                    <a:pt x="31304" y="104000"/>
                  </a:cubicBezTo>
                  <a:cubicBezTo>
                    <a:pt x="36521" y="106666"/>
                    <a:pt x="41739" y="109333"/>
                    <a:pt x="46956" y="112000"/>
                  </a:cubicBezTo>
                  <a:cubicBezTo>
                    <a:pt x="57391" y="112000"/>
                    <a:pt x="52173" y="112000"/>
                    <a:pt x="57391" y="114666"/>
                  </a:cubicBezTo>
                  <a:cubicBezTo>
                    <a:pt x="62608" y="114666"/>
                    <a:pt x="62608" y="114666"/>
                    <a:pt x="67826" y="117333"/>
                  </a:cubicBezTo>
                  <a:cubicBezTo>
                    <a:pt x="73043" y="117333"/>
                    <a:pt x="73043" y="120000"/>
                    <a:pt x="73043" y="120000"/>
                  </a:cubicBezTo>
                  <a:cubicBezTo>
                    <a:pt x="78260" y="120000"/>
                    <a:pt x="78260" y="117333"/>
                    <a:pt x="78260" y="114666"/>
                  </a:cubicBezTo>
                  <a:cubicBezTo>
                    <a:pt x="83478" y="112000"/>
                    <a:pt x="83478" y="106666"/>
                    <a:pt x="83478" y="104000"/>
                  </a:cubicBezTo>
                  <a:cubicBezTo>
                    <a:pt x="83478" y="98666"/>
                    <a:pt x="88695" y="96000"/>
                    <a:pt x="93913" y="93333"/>
                  </a:cubicBezTo>
                  <a:cubicBezTo>
                    <a:pt x="93913" y="90666"/>
                    <a:pt x="93913" y="85333"/>
                    <a:pt x="99130" y="82666"/>
                  </a:cubicBezTo>
                  <a:cubicBezTo>
                    <a:pt x="99130" y="80000"/>
                    <a:pt x="104347" y="77333"/>
                    <a:pt x="104347" y="77333"/>
                  </a:cubicBezTo>
                  <a:cubicBezTo>
                    <a:pt x="104347" y="74666"/>
                    <a:pt x="104347" y="72000"/>
                    <a:pt x="104347" y="69333"/>
                  </a:cubicBezTo>
                  <a:cubicBezTo>
                    <a:pt x="109565" y="66666"/>
                    <a:pt x="109565" y="64000"/>
                    <a:pt x="114782" y="61333"/>
                  </a:cubicBezTo>
                  <a:cubicBezTo>
                    <a:pt x="120000" y="58666"/>
                    <a:pt x="120000" y="56000"/>
                    <a:pt x="120000" y="50666"/>
                  </a:cubicBezTo>
                  <a:cubicBezTo>
                    <a:pt x="120000" y="48000"/>
                    <a:pt x="120000" y="42666"/>
                    <a:pt x="114782" y="40000"/>
                  </a:cubicBezTo>
                  <a:cubicBezTo>
                    <a:pt x="114782" y="34666"/>
                    <a:pt x="114782" y="32000"/>
                    <a:pt x="114782" y="26666"/>
                  </a:cubicBezTo>
                  <a:cubicBezTo>
                    <a:pt x="114782" y="24000"/>
                    <a:pt x="114782" y="21333"/>
                    <a:pt x="114782" y="21333"/>
                  </a:cubicBezTo>
                  <a:cubicBezTo>
                    <a:pt x="114782" y="18666"/>
                    <a:pt x="109565" y="16000"/>
                    <a:pt x="109565" y="16000"/>
                  </a:cubicBezTo>
                  <a:cubicBezTo>
                    <a:pt x="104347" y="10666"/>
                    <a:pt x="109565" y="8000"/>
                    <a:pt x="104347" y="5333"/>
                  </a:cubicBezTo>
                  <a:cubicBezTo>
                    <a:pt x="99130" y="2666"/>
                    <a:pt x="99130" y="2666"/>
                    <a:pt x="99130" y="2666"/>
                  </a:cubicBezTo>
                  <a:cubicBezTo>
                    <a:pt x="93913" y="2666"/>
                    <a:pt x="99130" y="0"/>
                    <a:pt x="93913" y="0"/>
                  </a:cubicBezTo>
                  <a:cubicBezTo>
                    <a:pt x="88695" y="0"/>
                    <a:pt x="93913" y="5333"/>
                    <a:pt x="93913" y="5333"/>
                  </a:cubicBezTo>
                  <a:cubicBezTo>
                    <a:pt x="93913" y="10666"/>
                    <a:pt x="93913" y="16000"/>
                    <a:pt x="88695" y="21333"/>
                  </a:cubicBezTo>
                  <a:cubicBezTo>
                    <a:pt x="83478" y="24000"/>
                    <a:pt x="78260" y="24000"/>
                    <a:pt x="73043" y="24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73" name="Shape 173"/>
            <p:cNvSpPr/>
            <p:nvPr/>
          </p:nvSpPr>
          <p:spPr>
            <a:xfrm>
              <a:off x="7959725" y="712787"/>
              <a:ext cx="122100" cy="198300"/>
            </a:xfrm>
            <a:custGeom>
              <a:avLst/>
              <a:gdLst/>
              <a:ahLst/>
              <a:cxnLst/>
              <a:rect l="0" t="0" r="0" b="0"/>
              <a:pathLst>
                <a:path w="120000" h="120000" extrusionOk="0">
                  <a:moveTo>
                    <a:pt x="0" y="32380"/>
                  </a:moveTo>
                  <a:cubicBezTo>
                    <a:pt x="3076" y="34285"/>
                    <a:pt x="6153" y="32380"/>
                    <a:pt x="9230" y="32380"/>
                  </a:cubicBezTo>
                  <a:cubicBezTo>
                    <a:pt x="12307" y="32380"/>
                    <a:pt x="15384" y="34285"/>
                    <a:pt x="18461" y="34285"/>
                  </a:cubicBezTo>
                  <a:cubicBezTo>
                    <a:pt x="18461" y="36190"/>
                    <a:pt x="18461" y="38095"/>
                    <a:pt x="21538" y="40000"/>
                  </a:cubicBezTo>
                  <a:cubicBezTo>
                    <a:pt x="21538" y="41904"/>
                    <a:pt x="24615" y="43809"/>
                    <a:pt x="24615" y="45714"/>
                  </a:cubicBezTo>
                  <a:cubicBezTo>
                    <a:pt x="27692" y="49523"/>
                    <a:pt x="21538" y="53333"/>
                    <a:pt x="21538" y="57142"/>
                  </a:cubicBezTo>
                  <a:cubicBezTo>
                    <a:pt x="18461" y="60952"/>
                    <a:pt x="21538" y="62857"/>
                    <a:pt x="21538" y="64761"/>
                  </a:cubicBezTo>
                  <a:cubicBezTo>
                    <a:pt x="24615" y="66666"/>
                    <a:pt x="21538" y="68571"/>
                    <a:pt x="21538" y="68571"/>
                  </a:cubicBezTo>
                  <a:cubicBezTo>
                    <a:pt x="24615" y="70476"/>
                    <a:pt x="24615" y="70476"/>
                    <a:pt x="27692" y="72380"/>
                  </a:cubicBezTo>
                  <a:cubicBezTo>
                    <a:pt x="33846" y="76190"/>
                    <a:pt x="27692" y="80000"/>
                    <a:pt x="24615" y="85714"/>
                  </a:cubicBezTo>
                  <a:cubicBezTo>
                    <a:pt x="21538" y="87619"/>
                    <a:pt x="18461" y="87619"/>
                    <a:pt x="18461" y="89523"/>
                  </a:cubicBezTo>
                  <a:cubicBezTo>
                    <a:pt x="18461" y="93333"/>
                    <a:pt x="18461" y="95238"/>
                    <a:pt x="18461" y="97142"/>
                  </a:cubicBezTo>
                  <a:cubicBezTo>
                    <a:pt x="18461" y="100952"/>
                    <a:pt x="12307" y="104761"/>
                    <a:pt x="21538" y="106666"/>
                  </a:cubicBezTo>
                  <a:cubicBezTo>
                    <a:pt x="24615" y="108571"/>
                    <a:pt x="27692" y="108571"/>
                    <a:pt x="30769" y="110476"/>
                  </a:cubicBezTo>
                  <a:cubicBezTo>
                    <a:pt x="30769" y="110476"/>
                    <a:pt x="33846" y="112380"/>
                    <a:pt x="36923" y="114285"/>
                  </a:cubicBezTo>
                  <a:cubicBezTo>
                    <a:pt x="46153" y="120000"/>
                    <a:pt x="55384" y="114285"/>
                    <a:pt x="61538" y="108571"/>
                  </a:cubicBezTo>
                  <a:cubicBezTo>
                    <a:pt x="64615" y="106666"/>
                    <a:pt x="61538" y="104761"/>
                    <a:pt x="61538" y="102857"/>
                  </a:cubicBezTo>
                  <a:cubicBezTo>
                    <a:pt x="64615" y="97142"/>
                    <a:pt x="76923" y="100952"/>
                    <a:pt x="80000" y="100952"/>
                  </a:cubicBezTo>
                  <a:cubicBezTo>
                    <a:pt x="86153" y="100952"/>
                    <a:pt x="86153" y="102857"/>
                    <a:pt x="89230" y="104761"/>
                  </a:cubicBezTo>
                  <a:cubicBezTo>
                    <a:pt x="92307" y="106666"/>
                    <a:pt x="95384" y="106666"/>
                    <a:pt x="95384" y="102857"/>
                  </a:cubicBezTo>
                  <a:cubicBezTo>
                    <a:pt x="98461" y="100952"/>
                    <a:pt x="98461" y="99047"/>
                    <a:pt x="98461" y="97142"/>
                  </a:cubicBezTo>
                  <a:cubicBezTo>
                    <a:pt x="98461" y="95238"/>
                    <a:pt x="98461" y="93333"/>
                    <a:pt x="98461" y="91428"/>
                  </a:cubicBezTo>
                  <a:cubicBezTo>
                    <a:pt x="101538" y="85714"/>
                    <a:pt x="101538" y="83809"/>
                    <a:pt x="104615" y="78095"/>
                  </a:cubicBezTo>
                  <a:cubicBezTo>
                    <a:pt x="104615" y="76190"/>
                    <a:pt x="107692" y="76190"/>
                    <a:pt x="107692" y="72380"/>
                  </a:cubicBezTo>
                  <a:cubicBezTo>
                    <a:pt x="107692" y="70476"/>
                    <a:pt x="107692" y="68571"/>
                    <a:pt x="107692" y="66666"/>
                  </a:cubicBezTo>
                  <a:cubicBezTo>
                    <a:pt x="107692" y="64761"/>
                    <a:pt x="107692" y="60952"/>
                    <a:pt x="110769" y="59047"/>
                  </a:cubicBezTo>
                  <a:cubicBezTo>
                    <a:pt x="110769" y="57142"/>
                    <a:pt x="110769" y="55238"/>
                    <a:pt x="113846" y="53333"/>
                  </a:cubicBezTo>
                  <a:cubicBezTo>
                    <a:pt x="113846" y="51428"/>
                    <a:pt x="113846" y="49523"/>
                    <a:pt x="113846" y="45714"/>
                  </a:cubicBezTo>
                  <a:cubicBezTo>
                    <a:pt x="116923" y="43809"/>
                    <a:pt x="116923" y="41904"/>
                    <a:pt x="116923" y="40000"/>
                  </a:cubicBezTo>
                  <a:cubicBezTo>
                    <a:pt x="120000" y="36190"/>
                    <a:pt x="113846" y="32380"/>
                    <a:pt x="110769" y="28571"/>
                  </a:cubicBezTo>
                  <a:cubicBezTo>
                    <a:pt x="110769" y="24761"/>
                    <a:pt x="110769" y="20952"/>
                    <a:pt x="101538" y="19047"/>
                  </a:cubicBezTo>
                  <a:cubicBezTo>
                    <a:pt x="101538" y="17142"/>
                    <a:pt x="95384" y="17142"/>
                    <a:pt x="95384" y="15238"/>
                  </a:cubicBezTo>
                  <a:cubicBezTo>
                    <a:pt x="92307" y="13333"/>
                    <a:pt x="98461" y="11428"/>
                    <a:pt x="98461" y="9523"/>
                  </a:cubicBezTo>
                  <a:cubicBezTo>
                    <a:pt x="101538" y="1904"/>
                    <a:pt x="89230" y="5714"/>
                    <a:pt x="83076" y="3809"/>
                  </a:cubicBezTo>
                  <a:cubicBezTo>
                    <a:pt x="80000" y="1904"/>
                    <a:pt x="83076" y="0"/>
                    <a:pt x="76923" y="0"/>
                  </a:cubicBezTo>
                  <a:cubicBezTo>
                    <a:pt x="73846" y="0"/>
                    <a:pt x="70769" y="1904"/>
                    <a:pt x="70769" y="3809"/>
                  </a:cubicBezTo>
                  <a:cubicBezTo>
                    <a:pt x="64615" y="7619"/>
                    <a:pt x="58461" y="7619"/>
                    <a:pt x="55384" y="11428"/>
                  </a:cubicBezTo>
                  <a:cubicBezTo>
                    <a:pt x="49230" y="15238"/>
                    <a:pt x="46153" y="19047"/>
                    <a:pt x="40000" y="20952"/>
                  </a:cubicBezTo>
                  <a:cubicBezTo>
                    <a:pt x="33846" y="20952"/>
                    <a:pt x="30769" y="20952"/>
                    <a:pt x="27692" y="19047"/>
                  </a:cubicBezTo>
                  <a:cubicBezTo>
                    <a:pt x="24615" y="19047"/>
                    <a:pt x="21538" y="20952"/>
                    <a:pt x="18461" y="19047"/>
                  </a:cubicBezTo>
                  <a:cubicBezTo>
                    <a:pt x="12307" y="19047"/>
                    <a:pt x="12307" y="15238"/>
                    <a:pt x="12307" y="15238"/>
                  </a:cubicBezTo>
                  <a:cubicBezTo>
                    <a:pt x="6153" y="13333"/>
                    <a:pt x="6153" y="19047"/>
                    <a:pt x="6153" y="19047"/>
                  </a:cubicBezTo>
                  <a:cubicBezTo>
                    <a:pt x="6153" y="22857"/>
                    <a:pt x="6153" y="24761"/>
                    <a:pt x="6153" y="26666"/>
                  </a:cubicBezTo>
                  <a:cubicBezTo>
                    <a:pt x="3076" y="28571"/>
                    <a:pt x="0" y="28571"/>
                    <a:pt x="0" y="3238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74" name="Shape 174"/>
            <p:cNvSpPr/>
            <p:nvPr/>
          </p:nvSpPr>
          <p:spPr>
            <a:xfrm>
              <a:off x="8097838" y="576262"/>
              <a:ext cx="25500" cy="18900"/>
            </a:xfrm>
            <a:custGeom>
              <a:avLst/>
              <a:gdLst/>
              <a:ahLst/>
              <a:cxnLst/>
              <a:rect l="0" t="0" r="0" b="0"/>
              <a:pathLst>
                <a:path w="120000" h="120000" extrusionOk="0">
                  <a:moveTo>
                    <a:pt x="15000" y="60000"/>
                  </a:moveTo>
                  <a:cubicBezTo>
                    <a:pt x="15000" y="80000"/>
                    <a:pt x="30000" y="80000"/>
                    <a:pt x="45000" y="80000"/>
                  </a:cubicBezTo>
                  <a:cubicBezTo>
                    <a:pt x="60000" y="100000"/>
                    <a:pt x="60000" y="80000"/>
                    <a:pt x="75000" y="100000"/>
                  </a:cubicBezTo>
                  <a:cubicBezTo>
                    <a:pt x="90000" y="100000"/>
                    <a:pt x="90000" y="120000"/>
                    <a:pt x="105000" y="100000"/>
                  </a:cubicBezTo>
                  <a:cubicBezTo>
                    <a:pt x="105000" y="100000"/>
                    <a:pt x="105000" y="80000"/>
                    <a:pt x="105000" y="60000"/>
                  </a:cubicBezTo>
                  <a:cubicBezTo>
                    <a:pt x="105000" y="40000"/>
                    <a:pt x="120000" y="40000"/>
                    <a:pt x="105000" y="20000"/>
                  </a:cubicBezTo>
                  <a:cubicBezTo>
                    <a:pt x="90000" y="0"/>
                    <a:pt x="90000" y="20000"/>
                    <a:pt x="90000" y="40000"/>
                  </a:cubicBezTo>
                  <a:cubicBezTo>
                    <a:pt x="60000" y="60000"/>
                    <a:pt x="30000" y="20000"/>
                    <a:pt x="15000" y="40000"/>
                  </a:cubicBezTo>
                  <a:cubicBezTo>
                    <a:pt x="0" y="40000"/>
                    <a:pt x="0" y="60000"/>
                    <a:pt x="15000" y="6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75" name="Shape 175"/>
            <p:cNvSpPr/>
            <p:nvPr/>
          </p:nvSpPr>
          <p:spPr>
            <a:xfrm>
              <a:off x="7488238" y="884237"/>
              <a:ext cx="27000" cy="30300"/>
            </a:xfrm>
            <a:custGeom>
              <a:avLst/>
              <a:gdLst/>
              <a:ahLst/>
              <a:cxnLst/>
              <a:rect l="0" t="0" r="0" b="0"/>
              <a:pathLst>
                <a:path w="120000" h="120000" extrusionOk="0">
                  <a:moveTo>
                    <a:pt x="26666" y="96000"/>
                  </a:moveTo>
                  <a:cubicBezTo>
                    <a:pt x="40000" y="120000"/>
                    <a:pt x="66666" y="84000"/>
                    <a:pt x="66666" y="72000"/>
                  </a:cubicBezTo>
                  <a:cubicBezTo>
                    <a:pt x="80000" y="60000"/>
                    <a:pt x="93333" y="48000"/>
                    <a:pt x="106666" y="36000"/>
                  </a:cubicBezTo>
                  <a:cubicBezTo>
                    <a:pt x="106666" y="36000"/>
                    <a:pt x="120000" y="36000"/>
                    <a:pt x="120000" y="24000"/>
                  </a:cubicBezTo>
                  <a:cubicBezTo>
                    <a:pt x="106666" y="24000"/>
                    <a:pt x="93333" y="24000"/>
                    <a:pt x="93333" y="12000"/>
                  </a:cubicBezTo>
                  <a:cubicBezTo>
                    <a:pt x="80000" y="12000"/>
                    <a:pt x="80000" y="0"/>
                    <a:pt x="66666" y="0"/>
                  </a:cubicBezTo>
                  <a:cubicBezTo>
                    <a:pt x="53333" y="0"/>
                    <a:pt x="53333" y="24000"/>
                    <a:pt x="40000" y="24000"/>
                  </a:cubicBezTo>
                  <a:cubicBezTo>
                    <a:pt x="26666" y="36000"/>
                    <a:pt x="13333" y="36000"/>
                    <a:pt x="0" y="48000"/>
                  </a:cubicBezTo>
                  <a:cubicBezTo>
                    <a:pt x="0" y="60000"/>
                    <a:pt x="13333" y="60000"/>
                    <a:pt x="13333" y="72000"/>
                  </a:cubicBezTo>
                  <a:cubicBezTo>
                    <a:pt x="26666" y="84000"/>
                    <a:pt x="26666" y="84000"/>
                    <a:pt x="26666" y="96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76" name="Shape 176"/>
            <p:cNvSpPr/>
            <p:nvPr/>
          </p:nvSpPr>
          <p:spPr>
            <a:xfrm>
              <a:off x="8224838" y="1069975"/>
              <a:ext cx="6300" cy="6300"/>
            </a:xfrm>
            <a:custGeom>
              <a:avLst/>
              <a:gdLst/>
              <a:ahLst/>
              <a:cxnLst/>
              <a:rect l="0" t="0" r="0" b="0"/>
              <a:pathLst>
                <a:path w="120000" h="120000" extrusionOk="0">
                  <a:moveTo>
                    <a:pt x="120000" y="60000"/>
                  </a:moveTo>
                  <a:cubicBezTo>
                    <a:pt x="60000" y="0"/>
                    <a:pt x="60000" y="0"/>
                    <a:pt x="0" y="0"/>
                  </a:cubicBezTo>
                  <a:cubicBezTo>
                    <a:pt x="0" y="0"/>
                    <a:pt x="0" y="0"/>
                    <a:pt x="0" y="0"/>
                  </a:cubicBezTo>
                  <a:cubicBezTo>
                    <a:pt x="0" y="60000"/>
                    <a:pt x="0" y="60000"/>
                    <a:pt x="0" y="60000"/>
                  </a:cubicBezTo>
                  <a:cubicBezTo>
                    <a:pt x="0" y="120000"/>
                    <a:pt x="120000" y="120000"/>
                    <a:pt x="120000" y="6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77" name="Shape 177"/>
            <p:cNvSpPr/>
            <p:nvPr/>
          </p:nvSpPr>
          <p:spPr>
            <a:xfrm>
              <a:off x="8428038" y="458787"/>
              <a:ext cx="34800" cy="28500"/>
            </a:xfrm>
            <a:custGeom>
              <a:avLst/>
              <a:gdLst/>
              <a:ahLst/>
              <a:cxnLst/>
              <a:rect l="0" t="0" r="0" b="0"/>
              <a:pathLst>
                <a:path w="120000" h="120000" extrusionOk="0">
                  <a:moveTo>
                    <a:pt x="87272" y="80000"/>
                  </a:moveTo>
                  <a:cubicBezTo>
                    <a:pt x="98181" y="93333"/>
                    <a:pt x="109090" y="120000"/>
                    <a:pt x="120000" y="120000"/>
                  </a:cubicBezTo>
                  <a:cubicBezTo>
                    <a:pt x="109090" y="106666"/>
                    <a:pt x="98181" y="93333"/>
                    <a:pt x="87272" y="80000"/>
                  </a:cubicBezTo>
                  <a:cubicBezTo>
                    <a:pt x="76363" y="66666"/>
                    <a:pt x="65454" y="53333"/>
                    <a:pt x="54545" y="40000"/>
                  </a:cubicBezTo>
                  <a:cubicBezTo>
                    <a:pt x="54545" y="40000"/>
                    <a:pt x="43636" y="40000"/>
                    <a:pt x="43636" y="40000"/>
                  </a:cubicBezTo>
                  <a:cubicBezTo>
                    <a:pt x="32727" y="40000"/>
                    <a:pt x="43636" y="40000"/>
                    <a:pt x="43636" y="40000"/>
                  </a:cubicBezTo>
                  <a:cubicBezTo>
                    <a:pt x="32727" y="40000"/>
                    <a:pt x="43636" y="53333"/>
                    <a:pt x="32727" y="40000"/>
                  </a:cubicBezTo>
                  <a:cubicBezTo>
                    <a:pt x="32727" y="40000"/>
                    <a:pt x="32727" y="40000"/>
                    <a:pt x="32727" y="40000"/>
                  </a:cubicBezTo>
                  <a:cubicBezTo>
                    <a:pt x="21818" y="26666"/>
                    <a:pt x="10909" y="0"/>
                    <a:pt x="0" y="0"/>
                  </a:cubicBezTo>
                  <a:cubicBezTo>
                    <a:pt x="10909" y="13333"/>
                    <a:pt x="21818" y="26666"/>
                    <a:pt x="21818" y="40000"/>
                  </a:cubicBezTo>
                  <a:cubicBezTo>
                    <a:pt x="32727" y="53333"/>
                    <a:pt x="43636" y="66666"/>
                    <a:pt x="54545" y="80000"/>
                  </a:cubicBezTo>
                  <a:cubicBezTo>
                    <a:pt x="54545" y="66666"/>
                    <a:pt x="43636" y="53333"/>
                    <a:pt x="43636" y="40000"/>
                  </a:cubicBezTo>
                  <a:cubicBezTo>
                    <a:pt x="54545" y="40000"/>
                    <a:pt x="76363" y="80000"/>
                    <a:pt x="87272" y="8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78" name="Shape 178"/>
            <p:cNvSpPr/>
            <p:nvPr/>
          </p:nvSpPr>
          <p:spPr>
            <a:xfrm>
              <a:off x="9234488" y="990600"/>
              <a:ext cx="38100" cy="15900"/>
            </a:xfrm>
            <a:custGeom>
              <a:avLst/>
              <a:gdLst/>
              <a:ahLst/>
              <a:cxnLst/>
              <a:rect l="0" t="0" r="0" b="0"/>
              <a:pathLst>
                <a:path w="120000" h="120000" extrusionOk="0">
                  <a:moveTo>
                    <a:pt x="70000" y="24000"/>
                  </a:moveTo>
                  <a:cubicBezTo>
                    <a:pt x="60000" y="24000"/>
                    <a:pt x="60000" y="0"/>
                    <a:pt x="50000" y="0"/>
                  </a:cubicBezTo>
                  <a:cubicBezTo>
                    <a:pt x="40000" y="24000"/>
                    <a:pt x="30000" y="24000"/>
                    <a:pt x="30000" y="24000"/>
                  </a:cubicBezTo>
                  <a:cubicBezTo>
                    <a:pt x="20000" y="24000"/>
                    <a:pt x="10000" y="24000"/>
                    <a:pt x="10000" y="24000"/>
                  </a:cubicBezTo>
                  <a:cubicBezTo>
                    <a:pt x="0" y="24000"/>
                    <a:pt x="20000" y="72000"/>
                    <a:pt x="20000" y="72000"/>
                  </a:cubicBezTo>
                  <a:cubicBezTo>
                    <a:pt x="30000" y="96000"/>
                    <a:pt x="40000" y="72000"/>
                    <a:pt x="40000" y="96000"/>
                  </a:cubicBezTo>
                  <a:cubicBezTo>
                    <a:pt x="50000" y="96000"/>
                    <a:pt x="40000" y="120000"/>
                    <a:pt x="50000" y="120000"/>
                  </a:cubicBezTo>
                  <a:cubicBezTo>
                    <a:pt x="50000" y="120000"/>
                    <a:pt x="60000" y="120000"/>
                    <a:pt x="60000" y="120000"/>
                  </a:cubicBezTo>
                  <a:cubicBezTo>
                    <a:pt x="70000" y="96000"/>
                    <a:pt x="70000" y="96000"/>
                    <a:pt x="80000" y="96000"/>
                  </a:cubicBezTo>
                  <a:cubicBezTo>
                    <a:pt x="80000" y="96000"/>
                    <a:pt x="90000" y="72000"/>
                    <a:pt x="90000" y="72000"/>
                  </a:cubicBezTo>
                  <a:cubicBezTo>
                    <a:pt x="90000" y="72000"/>
                    <a:pt x="100000" y="72000"/>
                    <a:pt x="100000" y="72000"/>
                  </a:cubicBezTo>
                  <a:cubicBezTo>
                    <a:pt x="120000" y="24000"/>
                    <a:pt x="80000" y="24000"/>
                    <a:pt x="70000" y="24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79" name="Shape 179"/>
            <p:cNvSpPr/>
            <p:nvPr/>
          </p:nvSpPr>
          <p:spPr>
            <a:xfrm>
              <a:off x="8377238" y="417512"/>
              <a:ext cx="6300" cy="6300"/>
            </a:xfrm>
            <a:custGeom>
              <a:avLst/>
              <a:gdLst/>
              <a:ahLst/>
              <a:cxnLst/>
              <a:rect l="0" t="0" r="0" b="0"/>
              <a:pathLst>
                <a:path w="120000" h="120000" extrusionOk="0">
                  <a:moveTo>
                    <a:pt x="60000" y="60000"/>
                  </a:moveTo>
                  <a:cubicBezTo>
                    <a:pt x="60000" y="120000"/>
                    <a:pt x="120000" y="120000"/>
                    <a:pt x="120000" y="120000"/>
                  </a:cubicBezTo>
                  <a:cubicBezTo>
                    <a:pt x="120000" y="120000"/>
                    <a:pt x="120000" y="60000"/>
                    <a:pt x="120000" y="60000"/>
                  </a:cubicBezTo>
                  <a:cubicBezTo>
                    <a:pt x="120000" y="60000"/>
                    <a:pt x="60000" y="60000"/>
                    <a:pt x="120000" y="0"/>
                  </a:cubicBezTo>
                  <a:cubicBezTo>
                    <a:pt x="60000" y="0"/>
                    <a:pt x="0" y="0"/>
                    <a:pt x="60000" y="6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80" name="Shape 180"/>
            <p:cNvSpPr/>
            <p:nvPr/>
          </p:nvSpPr>
          <p:spPr>
            <a:xfrm>
              <a:off x="8396288" y="379412"/>
              <a:ext cx="25500" cy="25500"/>
            </a:xfrm>
            <a:custGeom>
              <a:avLst/>
              <a:gdLst/>
              <a:ahLst/>
              <a:cxnLst/>
              <a:rect l="0" t="0" r="0" b="0"/>
              <a:pathLst>
                <a:path w="120000" h="120000" extrusionOk="0">
                  <a:moveTo>
                    <a:pt x="105000" y="90000"/>
                  </a:moveTo>
                  <a:cubicBezTo>
                    <a:pt x="105000" y="90000"/>
                    <a:pt x="90000" y="75000"/>
                    <a:pt x="90000" y="75000"/>
                  </a:cubicBezTo>
                  <a:cubicBezTo>
                    <a:pt x="90000" y="60000"/>
                    <a:pt x="90000" y="60000"/>
                    <a:pt x="90000" y="60000"/>
                  </a:cubicBezTo>
                  <a:cubicBezTo>
                    <a:pt x="90000" y="45000"/>
                    <a:pt x="90000" y="45000"/>
                    <a:pt x="75000" y="45000"/>
                  </a:cubicBezTo>
                  <a:cubicBezTo>
                    <a:pt x="60000" y="30000"/>
                    <a:pt x="60000" y="0"/>
                    <a:pt x="45000" y="15000"/>
                  </a:cubicBezTo>
                  <a:cubicBezTo>
                    <a:pt x="30000" y="15000"/>
                    <a:pt x="45000" y="15000"/>
                    <a:pt x="30000" y="15000"/>
                  </a:cubicBezTo>
                  <a:cubicBezTo>
                    <a:pt x="30000" y="30000"/>
                    <a:pt x="15000" y="30000"/>
                    <a:pt x="15000" y="30000"/>
                  </a:cubicBezTo>
                  <a:cubicBezTo>
                    <a:pt x="0" y="45000"/>
                    <a:pt x="15000" y="45000"/>
                    <a:pt x="30000" y="60000"/>
                  </a:cubicBezTo>
                  <a:cubicBezTo>
                    <a:pt x="30000" y="60000"/>
                    <a:pt x="30000" y="75000"/>
                    <a:pt x="45000" y="90000"/>
                  </a:cubicBezTo>
                  <a:cubicBezTo>
                    <a:pt x="45000" y="90000"/>
                    <a:pt x="60000" y="90000"/>
                    <a:pt x="75000" y="90000"/>
                  </a:cubicBezTo>
                  <a:cubicBezTo>
                    <a:pt x="75000" y="105000"/>
                    <a:pt x="90000" y="105000"/>
                    <a:pt x="90000" y="105000"/>
                  </a:cubicBezTo>
                  <a:cubicBezTo>
                    <a:pt x="120000" y="120000"/>
                    <a:pt x="105000" y="90000"/>
                    <a:pt x="105000" y="9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81" name="Shape 181"/>
            <p:cNvSpPr/>
            <p:nvPr/>
          </p:nvSpPr>
          <p:spPr>
            <a:xfrm>
              <a:off x="8586788" y="582612"/>
              <a:ext cx="33300" cy="9600"/>
            </a:xfrm>
            <a:custGeom>
              <a:avLst/>
              <a:gdLst/>
              <a:ahLst/>
              <a:cxnLst/>
              <a:rect l="0" t="0" r="0" b="0"/>
              <a:pathLst>
                <a:path w="120000" h="120000" extrusionOk="0">
                  <a:moveTo>
                    <a:pt x="43636" y="40000"/>
                  </a:moveTo>
                  <a:cubicBezTo>
                    <a:pt x="43636" y="0"/>
                    <a:pt x="0" y="0"/>
                    <a:pt x="21818" y="40000"/>
                  </a:cubicBezTo>
                  <a:cubicBezTo>
                    <a:pt x="32727" y="80000"/>
                    <a:pt x="54545" y="40000"/>
                    <a:pt x="65454" y="80000"/>
                  </a:cubicBezTo>
                  <a:cubicBezTo>
                    <a:pt x="76363" y="80000"/>
                    <a:pt x="98181" y="120000"/>
                    <a:pt x="120000" y="120000"/>
                  </a:cubicBezTo>
                  <a:cubicBezTo>
                    <a:pt x="120000" y="40000"/>
                    <a:pt x="76363" y="40000"/>
                    <a:pt x="65454" y="40000"/>
                  </a:cubicBezTo>
                  <a:cubicBezTo>
                    <a:pt x="65454" y="40000"/>
                    <a:pt x="54545" y="40000"/>
                    <a:pt x="43636" y="4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82" name="Shape 182"/>
            <p:cNvSpPr/>
            <p:nvPr/>
          </p:nvSpPr>
          <p:spPr>
            <a:xfrm>
              <a:off x="8542338" y="566737"/>
              <a:ext cx="34800" cy="6300"/>
            </a:xfrm>
            <a:custGeom>
              <a:avLst/>
              <a:gdLst/>
              <a:ahLst/>
              <a:cxnLst/>
              <a:rect l="0" t="0" r="0" b="0"/>
              <a:pathLst>
                <a:path w="120000" h="120000" extrusionOk="0">
                  <a:moveTo>
                    <a:pt x="120000" y="120000"/>
                  </a:moveTo>
                  <a:cubicBezTo>
                    <a:pt x="120000" y="0"/>
                    <a:pt x="87272" y="60000"/>
                    <a:pt x="76363" y="60000"/>
                  </a:cubicBezTo>
                  <a:cubicBezTo>
                    <a:pt x="65454" y="60000"/>
                    <a:pt x="54545" y="60000"/>
                    <a:pt x="43636" y="0"/>
                  </a:cubicBezTo>
                  <a:cubicBezTo>
                    <a:pt x="32727" y="0"/>
                    <a:pt x="32727" y="0"/>
                    <a:pt x="21818" y="0"/>
                  </a:cubicBezTo>
                  <a:cubicBezTo>
                    <a:pt x="21818" y="0"/>
                    <a:pt x="0" y="0"/>
                    <a:pt x="0" y="0"/>
                  </a:cubicBezTo>
                  <a:cubicBezTo>
                    <a:pt x="10909" y="0"/>
                    <a:pt x="10909" y="0"/>
                    <a:pt x="10909" y="0"/>
                  </a:cubicBezTo>
                  <a:cubicBezTo>
                    <a:pt x="10909" y="60000"/>
                    <a:pt x="0" y="0"/>
                    <a:pt x="10909" y="60000"/>
                  </a:cubicBezTo>
                  <a:cubicBezTo>
                    <a:pt x="21818" y="60000"/>
                    <a:pt x="43636" y="120000"/>
                    <a:pt x="65454" y="120000"/>
                  </a:cubicBezTo>
                  <a:cubicBezTo>
                    <a:pt x="76363" y="120000"/>
                    <a:pt x="76363" y="120000"/>
                    <a:pt x="98181" y="120000"/>
                  </a:cubicBezTo>
                  <a:cubicBezTo>
                    <a:pt x="98181" y="120000"/>
                    <a:pt x="109090" y="120000"/>
                    <a:pt x="120000" y="12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83" name="Shape 183"/>
            <p:cNvSpPr/>
            <p:nvPr/>
          </p:nvSpPr>
          <p:spPr>
            <a:xfrm>
              <a:off x="8567738" y="560387"/>
              <a:ext cx="52500" cy="22200"/>
            </a:xfrm>
            <a:custGeom>
              <a:avLst/>
              <a:gdLst/>
              <a:ahLst/>
              <a:cxnLst/>
              <a:rect l="0" t="0" r="0" b="0"/>
              <a:pathLst>
                <a:path w="120000" h="120000" extrusionOk="0">
                  <a:moveTo>
                    <a:pt x="77647" y="51428"/>
                  </a:moveTo>
                  <a:cubicBezTo>
                    <a:pt x="63529" y="51428"/>
                    <a:pt x="56470" y="34285"/>
                    <a:pt x="49411" y="17142"/>
                  </a:cubicBezTo>
                  <a:cubicBezTo>
                    <a:pt x="49411" y="17142"/>
                    <a:pt x="42352" y="17142"/>
                    <a:pt x="42352" y="17142"/>
                  </a:cubicBezTo>
                  <a:cubicBezTo>
                    <a:pt x="35294" y="17142"/>
                    <a:pt x="28235" y="34285"/>
                    <a:pt x="14117" y="17142"/>
                  </a:cubicBezTo>
                  <a:cubicBezTo>
                    <a:pt x="14117" y="17142"/>
                    <a:pt x="14117" y="0"/>
                    <a:pt x="7058" y="0"/>
                  </a:cubicBezTo>
                  <a:cubicBezTo>
                    <a:pt x="0" y="0"/>
                    <a:pt x="7058" y="17142"/>
                    <a:pt x="7058" y="17142"/>
                  </a:cubicBezTo>
                  <a:cubicBezTo>
                    <a:pt x="7058" y="34285"/>
                    <a:pt x="21176" y="34285"/>
                    <a:pt x="28235" y="34285"/>
                  </a:cubicBezTo>
                  <a:cubicBezTo>
                    <a:pt x="35294" y="51428"/>
                    <a:pt x="49411" y="34285"/>
                    <a:pt x="63529" y="51428"/>
                  </a:cubicBezTo>
                  <a:cubicBezTo>
                    <a:pt x="70588" y="68571"/>
                    <a:pt x="77647" y="85714"/>
                    <a:pt x="91764" y="102857"/>
                  </a:cubicBezTo>
                  <a:cubicBezTo>
                    <a:pt x="98823" y="102857"/>
                    <a:pt x="112941" y="119999"/>
                    <a:pt x="120000" y="119999"/>
                  </a:cubicBezTo>
                  <a:cubicBezTo>
                    <a:pt x="120000" y="68571"/>
                    <a:pt x="84705" y="68571"/>
                    <a:pt x="77647" y="51428"/>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84" name="Shape 184"/>
            <p:cNvSpPr/>
            <p:nvPr/>
          </p:nvSpPr>
          <p:spPr>
            <a:xfrm>
              <a:off x="8551863" y="585787"/>
              <a:ext cx="12600" cy="3300"/>
            </a:xfrm>
            <a:custGeom>
              <a:avLst/>
              <a:gdLst/>
              <a:ahLst/>
              <a:cxnLst/>
              <a:rect l="0" t="0" r="0" b="0"/>
              <a:pathLst>
                <a:path w="120000" h="120000" extrusionOk="0">
                  <a:moveTo>
                    <a:pt x="0" y="120000"/>
                  </a:moveTo>
                  <a:cubicBezTo>
                    <a:pt x="30000" y="120000"/>
                    <a:pt x="30000" y="120000"/>
                    <a:pt x="30000" y="120000"/>
                  </a:cubicBezTo>
                  <a:cubicBezTo>
                    <a:pt x="60000" y="120000"/>
                    <a:pt x="60000" y="120000"/>
                    <a:pt x="90000" y="120000"/>
                  </a:cubicBezTo>
                  <a:cubicBezTo>
                    <a:pt x="120000" y="0"/>
                    <a:pt x="90000" y="0"/>
                    <a:pt x="60000" y="0"/>
                  </a:cubicBezTo>
                  <a:cubicBezTo>
                    <a:pt x="60000" y="0"/>
                    <a:pt x="0" y="0"/>
                    <a:pt x="0" y="12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85" name="Shape 185"/>
            <p:cNvSpPr/>
            <p:nvPr/>
          </p:nvSpPr>
          <p:spPr>
            <a:xfrm>
              <a:off x="8529638" y="528637"/>
              <a:ext cx="31800" cy="12600"/>
            </a:xfrm>
            <a:custGeom>
              <a:avLst/>
              <a:gdLst/>
              <a:ahLst/>
              <a:cxnLst/>
              <a:rect l="0" t="0" r="0" b="0"/>
              <a:pathLst>
                <a:path w="120000" h="120000" extrusionOk="0">
                  <a:moveTo>
                    <a:pt x="12000" y="90000"/>
                  </a:moveTo>
                  <a:cubicBezTo>
                    <a:pt x="24000" y="120000"/>
                    <a:pt x="24000" y="120000"/>
                    <a:pt x="36000" y="120000"/>
                  </a:cubicBezTo>
                  <a:cubicBezTo>
                    <a:pt x="48000" y="120000"/>
                    <a:pt x="60000" y="120000"/>
                    <a:pt x="72000" y="120000"/>
                  </a:cubicBezTo>
                  <a:cubicBezTo>
                    <a:pt x="72000" y="120000"/>
                    <a:pt x="120000" y="120000"/>
                    <a:pt x="108000" y="90000"/>
                  </a:cubicBezTo>
                  <a:cubicBezTo>
                    <a:pt x="108000" y="60000"/>
                    <a:pt x="72000" y="60000"/>
                    <a:pt x="72000" y="60000"/>
                  </a:cubicBezTo>
                  <a:cubicBezTo>
                    <a:pt x="48000" y="60000"/>
                    <a:pt x="36000" y="60000"/>
                    <a:pt x="24000" y="60000"/>
                  </a:cubicBezTo>
                  <a:cubicBezTo>
                    <a:pt x="12000" y="60000"/>
                    <a:pt x="12000" y="0"/>
                    <a:pt x="0" y="30000"/>
                  </a:cubicBezTo>
                  <a:cubicBezTo>
                    <a:pt x="0" y="30000"/>
                    <a:pt x="0" y="60000"/>
                    <a:pt x="0" y="60000"/>
                  </a:cubicBezTo>
                  <a:cubicBezTo>
                    <a:pt x="0" y="60000"/>
                    <a:pt x="0" y="90000"/>
                    <a:pt x="0" y="90000"/>
                  </a:cubicBezTo>
                  <a:cubicBezTo>
                    <a:pt x="0" y="90000"/>
                    <a:pt x="0" y="90000"/>
                    <a:pt x="12000" y="9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86" name="Shape 186"/>
            <p:cNvSpPr/>
            <p:nvPr/>
          </p:nvSpPr>
          <p:spPr>
            <a:xfrm>
              <a:off x="8526463" y="544512"/>
              <a:ext cx="54000" cy="12600"/>
            </a:xfrm>
            <a:custGeom>
              <a:avLst/>
              <a:gdLst/>
              <a:ahLst/>
              <a:cxnLst/>
              <a:rect l="0" t="0" r="0" b="0"/>
              <a:pathLst>
                <a:path w="120000" h="120000" extrusionOk="0">
                  <a:moveTo>
                    <a:pt x="0" y="30000"/>
                  </a:moveTo>
                  <a:cubicBezTo>
                    <a:pt x="0" y="60000"/>
                    <a:pt x="21176" y="60000"/>
                    <a:pt x="28235" y="90000"/>
                  </a:cubicBezTo>
                  <a:cubicBezTo>
                    <a:pt x="28235" y="90000"/>
                    <a:pt x="35294" y="90000"/>
                    <a:pt x="35294" y="90000"/>
                  </a:cubicBezTo>
                  <a:cubicBezTo>
                    <a:pt x="42352" y="90000"/>
                    <a:pt x="42352" y="90000"/>
                    <a:pt x="49411" y="90000"/>
                  </a:cubicBezTo>
                  <a:cubicBezTo>
                    <a:pt x="56470" y="90000"/>
                    <a:pt x="70588" y="90000"/>
                    <a:pt x="77647" y="90000"/>
                  </a:cubicBezTo>
                  <a:cubicBezTo>
                    <a:pt x="84705" y="90000"/>
                    <a:pt x="98823" y="120000"/>
                    <a:pt x="105882" y="120000"/>
                  </a:cubicBezTo>
                  <a:cubicBezTo>
                    <a:pt x="112941" y="120000"/>
                    <a:pt x="120000" y="120000"/>
                    <a:pt x="112941" y="90000"/>
                  </a:cubicBezTo>
                  <a:cubicBezTo>
                    <a:pt x="105882" y="60000"/>
                    <a:pt x="98823" y="90000"/>
                    <a:pt x="98823" y="90000"/>
                  </a:cubicBezTo>
                  <a:cubicBezTo>
                    <a:pt x="84705" y="60000"/>
                    <a:pt x="77647" y="60000"/>
                    <a:pt x="63529" y="60000"/>
                  </a:cubicBezTo>
                  <a:cubicBezTo>
                    <a:pt x="56470" y="60000"/>
                    <a:pt x="56470" y="60000"/>
                    <a:pt x="49411" y="60000"/>
                  </a:cubicBezTo>
                  <a:cubicBezTo>
                    <a:pt x="42352" y="60000"/>
                    <a:pt x="42352" y="0"/>
                    <a:pt x="35294" y="30000"/>
                  </a:cubicBezTo>
                  <a:cubicBezTo>
                    <a:pt x="28235" y="30000"/>
                    <a:pt x="28235" y="60000"/>
                    <a:pt x="21176" y="60000"/>
                  </a:cubicBezTo>
                  <a:cubicBezTo>
                    <a:pt x="21176" y="60000"/>
                    <a:pt x="7058" y="0"/>
                    <a:pt x="0" y="3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87" name="Shape 187"/>
            <p:cNvSpPr/>
            <p:nvPr/>
          </p:nvSpPr>
          <p:spPr>
            <a:xfrm>
              <a:off x="9313863" y="1098550"/>
              <a:ext cx="38100" cy="44400"/>
            </a:xfrm>
            <a:custGeom>
              <a:avLst/>
              <a:gdLst/>
              <a:ahLst/>
              <a:cxnLst/>
              <a:rect l="0" t="0" r="0" b="0"/>
              <a:pathLst>
                <a:path w="120000" h="120000" extrusionOk="0">
                  <a:moveTo>
                    <a:pt x="0" y="77142"/>
                  </a:moveTo>
                  <a:cubicBezTo>
                    <a:pt x="0" y="85714"/>
                    <a:pt x="0" y="85714"/>
                    <a:pt x="10000" y="94285"/>
                  </a:cubicBezTo>
                  <a:cubicBezTo>
                    <a:pt x="10000" y="102857"/>
                    <a:pt x="0" y="111428"/>
                    <a:pt x="10000" y="111428"/>
                  </a:cubicBezTo>
                  <a:cubicBezTo>
                    <a:pt x="10000" y="119999"/>
                    <a:pt x="20000" y="119999"/>
                    <a:pt x="20000" y="119999"/>
                  </a:cubicBezTo>
                  <a:cubicBezTo>
                    <a:pt x="40000" y="102857"/>
                    <a:pt x="40000" y="94285"/>
                    <a:pt x="60000" y="94285"/>
                  </a:cubicBezTo>
                  <a:cubicBezTo>
                    <a:pt x="70000" y="94285"/>
                    <a:pt x="70000" y="94285"/>
                    <a:pt x="80000" y="85714"/>
                  </a:cubicBezTo>
                  <a:cubicBezTo>
                    <a:pt x="90000" y="85714"/>
                    <a:pt x="90000" y="77142"/>
                    <a:pt x="90000" y="68571"/>
                  </a:cubicBezTo>
                  <a:cubicBezTo>
                    <a:pt x="90000" y="59999"/>
                    <a:pt x="90000" y="59999"/>
                    <a:pt x="90000" y="51428"/>
                  </a:cubicBezTo>
                  <a:cubicBezTo>
                    <a:pt x="100000" y="51428"/>
                    <a:pt x="100000" y="42857"/>
                    <a:pt x="100000" y="42857"/>
                  </a:cubicBezTo>
                  <a:cubicBezTo>
                    <a:pt x="100000" y="34285"/>
                    <a:pt x="100000" y="34285"/>
                    <a:pt x="100000" y="34285"/>
                  </a:cubicBezTo>
                  <a:cubicBezTo>
                    <a:pt x="100000" y="25714"/>
                    <a:pt x="110000" y="25714"/>
                    <a:pt x="120000" y="17142"/>
                  </a:cubicBezTo>
                  <a:cubicBezTo>
                    <a:pt x="120000" y="8571"/>
                    <a:pt x="110000" y="0"/>
                    <a:pt x="110000" y="0"/>
                  </a:cubicBezTo>
                  <a:cubicBezTo>
                    <a:pt x="90000" y="0"/>
                    <a:pt x="80000" y="17142"/>
                    <a:pt x="70000" y="25714"/>
                  </a:cubicBezTo>
                  <a:cubicBezTo>
                    <a:pt x="50000" y="25714"/>
                    <a:pt x="40000" y="25714"/>
                    <a:pt x="30000" y="34285"/>
                  </a:cubicBezTo>
                  <a:cubicBezTo>
                    <a:pt x="20000" y="42857"/>
                    <a:pt x="10000" y="51428"/>
                    <a:pt x="10000" y="59999"/>
                  </a:cubicBezTo>
                  <a:cubicBezTo>
                    <a:pt x="10000" y="68571"/>
                    <a:pt x="0" y="68571"/>
                    <a:pt x="0" y="77142"/>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88" name="Shape 188"/>
            <p:cNvSpPr/>
            <p:nvPr/>
          </p:nvSpPr>
          <p:spPr>
            <a:xfrm>
              <a:off x="9320213" y="1089025"/>
              <a:ext cx="6300" cy="6300"/>
            </a:xfrm>
            <a:custGeom>
              <a:avLst/>
              <a:gdLst/>
              <a:ahLst/>
              <a:cxnLst/>
              <a:rect l="0" t="0" r="0" b="0"/>
              <a:pathLst>
                <a:path w="120000" h="120000" extrusionOk="0">
                  <a:moveTo>
                    <a:pt x="60000" y="60000"/>
                  </a:moveTo>
                  <a:cubicBezTo>
                    <a:pt x="60000" y="60000"/>
                    <a:pt x="60000" y="60000"/>
                    <a:pt x="60000" y="60000"/>
                  </a:cubicBezTo>
                  <a:cubicBezTo>
                    <a:pt x="120000" y="0"/>
                    <a:pt x="60000" y="0"/>
                    <a:pt x="60000" y="0"/>
                  </a:cubicBezTo>
                  <a:cubicBezTo>
                    <a:pt x="0" y="60000"/>
                    <a:pt x="0" y="120000"/>
                    <a:pt x="60000" y="6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89" name="Shape 189"/>
            <p:cNvSpPr/>
            <p:nvPr/>
          </p:nvSpPr>
          <p:spPr>
            <a:xfrm>
              <a:off x="9029700" y="877887"/>
              <a:ext cx="9600" cy="9600"/>
            </a:xfrm>
            <a:custGeom>
              <a:avLst/>
              <a:gdLst/>
              <a:ahLst/>
              <a:cxnLst/>
              <a:rect l="0" t="0" r="0" b="0"/>
              <a:pathLst>
                <a:path w="120000" h="120000" extrusionOk="0">
                  <a:moveTo>
                    <a:pt x="80000" y="40000"/>
                  </a:moveTo>
                  <a:cubicBezTo>
                    <a:pt x="40000" y="0"/>
                    <a:pt x="0" y="0"/>
                    <a:pt x="40000" y="40000"/>
                  </a:cubicBezTo>
                  <a:cubicBezTo>
                    <a:pt x="40000" y="80000"/>
                    <a:pt x="80000" y="120000"/>
                    <a:pt x="120000" y="120000"/>
                  </a:cubicBezTo>
                  <a:cubicBezTo>
                    <a:pt x="120000" y="80000"/>
                    <a:pt x="80000" y="80000"/>
                    <a:pt x="80000" y="4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90" name="Shape 190"/>
            <p:cNvSpPr/>
            <p:nvPr/>
          </p:nvSpPr>
          <p:spPr>
            <a:xfrm>
              <a:off x="9628188" y="1158875"/>
              <a:ext cx="163500" cy="85800"/>
            </a:xfrm>
            <a:custGeom>
              <a:avLst/>
              <a:gdLst/>
              <a:ahLst/>
              <a:cxnLst/>
              <a:rect l="0" t="0" r="0" b="0"/>
              <a:pathLst>
                <a:path w="120000" h="120000" extrusionOk="0">
                  <a:moveTo>
                    <a:pt x="23076" y="53333"/>
                  </a:moveTo>
                  <a:cubicBezTo>
                    <a:pt x="23076" y="53333"/>
                    <a:pt x="23076" y="53333"/>
                    <a:pt x="20769" y="57777"/>
                  </a:cubicBezTo>
                  <a:cubicBezTo>
                    <a:pt x="20769" y="57777"/>
                    <a:pt x="18461" y="57777"/>
                    <a:pt x="18461" y="57777"/>
                  </a:cubicBezTo>
                  <a:cubicBezTo>
                    <a:pt x="16153" y="57777"/>
                    <a:pt x="13846" y="57777"/>
                    <a:pt x="13846" y="62222"/>
                  </a:cubicBezTo>
                  <a:cubicBezTo>
                    <a:pt x="11538" y="66666"/>
                    <a:pt x="9230" y="75555"/>
                    <a:pt x="4615" y="71111"/>
                  </a:cubicBezTo>
                  <a:cubicBezTo>
                    <a:pt x="4615" y="71111"/>
                    <a:pt x="2307" y="66666"/>
                    <a:pt x="2307" y="66666"/>
                  </a:cubicBezTo>
                  <a:cubicBezTo>
                    <a:pt x="0" y="66666"/>
                    <a:pt x="2307" y="71111"/>
                    <a:pt x="2307" y="75555"/>
                  </a:cubicBezTo>
                  <a:cubicBezTo>
                    <a:pt x="2307" y="80000"/>
                    <a:pt x="2307" y="84444"/>
                    <a:pt x="2307" y="88888"/>
                  </a:cubicBezTo>
                  <a:cubicBezTo>
                    <a:pt x="4615" y="88888"/>
                    <a:pt x="4615" y="93333"/>
                    <a:pt x="4615" y="93333"/>
                  </a:cubicBezTo>
                  <a:cubicBezTo>
                    <a:pt x="6923" y="102222"/>
                    <a:pt x="6923" y="106666"/>
                    <a:pt x="11538" y="111111"/>
                  </a:cubicBezTo>
                  <a:cubicBezTo>
                    <a:pt x="13846" y="115555"/>
                    <a:pt x="18461" y="111111"/>
                    <a:pt x="23076" y="111111"/>
                  </a:cubicBezTo>
                  <a:cubicBezTo>
                    <a:pt x="25384" y="115555"/>
                    <a:pt x="30000" y="115555"/>
                    <a:pt x="32307" y="120000"/>
                  </a:cubicBezTo>
                  <a:cubicBezTo>
                    <a:pt x="36923" y="120000"/>
                    <a:pt x="39230" y="115555"/>
                    <a:pt x="43846" y="115555"/>
                  </a:cubicBezTo>
                  <a:cubicBezTo>
                    <a:pt x="43846" y="111111"/>
                    <a:pt x="46153" y="111111"/>
                    <a:pt x="48461" y="111111"/>
                  </a:cubicBezTo>
                  <a:cubicBezTo>
                    <a:pt x="50769" y="111111"/>
                    <a:pt x="50769" y="111111"/>
                    <a:pt x="53076" y="111111"/>
                  </a:cubicBezTo>
                  <a:cubicBezTo>
                    <a:pt x="55384" y="106666"/>
                    <a:pt x="57692" y="106666"/>
                    <a:pt x="60000" y="106666"/>
                  </a:cubicBezTo>
                  <a:cubicBezTo>
                    <a:pt x="62307" y="102222"/>
                    <a:pt x="62307" y="102222"/>
                    <a:pt x="64615" y="97777"/>
                  </a:cubicBezTo>
                  <a:cubicBezTo>
                    <a:pt x="66923" y="97777"/>
                    <a:pt x="66923" y="93333"/>
                    <a:pt x="69230" y="93333"/>
                  </a:cubicBezTo>
                  <a:cubicBezTo>
                    <a:pt x="71538" y="88888"/>
                    <a:pt x="71538" y="80000"/>
                    <a:pt x="73846" y="80000"/>
                  </a:cubicBezTo>
                  <a:cubicBezTo>
                    <a:pt x="73846" y="80000"/>
                    <a:pt x="78461" y="80000"/>
                    <a:pt x="78461" y="80000"/>
                  </a:cubicBezTo>
                  <a:cubicBezTo>
                    <a:pt x="80769" y="80000"/>
                    <a:pt x="83076" y="80000"/>
                    <a:pt x="87692" y="80000"/>
                  </a:cubicBezTo>
                  <a:cubicBezTo>
                    <a:pt x="90000" y="80000"/>
                    <a:pt x="94615" y="84444"/>
                    <a:pt x="92307" y="71111"/>
                  </a:cubicBezTo>
                  <a:cubicBezTo>
                    <a:pt x="90000" y="66666"/>
                    <a:pt x="87692" y="62222"/>
                    <a:pt x="85384" y="57777"/>
                  </a:cubicBezTo>
                  <a:cubicBezTo>
                    <a:pt x="83076" y="53333"/>
                    <a:pt x="83076" y="48888"/>
                    <a:pt x="87692" y="44444"/>
                  </a:cubicBezTo>
                  <a:cubicBezTo>
                    <a:pt x="87692" y="44444"/>
                    <a:pt x="90000" y="44444"/>
                    <a:pt x="92307" y="40000"/>
                  </a:cubicBezTo>
                  <a:cubicBezTo>
                    <a:pt x="92307" y="40000"/>
                    <a:pt x="94615" y="35555"/>
                    <a:pt x="94615" y="35555"/>
                  </a:cubicBezTo>
                  <a:cubicBezTo>
                    <a:pt x="96923" y="31111"/>
                    <a:pt x="101538" y="31111"/>
                    <a:pt x="103846" y="26666"/>
                  </a:cubicBezTo>
                  <a:cubicBezTo>
                    <a:pt x="106153" y="22222"/>
                    <a:pt x="106153" y="17777"/>
                    <a:pt x="108461" y="17777"/>
                  </a:cubicBezTo>
                  <a:cubicBezTo>
                    <a:pt x="110769" y="13333"/>
                    <a:pt x="110769" y="13333"/>
                    <a:pt x="113076" y="13333"/>
                  </a:cubicBezTo>
                  <a:cubicBezTo>
                    <a:pt x="115384" y="8888"/>
                    <a:pt x="120000" y="0"/>
                    <a:pt x="117692" y="0"/>
                  </a:cubicBezTo>
                  <a:cubicBezTo>
                    <a:pt x="115384" y="0"/>
                    <a:pt x="113076" y="4444"/>
                    <a:pt x="113076" y="4444"/>
                  </a:cubicBezTo>
                  <a:cubicBezTo>
                    <a:pt x="110769" y="4444"/>
                    <a:pt x="110769" y="8888"/>
                    <a:pt x="108461" y="8888"/>
                  </a:cubicBezTo>
                  <a:cubicBezTo>
                    <a:pt x="103846" y="8888"/>
                    <a:pt x="101538" y="13333"/>
                    <a:pt x="99230" y="17777"/>
                  </a:cubicBezTo>
                  <a:cubicBezTo>
                    <a:pt x="94615" y="17777"/>
                    <a:pt x="92307" y="22222"/>
                    <a:pt x="87692" y="26666"/>
                  </a:cubicBezTo>
                  <a:cubicBezTo>
                    <a:pt x="85384" y="26666"/>
                    <a:pt x="80769" y="26666"/>
                    <a:pt x="78461" y="31111"/>
                  </a:cubicBezTo>
                  <a:cubicBezTo>
                    <a:pt x="73846" y="35555"/>
                    <a:pt x="71538" y="40000"/>
                    <a:pt x="66923" y="40000"/>
                  </a:cubicBezTo>
                  <a:cubicBezTo>
                    <a:pt x="64615" y="40000"/>
                    <a:pt x="60000" y="40000"/>
                    <a:pt x="55384" y="40000"/>
                  </a:cubicBezTo>
                  <a:cubicBezTo>
                    <a:pt x="53076" y="40000"/>
                    <a:pt x="48461" y="40000"/>
                    <a:pt x="43846" y="40000"/>
                  </a:cubicBezTo>
                  <a:cubicBezTo>
                    <a:pt x="43846" y="40000"/>
                    <a:pt x="41538" y="40000"/>
                    <a:pt x="39230" y="35555"/>
                  </a:cubicBezTo>
                  <a:cubicBezTo>
                    <a:pt x="39230" y="35555"/>
                    <a:pt x="36923" y="31111"/>
                    <a:pt x="36923" y="31111"/>
                  </a:cubicBezTo>
                  <a:cubicBezTo>
                    <a:pt x="34615" y="31111"/>
                    <a:pt x="34615" y="35555"/>
                    <a:pt x="34615" y="40000"/>
                  </a:cubicBezTo>
                  <a:cubicBezTo>
                    <a:pt x="34615" y="44444"/>
                    <a:pt x="34615" y="44444"/>
                    <a:pt x="32307" y="48888"/>
                  </a:cubicBezTo>
                  <a:cubicBezTo>
                    <a:pt x="30000" y="53333"/>
                    <a:pt x="25384" y="48888"/>
                    <a:pt x="23076" y="53333"/>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91" name="Shape 191"/>
            <p:cNvSpPr/>
            <p:nvPr/>
          </p:nvSpPr>
          <p:spPr>
            <a:xfrm>
              <a:off x="8501063" y="557212"/>
              <a:ext cx="15900" cy="9600"/>
            </a:xfrm>
            <a:custGeom>
              <a:avLst/>
              <a:gdLst/>
              <a:ahLst/>
              <a:cxnLst/>
              <a:rect l="0" t="0" r="0" b="0"/>
              <a:pathLst>
                <a:path w="120000" h="120000" extrusionOk="0">
                  <a:moveTo>
                    <a:pt x="72000" y="0"/>
                  </a:moveTo>
                  <a:cubicBezTo>
                    <a:pt x="48000" y="0"/>
                    <a:pt x="48000" y="0"/>
                    <a:pt x="24000" y="0"/>
                  </a:cubicBezTo>
                  <a:cubicBezTo>
                    <a:pt x="24000" y="40000"/>
                    <a:pt x="24000" y="40000"/>
                    <a:pt x="24000" y="40000"/>
                  </a:cubicBezTo>
                  <a:cubicBezTo>
                    <a:pt x="0" y="80000"/>
                    <a:pt x="0" y="80000"/>
                    <a:pt x="0" y="80000"/>
                  </a:cubicBezTo>
                  <a:cubicBezTo>
                    <a:pt x="0" y="120000"/>
                    <a:pt x="0" y="80000"/>
                    <a:pt x="24000" y="80000"/>
                  </a:cubicBezTo>
                  <a:cubicBezTo>
                    <a:pt x="24000" y="80000"/>
                    <a:pt x="24000" y="80000"/>
                    <a:pt x="48000" y="80000"/>
                  </a:cubicBezTo>
                  <a:cubicBezTo>
                    <a:pt x="48000" y="80000"/>
                    <a:pt x="72000" y="80000"/>
                    <a:pt x="96000" y="40000"/>
                  </a:cubicBezTo>
                  <a:cubicBezTo>
                    <a:pt x="96000" y="40000"/>
                    <a:pt x="120000" y="0"/>
                    <a:pt x="96000" y="0"/>
                  </a:cubicBezTo>
                  <a:cubicBezTo>
                    <a:pt x="96000" y="0"/>
                    <a:pt x="72000" y="0"/>
                    <a:pt x="72000" y="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92" name="Shape 192"/>
            <p:cNvSpPr/>
            <p:nvPr/>
          </p:nvSpPr>
          <p:spPr>
            <a:xfrm>
              <a:off x="8386763" y="379412"/>
              <a:ext cx="15900" cy="54000"/>
            </a:xfrm>
            <a:custGeom>
              <a:avLst/>
              <a:gdLst/>
              <a:ahLst/>
              <a:cxnLst/>
              <a:rect l="0" t="0" r="0" b="0"/>
              <a:pathLst>
                <a:path w="120000" h="120000" extrusionOk="0">
                  <a:moveTo>
                    <a:pt x="72000" y="35294"/>
                  </a:moveTo>
                  <a:cubicBezTo>
                    <a:pt x="72000" y="28235"/>
                    <a:pt x="48000" y="21176"/>
                    <a:pt x="48000" y="14117"/>
                  </a:cubicBezTo>
                  <a:cubicBezTo>
                    <a:pt x="48000" y="7058"/>
                    <a:pt x="48000" y="0"/>
                    <a:pt x="24000" y="0"/>
                  </a:cubicBezTo>
                  <a:cubicBezTo>
                    <a:pt x="0" y="7058"/>
                    <a:pt x="24000" y="14117"/>
                    <a:pt x="24000" y="21176"/>
                  </a:cubicBezTo>
                  <a:cubicBezTo>
                    <a:pt x="24000" y="28235"/>
                    <a:pt x="48000" y="28235"/>
                    <a:pt x="48000" y="35294"/>
                  </a:cubicBezTo>
                  <a:cubicBezTo>
                    <a:pt x="24000" y="35294"/>
                    <a:pt x="0" y="35294"/>
                    <a:pt x="0" y="42352"/>
                  </a:cubicBezTo>
                  <a:cubicBezTo>
                    <a:pt x="0" y="49411"/>
                    <a:pt x="24000" y="49411"/>
                    <a:pt x="48000" y="56470"/>
                  </a:cubicBezTo>
                  <a:cubicBezTo>
                    <a:pt x="48000" y="56470"/>
                    <a:pt x="48000" y="63529"/>
                    <a:pt x="48000" y="70588"/>
                  </a:cubicBezTo>
                  <a:cubicBezTo>
                    <a:pt x="48000" y="77647"/>
                    <a:pt x="72000" y="84705"/>
                    <a:pt x="72000" y="91764"/>
                  </a:cubicBezTo>
                  <a:cubicBezTo>
                    <a:pt x="96000" y="91764"/>
                    <a:pt x="96000" y="98823"/>
                    <a:pt x="96000" y="105882"/>
                  </a:cubicBezTo>
                  <a:cubicBezTo>
                    <a:pt x="96000" y="112941"/>
                    <a:pt x="96000" y="112941"/>
                    <a:pt x="96000" y="120000"/>
                  </a:cubicBezTo>
                  <a:cubicBezTo>
                    <a:pt x="120000" y="120000"/>
                    <a:pt x="120000" y="98823"/>
                    <a:pt x="120000" y="91764"/>
                  </a:cubicBezTo>
                  <a:cubicBezTo>
                    <a:pt x="120000" y="77647"/>
                    <a:pt x="120000" y="70588"/>
                    <a:pt x="120000" y="56470"/>
                  </a:cubicBezTo>
                  <a:cubicBezTo>
                    <a:pt x="120000" y="49411"/>
                    <a:pt x="96000" y="42352"/>
                    <a:pt x="72000" y="35294"/>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93" name="Shape 193"/>
            <p:cNvSpPr/>
            <p:nvPr/>
          </p:nvSpPr>
          <p:spPr>
            <a:xfrm>
              <a:off x="8415338" y="411162"/>
              <a:ext cx="3300" cy="9600"/>
            </a:xfrm>
            <a:custGeom>
              <a:avLst/>
              <a:gdLst/>
              <a:ahLst/>
              <a:cxnLst/>
              <a:rect l="0" t="0" r="0" b="0"/>
              <a:pathLst>
                <a:path w="120000" h="120000" extrusionOk="0">
                  <a:moveTo>
                    <a:pt x="0" y="0"/>
                  </a:moveTo>
                  <a:cubicBezTo>
                    <a:pt x="0" y="0"/>
                    <a:pt x="0" y="0"/>
                    <a:pt x="0" y="0"/>
                  </a:cubicBezTo>
                  <a:cubicBezTo>
                    <a:pt x="0" y="40000"/>
                    <a:pt x="0" y="40000"/>
                    <a:pt x="0" y="40000"/>
                  </a:cubicBezTo>
                  <a:cubicBezTo>
                    <a:pt x="0" y="120000"/>
                    <a:pt x="120000" y="0"/>
                    <a:pt x="0" y="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94" name="Shape 194"/>
            <p:cNvSpPr/>
            <p:nvPr/>
          </p:nvSpPr>
          <p:spPr>
            <a:xfrm>
              <a:off x="8415338" y="420687"/>
              <a:ext cx="31800" cy="38100"/>
            </a:xfrm>
            <a:custGeom>
              <a:avLst/>
              <a:gdLst/>
              <a:ahLst/>
              <a:cxnLst/>
              <a:rect l="0" t="0" r="0" b="0"/>
              <a:pathLst>
                <a:path w="120000" h="120000" extrusionOk="0">
                  <a:moveTo>
                    <a:pt x="84000" y="80000"/>
                  </a:moveTo>
                  <a:cubicBezTo>
                    <a:pt x="96000" y="90000"/>
                    <a:pt x="96000" y="90000"/>
                    <a:pt x="96000" y="100000"/>
                  </a:cubicBezTo>
                  <a:cubicBezTo>
                    <a:pt x="96000" y="100000"/>
                    <a:pt x="96000" y="110000"/>
                    <a:pt x="108000" y="110000"/>
                  </a:cubicBezTo>
                  <a:cubicBezTo>
                    <a:pt x="108000" y="120000"/>
                    <a:pt x="120000" y="110000"/>
                    <a:pt x="120000" y="100000"/>
                  </a:cubicBezTo>
                  <a:cubicBezTo>
                    <a:pt x="120000" y="100000"/>
                    <a:pt x="120000" y="90000"/>
                    <a:pt x="108000" y="90000"/>
                  </a:cubicBezTo>
                  <a:cubicBezTo>
                    <a:pt x="96000" y="80000"/>
                    <a:pt x="96000" y="70000"/>
                    <a:pt x="84000" y="60000"/>
                  </a:cubicBezTo>
                  <a:cubicBezTo>
                    <a:pt x="72000" y="50000"/>
                    <a:pt x="60000" y="40000"/>
                    <a:pt x="48000" y="30000"/>
                  </a:cubicBezTo>
                  <a:cubicBezTo>
                    <a:pt x="48000" y="30000"/>
                    <a:pt x="24000" y="0"/>
                    <a:pt x="12000" y="0"/>
                  </a:cubicBezTo>
                  <a:cubicBezTo>
                    <a:pt x="0" y="10000"/>
                    <a:pt x="24000" y="30000"/>
                    <a:pt x="36000" y="30000"/>
                  </a:cubicBezTo>
                  <a:cubicBezTo>
                    <a:pt x="36000" y="40000"/>
                    <a:pt x="48000" y="50000"/>
                    <a:pt x="60000" y="60000"/>
                  </a:cubicBezTo>
                  <a:cubicBezTo>
                    <a:pt x="72000" y="70000"/>
                    <a:pt x="72000" y="70000"/>
                    <a:pt x="84000" y="8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95" name="Shape 195"/>
            <p:cNvSpPr/>
            <p:nvPr/>
          </p:nvSpPr>
          <p:spPr>
            <a:xfrm>
              <a:off x="8415338" y="442912"/>
              <a:ext cx="9600" cy="18900"/>
            </a:xfrm>
            <a:custGeom>
              <a:avLst/>
              <a:gdLst/>
              <a:ahLst/>
              <a:cxnLst/>
              <a:rect l="0" t="0" r="0" b="0"/>
              <a:pathLst>
                <a:path w="120000" h="120000" extrusionOk="0">
                  <a:moveTo>
                    <a:pt x="120000" y="100000"/>
                  </a:moveTo>
                  <a:cubicBezTo>
                    <a:pt x="120000" y="80000"/>
                    <a:pt x="80000" y="60000"/>
                    <a:pt x="80000" y="40000"/>
                  </a:cubicBezTo>
                  <a:cubicBezTo>
                    <a:pt x="80000" y="20000"/>
                    <a:pt x="80000" y="0"/>
                    <a:pt x="40000" y="0"/>
                  </a:cubicBezTo>
                  <a:cubicBezTo>
                    <a:pt x="0" y="0"/>
                    <a:pt x="40000" y="20000"/>
                    <a:pt x="40000" y="40000"/>
                  </a:cubicBezTo>
                  <a:cubicBezTo>
                    <a:pt x="40000" y="40000"/>
                    <a:pt x="80000" y="120000"/>
                    <a:pt x="120000" y="10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96" name="Shape 196"/>
            <p:cNvSpPr/>
            <p:nvPr/>
          </p:nvSpPr>
          <p:spPr>
            <a:xfrm>
              <a:off x="8408988" y="446087"/>
              <a:ext cx="6300" cy="9600"/>
            </a:xfrm>
            <a:custGeom>
              <a:avLst/>
              <a:gdLst/>
              <a:ahLst/>
              <a:cxnLst/>
              <a:rect l="0" t="0" r="0" b="0"/>
              <a:pathLst>
                <a:path w="120000" h="120000" extrusionOk="0">
                  <a:moveTo>
                    <a:pt x="120000" y="80000"/>
                  </a:moveTo>
                  <a:cubicBezTo>
                    <a:pt x="120000" y="40000"/>
                    <a:pt x="60000" y="0"/>
                    <a:pt x="0" y="0"/>
                  </a:cubicBezTo>
                  <a:cubicBezTo>
                    <a:pt x="0" y="40000"/>
                    <a:pt x="120000" y="120000"/>
                    <a:pt x="120000" y="8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97" name="Shape 197"/>
            <p:cNvSpPr/>
            <p:nvPr/>
          </p:nvSpPr>
          <p:spPr>
            <a:xfrm>
              <a:off x="8405813" y="430212"/>
              <a:ext cx="6300" cy="12600"/>
            </a:xfrm>
            <a:custGeom>
              <a:avLst/>
              <a:gdLst/>
              <a:ahLst/>
              <a:cxnLst/>
              <a:rect l="0" t="0" r="0" b="0"/>
              <a:pathLst>
                <a:path w="120000" h="120000" extrusionOk="0">
                  <a:moveTo>
                    <a:pt x="0" y="60000"/>
                  </a:moveTo>
                  <a:cubicBezTo>
                    <a:pt x="0" y="90000"/>
                    <a:pt x="60000" y="90000"/>
                    <a:pt x="60000" y="120000"/>
                  </a:cubicBezTo>
                  <a:cubicBezTo>
                    <a:pt x="120000" y="120000"/>
                    <a:pt x="60000" y="30000"/>
                    <a:pt x="0" y="30000"/>
                  </a:cubicBezTo>
                  <a:cubicBezTo>
                    <a:pt x="0" y="0"/>
                    <a:pt x="0" y="60000"/>
                    <a:pt x="0" y="6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98" name="Shape 198"/>
            <p:cNvSpPr/>
            <p:nvPr/>
          </p:nvSpPr>
          <p:spPr>
            <a:xfrm>
              <a:off x="8475663" y="503237"/>
              <a:ext cx="6300" cy="6300"/>
            </a:xfrm>
            <a:custGeom>
              <a:avLst/>
              <a:gdLst/>
              <a:ahLst/>
              <a:cxnLst/>
              <a:rect l="0" t="0" r="0" b="0"/>
              <a:pathLst>
                <a:path w="120000" h="120000" extrusionOk="0">
                  <a:moveTo>
                    <a:pt x="0" y="0"/>
                  </a:moveTo>
                  <a:cubicBezTo>
                    <a:pt x="0" y="60000"/>
                    <a:pt x="120000" y="120000"/>
                    <a:pt x="120000" y="120000"/>
                  </a:cubicBezTo>
                  <a:cubicBezTo>
                    <a:pt x="120000" y="60000"/>
                    <a:pt x="120000" y="60000"/>
                    <a:pt x="60000" y="60000"/>
                  </a:cubicBezTo>
                  <a:cubicBezTo>
                    <a:pt x="60000" y="0"/>
                    <a:pt x="0" y="0"/>
                    <a:pt x="0" y="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99" name="Shape 199"/>
            <p:cNvSpPr/>
            <p:nvPr/>
          </p:nvSpPr>
          <p:spPr>
            <a:xfrm>
              <a:off x="8418513" y="404812"/>
              <a:ext cx="6300" cy="9600"/>
            </a:xfrm>
            <a:custGeom>
              <a:avLst/>
              <a:gdLst/>
              <a:ahLst/>
              <a:cxnLst/>
              <a:rect l="0" t="0" r="0" b="0"/>
              <a:pathLst>
                <a:path w="120000" h="120000" extrusionOk="0">
                  <a:moveTo>
                    <a:pt x="120000" y="120000"/>
                  </a:moveTo>
                  <a:cubicBezTo>
                    <a:pt x="120000" y="80000"/>
                    <a:pt x="120000" y="0"/>
                    <a:pt x="60000" y="40000"/>
                  </a:cubicBezTo>
                  <a:cubicBezTo>
                    <a:pt x="0" y="40000"/>
                    <a:pt x="60000" y="120000"/>
                    <a:pt x="60000" y="120000"/>
                  </a:cubicBezTo>
                  <a:cubicBezTo>
                    <a:pt x="60000" y="120000"/>
                    <a:pt x="120000" y="120000"/>
                    <a:pt x="120000" y="12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00" name="Shape 200"/>
            <p:cNvSpPr/>
            <p:nvPr/>
          </p:nvSpPr>
          <p:spPr>
            <a:xfrm>
              <a:off x="8507413" y="525462"/>
              <a:ext cx="18900" cy="12600"/>
            </a:xfrm>
            <a:custGeom>
              <a:avLst/>
              <a:gdLst/>
              <a:ahLst/>
              <a:cxnLst/>
              <a:rect l="0" t="0" r="0" b="0"/>
              <a:pathLst>
                <a:path w="120000" h="120000" extrusionOk="0">
                  <a:moveTo>
                    <a:pt x="80000" y="90000"/>
                  </a:moveTo>
                  <a:cubicBezTo>
                    <a:pt x="120000" y="120000"/>
                    <a:pt x="100000" y="60000"/>
                    <a:pt x="80000" y="30000"/>
                  </a:cubicBezTo>
                  <a:cubicBezTo>
                    <a:pt x="60000" y="30000"/>
                    <a:pt x="40000" y="30000"/>
                    <a:pt x="20000" y="30000"/>
                  </a:cubicBezTo>
                  <a:cubicBezTo>
                    <a:pt x="20000" y="30000"/>
                    <a:pt x="0" y="0"/>
                    <a:pt x="0" y="30000"/>
                  </a:cubicBezTo>
                  <a:cubicBezTo>
                    <a:pt x="20000" y="30000"/>
                    <a:pt x="20000" y="60000"/>
                    <a:pt x="40000" y="60000"/>
                  </a:cubicBezTo>
                  <a:cubicBezTo>
                    <a:pt x="40000" y="60000"/>
                    <a:pt x="60000" y="60000"/>
                    <a:pt x="60000" y="60000"/>
                  </a:cubicBezTo>
                  <a:cubicBezTo>
                    <a:pt x="80000" y="60000"/>
                    <a:pt x="80000" y="90000"/>
                    <a:pt x="80000" y="9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01" name="Shape 201"/>
            <p:cNvSpPr/>
            <p:nvPr/>
          </p:nvSpPr>
          <p:spPr>
            <a:xfrm>
              <a:off x="8424863" y="468312"/>
              <a:ext cx="44400" cy="38100"/>
            </a:xfrm>
            <a:custGeom>
              <a:avLst/>
              <a:gdLst/>
              <a:ahLst/>
              <a:cxnLst/>
              <a:rect l="0" t="0" r="0" b="0"/>
              <a:pathLst>
                <a:path w="120000" h="120000" extrusionOk="0">
                  <a:moveTo>
                    <a:pt x="42857" y="60000"/>
                  </a:moveTo>
                  <a:cubicBezTo>
                    <a:pt x="51428" y="70000"/>
                    <a:pt x="102857" y="110000"/>
                    <a:pt x="111428" y="120000"/>
                  </a:cubicBezTo>
                  <a:cubicBezTo>
                    <a:pt x="119999" y="120000"/>
                    <a:pt x="77142" y="80000"/>
                    <a:pt x="68571" y="70000"/>
                  </a:cubicBezTo>
                  <a:cubicBezTo>
                    <a:pt x="51428" y="70000"/>
                    <a:pt x="51428" y="50000"/>
                    <a:pt x="42857" y="40000"/>
                  </a:cubicBezTo>
                  <a:cubicBezTo>
                    <a:pt x="34285" y="40000"/>
                    <a:pt x="17142" y="0"/>
                    <a:pt x="8571" y="10000"/>
                  </a:cubicBezTo>
                  <a:cubicBezTo>
                    <a:pt x="0" y="10000"/>
                    <a:pt x="17142" y="20000"/>
                    <a:pt x="17142" y="30000"/>
                  </a:cubicBezTo>
                  <a:cubicBezTo>
                    <a:pt x="25714" y="40000"/>
                    <a:pt x="34285" y="50000"/>
                    <a:pt x="42857" y="6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02" name="Shape 202"/>
            <p:cNvSpPr/>
            <p:nvPr/>
          </p:nvSpPr>
          <p:spPr>
            <a:xfrm>
              <a:off x="9263063" y="1060450"/>
              <a:ext cx="28500" cy="22200"/>
            </a:xfrm>
            <a:custGeom>
              <a:avLst/>
              <a:gdLst/>
              <a:ahLst/>
              <a:cxnLst/>
              <a:rect l="0" t="0" r="0" b="0"/>
              <a:pathLst>
                <a:path w="120000" h="120000" extrusionOk="0">
                  <a:moveTo>
                    <a:pt x="93333" y="17142"/>
                  </a:moveTo>
                  <a:cubicBezTo>
                    <a:pt x="53333" y="0"/>
                    <a:pt x="40000" y="34285"/>
                    <a:pt x="13333" y="68571"/>
                  </a:cubicBezTo>
                  <a:cubicBezTo>
                    <a:pt x="13333" y="85714"/>
                    <a:pt x="0" y="85714"/>
                    <a:pt x="0" y="119999"/>
                  </a:cubicBezTo>
                  <a:cubicBezTo>
                    <a:pt x="13333" y="119999"/>
                    <a:pt x="26666" y="85714"/>
                    <a:pt x="40000" y="68571"/>
                  </a:cubicBezTo>
                  <a:cubicBezTo>
                    <a:pt x="53333" y="68571"/>
                    <a:pt x="66666" y="68571"/>
                    <a:pt x="80000" y="68571"/>
                  </a:cubicBezTo>
                  <a:cubicBezTo>
                    <a:pt x="106666" y="51428"/>
                    <a:pt x="120000" y="34285"/>
                    <a:pt x="93333" y="17142"/>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03" name="Shape 203"/>
            <p:cNvSpPr/>
            <p:nvPr/>
          </p:nvSpPr>
          <p:spPr>
            <a:xfrm>
              <a:off x="9128125" y="814387"/>
              <a:ext cx="30300" cy="18899"/>
            </a:xfrm>
            <a:custGeom>
              <a:avLst/>
              <a:gdLst/>
              <a:ahLst/>
              <a:cxnLst/>
              <a:rect l="0" t="0" r="0" b="0"/>
              <a:pathLst>
                <a:path w="120000" h="120000" extrusionOk="0">
                  <a:moveTo>
                    <a:pt x="84000" y="40000"/>
                  </a:moveTo>
                  <a:cubicBezTo>
                    <a:pt x="60000" y="40000"/>
                    <a:pt x="72000" y="20000"/>
                    <a:pt x="60000" y="0"/>
                  </a:cubicBezTo>
                  <a:cubicBezTo>
                    <a:pt x="48000" y="0"/>
                    <a:pt x="48000" y="20000"/>
                    <a:pt x="36000" y="20000"/>
                  </a:cubicBezTo>
                  <a:cubicBezTo>
                    <a:pt x="36000" y="20000"/>
                    <a:pt x="24000" y="20000"/>
                    <a:pt x="24000" y="20000"/>
                  </a:cubicBezTo>
                  <a:cubicBezTo>
                    <a:pt x="0" y="20000"/>
                    <a:pt x="12000" y="100000"/>
                    <a:pt x="36000" y="100000"/>
                  </a:cubicBezTo>
                  <a:cubicBezTo>
                    <a:pt x="48000" y="80000"/>
                    <a:pt x="48000" y="80000"/>
                    <a:pt x="48000" y="60000"/>
                  </a:cubicBezTo>
                  <a:cubicBezTo>
                    <a:pt x="72000" y="40000"/>
                    <a:pt x="72000" y="100000"/>
                    <a:pt x="72000" y="120000"/>
                  </a:cubicBezTo>
                  <a:cubicBezTo>
                    <a:pt x="96000" y="120000"/>
                    <a:pt x="84000" y="100000"/>
                    <a:pt x="96000" y="80000"/>
                  </a:cubicBezTo>
                  <a:cubicBezTo>
                    <a:pt x="96000" y="60000"/>
                    <a:pt x="96000" y="40000"/>
                    <a:pt x="108000" y="40000"/>
                  </a:cubicBezTo>
                  <a:cubicBezTo>
                    <a:pt x="120000" y="20000"/>
                    <a:pt x="120000" y="0"/>
                    <a:pt x="108000" y="0"/>
                  </a:cubicBezTo>
                  <a:cubicBezTo>
                    <a:pt x="96000" y="0"/>
                    <a:pt x="96000" y="20000"/>
                    <a:pt x="84000" y="4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04" name="Shape 204"/>
            <p:cNvSpPr/>
            <p:nvPr/>
          </p:nvSpPr>
          <p:spPr>
            <a:xfrm>
              <a:off x="9147175" y="1073150"/>
              <a:ext cx="4800" cy="9600"/>
            </a:xfrm>
            <a:custGeom>
              <a:avLst/>
              <a:gdLst/>
              <a:ahLst/>
              <a:cxnLst/>
              <a:rect l="0" t="0" r="0" b="0"/>
              <a:pathLst>
                <a:path w="120000" h="120000" extrusionOk="0">
                  <a:moveTo>
                    <a:pt x="60000" y="0"/>
                  </a:moveTo>
                  <a:cubicBezTo>
                    <a:pt x="0" y="40000"/>
                    <a:pt x="0" y="80000"/>
                    <a:pt x="60000" y="120000"/>
                  </a:cubicBezTo>
                  <a:cubicBezTo>
                    <a:pt x="60000" y="120000"/>
                    <a:pt x="120000" y="120000"/>
                    <a:pt x="120000" y="80000"/>
                  </a:cubicBezTo>
                  <a:cubicBezTo>
                    <a:pt x="120000" y="80000"/>
                    <a:pt x="120000" y="40000"/>
                    <a:pt x="120000" y="0"/>
                  </a:cubicBezTo>
                  <a:cubicBezTo>
                    <a:pt x="60000" y="0"/>
                    <a:pt x="60000" y="0"/>
                    <a:pt x="60000" y="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05" name="Shape 205"/>
            <p:cNvSpPr/>
            <p:nvPr/>
          </p:nvSpPr>
          <p:spPr>
            <a:xfrm>
              <a:off x="9151938" y="1092200"/>
              <a:ext cx="9600" cy="22200"/>
            </a:xfrm>
            <a:custGeom>
              <a:avLst/>
              <a:gdLst/>
              <a:ahLst/>
              <a:cxnLst/>
              <a:rect l="0" t="0" r="0" b="0"/>
              <a:pathLst>
                <a:path w="120000" h="120000" extrusionOk="0">
                  <a:moveTo>
                    <a:pt x="0" y="0"/>
                  </a:moveTo>
                  <a:cubicBezTo>
                    <a:pt x="0" y="17142"/>
                    <a:pt x="0" y="34285"/>
                    <a:pt x="0" y="34285"/>
                  </a:cubicBezTo>
                  <a:cubicBezTo>
                    <a:pt x="0" y="51428"/>
                    <a:pt x="40000" y="51428"/>
                    <a:pt x="40000" y="68571"/>
                  </a:cubicBezTo>
                  <a:cubicBezTo>
                    <a:pt x="80000" y="68571"/>
                    <a:pt x="80000" y="119999"/>
                    <a:pt x="120000" y="85714"/>
                  </a:cubicBezTo>
                  <a:cubicBezTo>
                    <a:pt x="120000" y="68571"/>
                    <a:pt x="80000" y="68571"/>
                    <a:pt x="80000" y="51428"/>
                  </a:cubicBezTo>
                  <a:cubicBezTo>
                    <a:pt x="40000" y="34285"/>
                    <a:pt x="40000" y="0"/>
                    <a:pt x="0" y="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06" name="Shape 206"/>
            <p:cNvSpPr/>
            <p:nvPr/>
          </p:nvSpPr>
          <p:spPr>
            <a:xfrm>
              <a:off x="9151938" y="1016000"/>
              <a:ext cx="9600" cy="9600"/>
            </a:xfrm>
            <a:custGeom>
              <a:avLst/>
              <a:gdLst/>
              <a:ahLst/>
              <a:cxnLst/>
              <a:rect l="0" t="0" r="0" b="0"/>
              <a:pathLst>
                <a:path w="120000" h="120000" extrusionOk="0">
                  <a:moveTo>
                    <a:pt x="40000" y="40000"/>
                  </a:moveTo>
                  <a:cubicBezTo>
                    <a:pt x="0" y="40000"/>
                    <a:pt x="0" y="120000"/>
                    <a:pt x="40000" y="80000"/>
                  </a:cubicBezTo>
                  <a:cubicBezTo>
                    <a:pt x="120000" y="80000"/>
                    <a:pt x="80000" y="0"/>
                    <a:pt x="40000" y="4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07" name="Shape 207"/>
            <p:cNvSpPr/>
            <p:nvPr/>
          </p:nvSpPr>
          <p:spPr>
            <a:xfrm>
              <a:off x="9158288" y="776287"/>
              <a:ext cx="15900" cy="6300"/>
            </a:xfrm>
            <a:custGeom>
              <a:avLst/>
              <a:gdLst/>
              <a:ahLst/>
              <a:cxnLst/>
              <a:rect l="0" t="0" r="0" b="0"/>
              <a:pathLst>
                <a:path w="120000" h="120000" extrusionOk="0">
                  <a:moveTo>
                    <a:pt x="96000" y="60000"/>
                  </a:moveTo>
                  <a:cubicBezTo>
                    <a:pt x="72000" y="0"/>
                    <a:pt x="48000" y="60000"/>
                    <a:pt x="48000" y="0"/>
                  </a:cubicBezTo>
                  <a:cubicBezTo>
                    <a:pt x="48000" y="0"/>
                    <a:pt x="24000" y="0"/>
                    <a:pt x="24000" y="0"/>
                  </a:cubicBezTo>
                  <a:cubicBezTo>
                    <a:pt x="0" y="0"/>
                    <a:pt x="0" y="0"/>
                    <a:pt x="0" y="60000"/>
                  </a:cubicBezTo>
                  <a:cubicBezTo>
                    <a:pt x="24000" y="120000"/>
                    <a:pt x="72000" y="120000"/>
                    <a:pt x="96000" y="120000"/>
                  </a:cubicBezTo>
                  <a:cubicBezTo>
                    <a:pt x="120000" y="120000"/>
                    <a:pt x="120000" y="60000"/>
                    <a:pt x="96000" y="6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08" name="Shape 208"/>
            <p:cNvSpPr/>
            <p:nvPr/>
          </p:nvSpPr>
          <p:spPr>
            <a:xfrm>
              <a:off x="9134475" y="1035050"/>
              <a:ext cx="39600" cy="28500"/>
            </a:xfrm>
            <a:custGeom>
              <a:avLst/>
              <a:gdLst/>
              <a:ahLst/>
              <a:cxnLst/>
              <a:rect l="0" t="0" r="0" b="0"/>
              <a:pathLst>
                <a:path w="120000" h="120000" extrusionOk="0">
                  <a:moveTo>
                    <a:pt x="64615" y="40000"/>
                  </a:moveTo>
                  <a:cubicBezTo>
                    <a:pt x="64615" y="53333"/>
                    <a:pt x="55384" y="66666"/>
                    <a:pt x="46153" y="66666"/>
                  </a:cubicBezTo>
                  <a:cubicBezTo>
                    <a:pt x="27692" y="66666"/>
                    <a:pt x="36923" y="26666"/>
                    <a:pt x="18461" y="40000"/>
                  </a:cubicBezTo>
                  <a:cubicBezTo>
                    <a:pt x="0" y="53333"/>
                    <a:pt x="9230" y="80000"/>
                    <a:pt x="18461" y="80000"/>
                  </a:cubicBezTo>
                  <a:cubicBezTo>
                    <a:pt x="27692" y="93333"/>
                    <a:pt x="36923" y="80000"/>
                    <a:pt x="36923" y="80000"/>
                  </a:cubicBezTo>
                  <a:cubicBezTo>
                    <a:pt x="46153" y="66666"/>
                    <a:pt x="55384" y="80000"/>
                    <a:pt x="55384" y="93333"/>
                  </a:cubicBezTo>
                  <a:cubicBezTo>
                    <a:pt x="64615" y="106666"/>
                    <a:pt x="73846" y="120000"/>
                    <a:pt x="83076" y="106666"/>
                  </a:cubicBezTo>
                  <a:cubicBezTo>
                    <a:pt x="92307" y="106666"/>
                    <a:pt x="92307" y="93333"/>
                    <a:pt x="92307" y="80000"/>
                  </a:cubicBezTo>
                  <a:cubicBezTo>
                    <a:pt x="92307" y="66666"/>
                    <a:pt x="92307" y="66666"/>
                    <a:pt x="101538" y="66666"/>
                  </a:cubicBezTo>
                  <a:cubicBezTo>
                    <a:pt x="120000" y="26666"/>
                    <a:pt x="73846" y="0"/>
                    <a:pt x="64615" y="4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09" name="Shape 209"/>
            <p:cNvSpPr/>
            <p:nvPr/>
          </p:nvSpPr>
          <p:spPr>
            <a:xfrm>
              <a:off x="9077325" y="1076325"/>
              <a:ext cx="18900" cy="9600"/>
            </a:xfrm>
            <a:custGeom>
              <a:avLst/>
              <a:gdLst/>
              <a:ahLst/>
              <a:cxnLst/>
              <a:rect l="0" t="0" r="0" b="0"/>
              <a:pathLst>
                <a:path w="120000" h="120000" extrusionOk="0">
                  <a:moveTo>
                    <a:pt x="20000" y="120000"/>
                  </a:moveTo>
                  <a:cubicBezTo>
                    <a:pt x="40000" y="120000"/>
                    <a:pt x="60000" y="80000"/>
                    <a:pt x="80000" y="80000"/>
                  </a:cubicBezTo>
                  <a:cubicBezTo>
                    <a:pt x="100000" y="80000"/>
                    <a:pt x="120000" y="80000"/>
                    <a:pt x="120000" y="40000"/>
                  </a:cubicBezTo>
                  <a:cubicBezTo>
                    <a:pt x="120000" y="40000"/>
                    <a:pt x="120000" y="0"/>
                    <a:pt x="100000" y="0"/>
                  </a:cubicBezTo>
                  <a:cubicBezTo>
                    <a:pt x="100000" y="0"/>
                    <a:pt x="80000" y="40000"/>
                    <a:pt x="60000" y="40000"/>
                  </a:cubicBezTo>
                  <a:cubicBezTo>
                    <a:pt x="40000" y="40000"/>
                    <a:pt x="0" y="80000"/>
                    <a:pt x="20000" y="12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10" name="Shape 210"/>
            <p:cNvSpPr/>
            <p:nvPr/>
          </p:nvSpPr>
          <p:spPr>
            <a:xfrm>
              <a:off x="9086850" y="1019175"/>
              <a:ext cx="3300" cy="9600"/>
            </a:xfrm>
            <a:custGeom>
              <a:avLst/>
              <a:gdLst/>
              <a:ahLst/>
              <a:cxnLst/>
              <a:rect l="0" t="0" r="0" b="0"/>
              <a:pathLst>
                <a:path w="120000" h="120000" extrusionOk="0">
                  <a:moveTo>
                    <a:pt x="0" y="40000"/>
                  </a:moveTo>
                  <a:cubicBezTo>
                    <a:pt x="0" y="80000"/>
                    <a:pt x="0" y="120000"/>
                    <a:pt x="0" y="80000"/>
                  </a:cubicBezTo>
                  <a:cubicBezTo>
                    <a:pt x="120000" y="80000"/>
                    <a:pt x="0" y="0"/>
                    <a:pt x="0" y="4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11" name="Shape 211"/>
            <p:cNvSpPr/>
            <p:nvPr/>
          </p:nvSpPr>
          <p:spPr>
            <a:xfrm>
              <a:off x="9077325" y="1000125"/>
              <a:ext cx="15900" cy="15900"/>
            </a:xfrm>
            <a:custGeom>
              <a:avLst/>
              <a:gdLst/>
              <a:ahLst/>
              <a:cxnLst/>
              <a:rect l="0" t="0" r="0" b="0"/>
              <a:pathLst>
                <a:path w="120000" h="120000" extrusionOk="0">
                  <a:moveTo>
                    <a:pt x="72000" y="0"/>
                  </a:moveTo>
                  <a:cubicBezTo>
                    <a:pt x="48000" y="0"/>
                    <a:pt x="48000" y="24000"/>
                    <a:pt x="48000" y="48000"/>
                  </a:cubicBezTo>
                  <a:cubicBezTo>
                    <a:pt x="48000" y="72000"/>
                    <a:pt x="0" y="96000"/>
                    <a:pt x="24000" y="96000"/>
                  </a:cubicBezTo>
                  <a:cubicBezTo>
                    <a:pt x="48000" y="120000"/>
                    <a:pt x="48000" y="72000"/>
                    <a:pt x="72000" y="48000"/>
                  </a:cubicBezTo>
                  <a:cubicBezTo>
                    <a:pt x="72000" y="48000"/>
                    <a:pt x="120000" y="24000"/>
                    <a:pt x="72000" y="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12" name="Shape 212"/>
            <p:cNvSpPr/>
            <p:nvPr/>
          </p:nvSpPr>
          <p:spPr>
            <a:xfrm>
              <a:off x="9109075" y="974725"/>
              <a:ext cx="34800" cy="38100"/>
            </a:xfrm>
            <a:custGeom>
              <a:avLst/>
              <a:gdLst/>
              <a:ahLst/>
              <a:cxnLst/>
              <a:rect l="0" t="0" r="0" b="0"/>
              <a:pathLst>
                <a:path w="120000" h="120000" extrusionOk="0">
                  <a:moveTo>
                    <a:pt x="43636" y="30000"/>
                  </a:moveTo>
                  <a:cubicBezTo>
                    <a:pt x="32727" y="30000"/>
                    <a:pt x="32727" y="30000"/>
                    <a:pt x="32727" y="20000"/>
                  </a:cubicBezTo>
                  <a:cubicBezTo>
                    <a:pt x="21818" y="10000"/>
                    <a:pt x="21818" y="0"/>
                    <a:pt x="10909" y="0"/>
                  </a:cubicBezTo>
                  <a:cubicBezTo>
                    <a:pt x="10909" y="0"/>
                    <a:pt x="0" y="10000"/>
                    <a:pt x="0" y="10000"/>
                  </a:cubicBezTo>
                  <a:cubicBezTo>
                    <a:pt x="0" y="20000"/>
                    <a:pt x="10909" y="40000"/>
                    <a:pt x="21818" y="40000"/>
                  </a:cubicBezTo>
                  <a:cubicBezTo>
                    <a:pt x="43636" y="50000"/>
                    <a:pt x="43636" y="60000"/>
                    <a:pt x="54545" y="80000"/>
                  </a:cubicBezTo>
                  <a:cubicBezTo>
                    <a:pt x="65454" y="90000"/>
                    <a:pt x="76363" y="100000"/>
                    <a:pt x="87272" y="110000"/>
                  </a:cubicBezTo>
                  <a:cubicBezTo>
                    <a:pt x="98181" y="110000"/>
                    <a:pt x="98181" y="120000"/>
                    <a:pt x="109090" y="120000"/>
                  </a:cubicBezTo>
                  <a:cubicBezTo>
                    <a:pt x="120000" y="120000"/>
                    <a:pt x="120000" y="110000"/>
                    <a:pt x="109090" y="110000"/>
                  </a:cubicBezTo>
                  <a:cubicBezTo>
                    <a:pt x="109090" y="100000"/>
                    <a:pt x="109090" y="100000"/>
                    <a:pt x="109090" y="100000"/>
                  </a:cubicBezTo>
                  <a:cubicBezTo>
                    <a:pt x="109090" y="100000"/>
                    <a:pt x="109090" y="90000"/>
                    <a:pt x="98181" y="90000"/>
                  </a:cubicBezTo>
                  <a:cubicBezTo>
                    <a:pt x="98181" y="90000"/>
                    <a:pt x="98181" y="80000"/>
                    <a:pt x="87272" y="80000"/>
                  </a:cubicBezTo>
                  <a:cubicBezTo>
                    <a:pt x="76363" y="80000"/>
                    <a:pt x="65454" y="90000"/>
                    <a:pt x="65454" y="80000"/>
                  </a:cubicBezTo>
                  <a:cubicBezTo>
                    <a:pt x="54545" y="80000"/>
                    <a:pt x="54545" y="70000"/>
                    <a:pt x="54545" y="70000"/>
                  </a:cubicBezTo>
                  <a:cubicBezTo>
                    <a:pt x="65454" y="50000"/>
                    <a:pt x="65454" y="40000"/>
                    <a:pt x="43636" y="3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13" name="Shape 213"/>
            <p:cNvSpPr/>
            <p:nvPr/>
          </p:nvSpPr>
          <p:spPr>
            <a:xfrm>
              <a:off x="9093200" y="747712"/>
              <a:ext cx="22200" cy="25500"/>
            </a:xfrm>
            <a:custGeom>
              <a:avLst/>
              <a:gdLst/>
              <a:ahLst/>
              <a:cxnLst/>
              <a:rect l="0" t="0" r="0" b="0"/>
              <a:pathLst>
                <a:path w="120000" h="120000" extrusionOk="0">
                  <a:moveTo>
                    <a:pt x="85714" y="30000"/>
                  </a:moveTo>
                  <a:cubicBezTo>
                    <a:pt x="85714" y="15000"/>
                    <a:pt x="85714" y="0"/>
                    <a:pt x="68571" y="15000"/>
                  </a:cubicBezTo>
                  <a:cubicBezTo>
                    <a:pt x="51428" y="15000"/>
                    <a:pt x="51428" y="15000"/>
                    <a:pt x="51428" y="15000"/>
                  </a:cubicBezTo>
                  <a:cubicBezTo>
                    <a:pt x="34285" y="30000"/>
                    <a:pt x="34285" y="15000"/>
                    <a:pt x="17142" y="30000"/>
                  </a:cubicBezTo>
                  <a:cubicBezTo>
                    <a:pt x="0" y="30000"/>
                    <a:pt x="0" y="45000"/>
                    <a:pt x="17142" y="60000"/>
                  </a:cubicBezTo>
                  <a:cubicBezTo>
                    <a:pt x="34285" y="75000"/>
                    <a:pt x="34285" y="60000"/>
                    <a:pt x="51428" y="75000"/>
                  </a:cubicBezTo>
                  <a:cubicBezTo>
                    <a:pt x="51428" y="90000"/>
                    <a:pt x="34285" y="105000"/>
                    <a:pt x="51428" y="105000"/>
                  </a:cubicBezTo>
                  <a:cubicBezTo>
                    <a:pt x="68571" y="120000"/>
                    <a:pt x="68571" y="105000"/>
                    <a:pt x="68571" y="90000"/>
                  </a:cubicBezTo>
                  <a:cubicBezTo>
                    <a:pt x="85714" y="75000"/>
                    <a:pt x="85714" y="90000"/>
                    <a:pt x="102857" y="75000"/>
                  </a:cubicBezTo>
                  <a:cubicBezTo>
                    <a:pt x="119999" y="75000"/>
                    <a:pt x="119999" y="60000"/>
                    <a:pt x="119999" y="45000"/>
                  </a:cubicBezTo>
                  <a:cubicBezTo>
                    <a:pt x="102857" y="30000"/>
                    <a:pt x="85714" y="45000"/>
                    <a:pt x="85714" y="3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14" name="Shape 214"/>
            <p:cNvSpPr/>
            <p:nvPr/>
          </p:nvSpPr>
          <p:spPr>
            <a:xfrm>
              <a:off x="9177338" y="798512"/>
              <a:ext cx="15900" cy="9600"/>
            </a:xfrm>
            <a:custGeom>
              <a:avLst/>
              <a:gdLst/>
              <a:ahLst/>
              <a:cxnLst/>
              <a:rect l="0" t="0" r="0" b="0"/>
              <a:pathLst>
                <a:path w="120000" h="120000" extrusionOk="0">
                  <a:moveTo>
                    <a:pt x="24000" y="120000"/>
                  </a:moveTo>
                  <a:cubicBezTo>
                    <a:pt x="48000" y="120000"/>
                    <a:pt x="72000" y="120000"/>
                    <a:pt x="72000" y="120000"/>
                  </a:cubicBezTo>
                  <a:cubicBezTo>
                    <a:pt x="96000" y="80000"/>
                    <a:pt x="120000" y="80000"/>
                    <a:pt x="120000" y="80000"/>
                  </a:cubicBezTo>
                  <a:cubicBezTo>
                    <a:pt x="120000" y="0"/>
                    <a:pt x="0" y="40000"/>
                    <a:pt x="24000" y="12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15" name="Shape 215"/>
            <p:cNvSpPr/>
            <p:nvPr/>
          </p:nvSpPr>
          <p:spPr>
            <a:xfrm>
              <a:off x="9193213" y="1000125"/>
              <a:ext cx="28500" cy="18900"/>
            </a:xfrm>
            <a:custGeom>
              <a:avLst/>
              <a:gdLst/>
              <a:ahLst/>
              <a:cxnLst/>
              <a:rect l="0" t="0" r="0" b="0"/>
              <a:pathLst>
                <a:path w="120000" h="120000" extrusionOk="0">
                  <a:moveTo>
                    <a:pt x="53333" y="80000"/>
                  </a:moveTo>
                  <a:cubicBezTo>
                    <a:pt x="66666" y="60000"/>
                    <a:pt x="93333" y="60000"/>
                    <a:pt x="106666" y="40000"/>
                  </a:cubicBezTo>
                  <a:cubicBezTo>
                    <a:pt x="120000" y="0"/>
                    <a:pt x="80000" y="40000"/>
                    <a:pt x="80000" y="40000"/>
                  </a:cubicBezTo>
                  <a:cubicBezTo>
                    <a:pt x="66666" y="40000"/>
                    <a:pt x="66666" y="40000"/>
                    <a:pt x="53333" y="60000"/>
                  </a:cubicBezTo>
                  <a:cubicBezTo>
                    <a:pt x="40000" y="60000"/>
                    <a:pt x="26666" y="80000"/>
                    <a:pt x="26666" y="80000"/>
                  </a:cubicBezTo>
                  <a:cubicBezTo>
                    <a:pt x="13333" y="80000"/>
                    <a:pt x="0" y="100000"/>
                    <a:pt x="13333" y="120000"/>
                  </a:cubicBezTo>
                  <a:cubicBezTo>
                    <a:pt x="26666" y="120000"/>
                    <a:pt x="40000" y="100000"/>
                    <a:pt x="53333" y="8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16" name="Shape 216"/>
            <p:cNvSpPr/>
            <p:nvPr/>
          </p:nvSpPr>
          <p:spPr>
            <a:xfrm>
              <a:off x="9259888" y="1050925"/>
              <a:ext cx="9600" cy="12600"/>
            </a:xfrm>
            <a:custGeom>
              <a:avLst/>
              <a:gdLst/>
              <a:ahLst/>
              <a:cxnLst/>
              <a:rect l="0" t="0" r="0" b="0"/>
              <a:pathLst>
                <a:path w="120000" h="120000" extrusionOk="0">
                  <a:moveTo>
                    <a:pt x="40000" y="0"/>
                  </a:moveTo>
                  <a:cubicBezTo>
                    <a:pt x="40000" y="0"/>
                    <a:pt x="0" y="0"/>
                    <a:pt x="0" y="30000"/>
                  </a:cubicBezTo>
                  <a:cubicBezTo>
                    <a:pt x="0" y="30000"/>
                    <a:pt x="0" y="60000"/>
                    <a:pt x="40000" y="60000"/>
                  </a:cubicBezTo>
                  <a:cubicBezTo>
                    <a:pt x="40000" y="90000"/>
                    <a:pt x="40000" y="120000"/>
                    <a:pt x="80000" y="90000"/>
                  </a:cubicBezTo>
                  <a:cubicBezTo>
                    <a:pt x="120000" y="90000"/>
                    <a:pt x="80000" y="60000"/>
                    <a:pt x="40000" y="30000"/>
                  </a:cubicBezTo>
                  <a:cubicBezTo>
                    <a:pt x="40000" y="30000"/>
                    <a:pt x="40000" y="0"/>
                    <a:pt x="40000" y="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17" name="Shape 217"/>
            <p:cNvSpPr/>
            <p:nvPr/>
          </p:nvSpPr>
          <p:spPr>
            <a:xfrm>
              <a:off x="9272588" y="1149350"/>
              <a:ext cx="12600" cy="31800"/>
            </a:xfrm>
            <a:custGeom>
              <a:avLst/>
              <a:gdLst/>
              <a:ahLst/>
              <a:cxnLst/>
              <a:rect l="0" t="0" r="0" b="0"/>
              <a:pathLst>
                <a:path w="120000" h="120000" extrusionOk="0">
                  <a:moveTo>
                    <a:pt x="60000" y="0"/>
                  </a:moveTo>
                  <a:cubicBezTo>
                    <a:pt x="30000" y="0"/>
                    <a:pt x="30000" y="24000"/>
                    <a:pt x="0" y="48000"/>
                  </a:cubicBezTo>
                  <a:cubicBezTo>
                    <a:pt x="0" y="48000"/>
                    <a:pt x="0" y="60000"/>
                    <a:pt x="0" y="72000"/>
                  </a:cubicBezTo>
                  <a:cubicBezTo>
                    <a:pt x="0" y="84000"/>
                    <a:pt x="0" y="120000"/>
                    <a:pt x="30000" y="120000"/>
                  </a:cubicBezTo>
                  <a:cubicBezTo>
                    <a:pt x="90000" y="120000"/>
                    <a:pt x="60000" y="72000"/>
                    <a:pt x="60000" y="72000"/>
                  </a:cubicBezTo>
                  <a:cubicBezTo>
                    <a:pt x="30000" y="48000"/>
                    <a:pt x="30000" y="36000"/>
                    <a:pt x="90000" y="24000"/>
                  </a:cubicBezTo>
                  <a:cubicBezTo>
                    <a:pt x="90000" y="12000"/>
                    <a:pt x="120000" y="0"/>
                    <a:pt x="60000" y="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18" name="Shape 218"/>
            <p:cNvSpPr/>
            <p:nvPr/>
          </p:nvSpPr>
          <p:spPr>
            <a:xfrm>
              <a:off x="9183688" y="923925"/>
              <a:ext cx="25500" cy="41400"/>
            </a:xfrm>
            <a:custGeom>
              <a:avLst/>
              <a:gdLst/>
              <a:ahLst/>
              <a:cxnLst/>
              <a:rect l="0" t="0" r="0" b="0"/>
              <a:pathLst>
                <a:path w="120000" h="120000" extrusionOk="0">
                  <a:moveTo>
                    <a:pt x="15000" y="92307"/>
                  </a:moveTo>
                  <a:cubicBezTo>
                    <a:pt x="30000" y="92307"/>
                    <a:pt x="30000" y="101538"/>
                    <a:pt x="30000" y="101538"/>
                  </a:cubicBezTo>
                  <a:cubicBezTo>
                    <a:pt x="45000" y="110769"/>
                    <a:pt x="45000" y="120000"/>
                    <a:pt x="60000" y="120000"/>
                  </a:cubicBezTo>
                  <a:cubicBezTo>
                    <a:pt x="90000" y="120000"/>
                    <a:pt x="75000" y="92307"/>
                    <a:pt x="90000" y="83076"/>
                  </a:cubicBezTo>
                  <a:cubicBezTo>
                    <a:pt x="105000" y="73846"/>
                    <a:pt x="120000" y="73846"/>
                    <a:pt x="120000" y="55384"/>
                  </a:cubicBezTo>
                  <a:cubicBezTo>
                    <a:pt x="105000" y="46153"/>
                    <a:pt x="90000" y="46153"/>
                    <a:pt x="90000" y="36923"/>
                  </a:cubicBezTo>
                  <a:cubicBezTo>
                    <a:pt x="90000" y="27692"/>
                    <a:pt x="105000" y="18461"/>
                    <a:pt x="90000" y="18461"/>
                  </a:cubicBezTo>
                  <a:cubicBezTo>
                    <a:pt x="90000" y="9230"/>
                    <a:pt x="60000" y="0"/>
                    <a:pt x="45000" y="0"/>
                  </a:cubicBezTo>
                  <a:cubicBezTo>
                    <a:pt x="15000" y="9230"/>
                    <a:pt x="15000" y="36923"/>
                    <a:pt x="15000" y="46153"/>
                  </a:cubicBezTo>
                  <a:cubicBezTo>
                    <a:pt x="15000" y="64615"/>
                    <a:pt x="0" y="83076"/>
                    <a:pt x="15000" y="92307"/>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19" name="Shape 219"/>
            <p:cNvSpPr/>
            <p:nvPr/>
          </p:nvSpPr>
          <p:spPr>
            <a:xfrm>
              <a:off x="9017000" y="990600"/>
              <a:ext cx="12600" cy="12600"/>
            </a:xfrm>
            <a:custGeom>
              <a:avLst/>
              <a:gdLst/>
              <a:ahLst/>
              <a:cxnLst/>
              <a:rect l="0" t="0" r="0" b="0"/>
              <a:pathLst>
                <a:path w="120000" h="120000" extrusionOk="0">
                  <a:moveTo>
                    <a:pt x="90000" y="30000"/>
                  </a:moveTo>
                  <a:cubicBezTo>
                    <a:pt x="90000" y="30000"/>
                    <a:pt x="90000" y="30000"/>
                    <a:pt x="60000" y="30000"/>
                  </a:cubicBezTo>
                  <a:cubicBezTo>
                    <a:pt x="60000" y="0"/>
                    <a:pt x="0" y="30000"/>
                    <a:pt x="30000" y="60000"/>
                  </a:cubicBezTo>
                  <a:cubicBezTo>
                    <a:pt x="30000" y="90000"/>
                    <a:pt x="60000" y="120000"/>
                    <a:pt x="60000" y="120000"/>
                  </a:cubicBezTo>
                  <a:cubicBezTo>
                    <a:pt x="90000" y="120000"/>
                    <a:pt x="90000" y="120000"/>
                    <a:pt x="90000" y="90000"/>
                  </a:cubicBezTo>
                  <a:cubicBezTo>
                    <a:pt x="120000" y="90000"/>
                    <a:pt x="120000" y="60000"/>
                    <a:pt x="90000" y="3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20" name="Shape 220"/>
            <p:cNvSpPr/>
            <p:nvPr/>
          </p:nvSpPr>
          <p:spPr>
            <a:xfrm>
              <a:off x="9105900" y="1050925"/>
              <a:ext cx="6300" cy="12600"/>
            </a:xfrm>
            <a:custGeom>
              <a:avLst/>
              <a:gdLst/>
              <a:ahLst/>
              <a:cxnLst/>
              <a:rect l="0" t="0" r="0" b="0"/>
              <a:pathLst>
                <a:path w="120000" h="120000" extrusionOk="0">
                  <a:moveTo>
                    <a:pt x="0" y="0"/>
                  </a:moveTo>
                  <a:cubicBezTo>
                    <a:pt x="0" y="0"/>
                    <a:pt x="0" y="30000"/>
                    <a:pt x="0" y="60000"/>
                  </a:cubicBezTo>
                  <a:cubicBezTo>
                    <a:pt x="0" y="60000"/>
                    <a:pt x="0" y="90000"/>
                    <a:pt x="0" y="90000"/>
                  </a:cubicBezTo>
                  <a:cubicBezTo>
                    <a:pt x="60000" y="120000"/>
                    <a:pt x="60000" y="120000"/>
                    <a:pt x="60000" y="120000"/>
                  </a:cubicBezTo>
                  <a:cubicBezTo>
                    <a:pt x="120000" y="90000"/>
                    <a:pt x="60000" y="90000"/>
                    <a:pt x="60000" y="60000"/>
                  </a:cubicBezTo>
                  <a:cubicBezTo>
                    <a:pt x="60000" y="60000"/>
                    <a:pt x="60000" y="0"/>
                    <a:pt x="0" y="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21" name="Shape 221"/>
            <p:cNvSpPr/>
            <p:nvPr/>
          </p:nvSpPr>
          <p:spPr>
            <a:xfrm>
              <a:off x="9118600" y="1019175"/>
              <a:ext cx="6300" cy="6300"/>
            </a:xfrm>
            <a:custGeom>
              <a:avLst/>
              <a:gdLst/>
              <a:ahLst/>
              <a:cxnLst/>
              <a:rect l="0" t="0" r="0" b="0"/>
              <a:pathLst>
                <a:path w="120000" h="120000" extrusionOk="0">
                  <a:moveTo>
                    <a:pt x="60000" y="120000"/>
                  </a:moveTo>
                  <a:cubicBezTo>
                    <a:pt x="120000" y="60000"/>
                    <a:pt x="120000" y="0"/>
                    <a:pt x="60000" y="0"/>
                  </a:cubicBezTo>
                  <a:cubicBezTo>
                    <a:pt x="0" y="60000"/>
                    <a:pt x="0" y="120000"/>
                    <a:pt x="60000" y="12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22" name="Shape 222"/>
            <p:cNvSpPr/>
            <p:nvPr/>
          </p:nvSpPr>
          <p:spPr>
            <a:xfrm>
              <a:off x="9086850" y="896937"/>
              <a:ext cx="18900" cy="17400"/>
            </a:xfrm>
            <a:custGeom>
              <a:avLst/>
              <a:gdLst/>
              <a:ahLst/>
              <a:cxnLst/>
              <a:rect l="0" t="0" r="0" b="0"/>
              <a:pathLst>
                <a:path w="120000" h="120000" extrusionOk="0">
                  <a:moveTo>
                    <a:pt x="40000" y="20000"/>
                  </a:moveTo>
                  <a:cubicBezTo>
                    <a:pt x="0" y="40000"/>
                    <a:pt x="60000" y="80000"/>
                    <a:pt x="60000" y="100000"/>
                  </a:cubicBezTo>
                  <a:cubicBezTo>
                    <a:pt x="80000" y="100000"/>
                    <a:pt x="80000" y="120000"/>
                    <a:pt x="80000" y="120000"/>
                  </a:cubicBezTo>
                  <a:cubicBezTo>
                    <a:pt x="80000" y="120000"/>
                    <a:pt x="120000" y="120000"/>
                    <a:pt x="120000" y="120000"/>
                  </a:cubicBezTo>
                  <a:cubicBezTo>
                    <a:pt x="120000" y="120000"/>
                    <a:pt x="80000" y="80000"/>
                    <a:pt x="80000" y="60000"/>
                  </a:cubicBezTo>
                  <a:cubicBezTo>
                    <a:pt x="80000" y="60000"/>
                    <a:pt x="80000" y="0"/>
                    <a:pt x="40000" y="2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23" name="Shape 223"/>
            <p:cNvSpPr/>
            <p:nvPr/>
          </p:nvSpPr>
          <p:spPr>
            <a:xfrm>
              <a:off x="9186863" y="865187"/>
              <a:ext cx="54000" cy="34800"/>
            </a:xfrm>
            <a:custGeom>
              <a:avLst/>
              <a:gdLst/>
              <a:ahLst/>
              <a:cxnLst/>
              <a:rect l="0" t="0" r="0" b="0"/>
              <a:pathLst>
                <a:path w="120000" h="120000" extrusionOk="0">
                  <a:moveTo>
                    <a:pt x="98823" y="87272"/>
                  </a:moveTo>
                  <a:cubicBezTo>
                    <a:pt x="105882" y="87272"/>
                    <a:pt x="105882" y="109090"/>
                    <a:pt x="112941" y="109090"/>
                  </a:cubicBezTo>
                  <a:cubicBezTo>
                    <a:pt x="120000" y="98181"/>
                    <a:pt x="112941" y="76363"/>
                    <a:pt x="105882" y="65454"/>
                  </a:cubicBezTo>
                  <a:cubicBezTo>
                    <a:pt x="98823" y="65454"/>
                    <a:pt x="98823" y="54545"/>
                    <a:pt x="98823" y="54545"/>
                  </a:cubicBezTo>
                  <a:cubicBezTo>
                    <a:pt x="91764" y="43636"/>
                    <a:pt x="84705" y="43636"/>
                    <a:pt x="84705" y="43636"/>
                  </a:cubicBezTo>
                  <a:cubicBezTo>
                    <a:pt x="77647" y="32727"/>
                    <a:pt x="84705" y="10909"/>
                    <a:pt x="70588" y="0"/>
                  </a:cubicBezTo>
                  <a:cubicBezTo>
                    <a:pt x="56470" y="0"/>
                    <a:pt x="49411" y="10909"/>
                    <a:pt x="42352" y="10909"/>
                  </a:cubicBezTo>
                  <a:cubicBezTo>
                    <a:pt x="35294" y="10909"/>
                    <a:pt x="35294" y="21818"/>
                    <a:pt x="28235" y="21818"/>
                  </a:cubicBezTo>
                  <a:cubicBezTo>
                    <a:pt x="14117" y="32727"/>
                    <a:pt x="14117" y="21818"/>
                    <a:pt x="7058" y="21818"/>
                  </a:cubicBezTo>
                  <a:cubicBezTo>
                    <a:pt x="0" y="21818"/>
                    <a:pt x="0" y="32727"/>
                    <a:pt x="0" y="43636"/>
                  </a:cubicBezTo>
                  <a:cubicBezTo>
                    <a:pt x="7058" y="43636"/>
                    <a:pt x="7058" y="43636"/>
                    <a:pt x="14117" y="43636"/>
                  </a:cubicBezTo>
                  <a:cubicBezTo>
                    <a:pt x="21176" y="43636"/>
                    <a:pt x="42352" y="54545"/>
                    <a:pt x="49411" y="65454"/>
                  </a:cubicBezTo>
                  <a:cubicBezTo>
                    <a:pt x="63529" y="76363"/>
                    <a:pt x="28235" y="76363"/>
                    <a:pt x="42352" y="87272"/>
                  </a:cubicBezTo>
                  <a:cubicBezTo>
                    <a:pt x="42352" y="98181"/>
                    <a:pt x="49411" y="98181"/>
                    <a:pt x="49411" y="98181"/>
                  </a:cubicBezTo>
                  <a:cubicBezTo>
                    <a:pt x="49411" y="98181"/>
                    <a:pt x="49411" y="98181"/>
                    <a:pt x="56470" y="109090"/>
                  </a:cubicBezTo>
                  <a:cubicBezTo>
                    <a:pt x="56470" y="109090"/>
                    <a:pt x="63529" y="109090"/>
                    <a:pt x="70588" y="109090"/>
                  </a:cubicBezTo>
                  <a:cubicBezTo>
                    <a:pt x="70588" y="109090"/>
                    <a:pt x="77647" y="120000"/>
                    <a:pt x="77647" y="120000"/>
                  </a:cubicBezTo>
                  <a:cubicBezTo>
                    <a:pt x="84705" y="120000"/>
                    <a:pt x="91764" y="120000"/>
                    <a:pt x="98823" y="120000"/>
                  </a:cubicBezTo>
                  <a:cubicBezTo>
                    <a:pt x="112941" y="120000"/>
                    <a:pt x="91764" y="98181"/>
                    <a:pt x="91764" y="87272"/>
                  </a:cubicBezTo>
                  <a:cubicBezTo>
                    <a:pt x="84705" y="76363"/>
                    <a:pt x="98823" y="87272"/>
                    <a:pt x="98823" y="87272"/>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24" name="Shape 224"/>
            <p:cNvSpPr/>
            <p:nvPr/>
          </p:nvSpPr>
          <p:spPr>
            <a:xfrm>
              <a:off x="9020175" y="1158875"/>
              <a:ext cx="201600" cy="63600"/>
            </a:xfrm>
            <a:custGeom>
              <a:avLst/>
              <a:gdLst/>
              <a:ahLst/>
              <a:cxnLst/>
              <a:rect l="0" t="0" r="0" b="0"/>
              <a:pathLst>
                <a:path w="120000" h="120000" extrusionOk="0">
                  <a:moveTo>
                    <a:pt x="13125" y="60000"/>
                  </a:moveTo>
                  <a:cubicBezTo>
                    <a:pt x="15000" y="60000"/>
                    <a:pt x="16875" y="72000"/>
                    <a:pt x="20625" y="72000"/>
                  </a:cubicBezTo>
                  <a:cubicBezTo>
                    <a:pt x="24375" y="72000"/>
                    <a:pt x="28125" y="72000"/>
                    <a:pt x="31875" y="72000"/>
                  </a:cubicBezTo>
                  <a:cubicBezTo>
                    <a:pt x="35625" y="78000"/>
                    <a:pt x="37500" y="84000"/>
                    <a:pt x="39375" y="84000"/>
                  </a:cubicBezTo>
                  <a:cubicBezTo>
                    <a:pt x="43125" y="84000"/>
                    <a:pt x="46875" y="84000"/>
                    <a:pt x="48750" y="90000"/>
                  </a:cubicBezTo>
                  <a:cubicBezTo>
                    <a:pt x="50625" y="96000"/>
                    <a:pt x="50625" y="96000"/>
                    <a:pt x="52500" y="96000"/>
                  </a:cubicBezTo>
                  <a:cubicBezTo>
                    <a:pt x="54375" y="96000"/>
                    <a:pt x="56250" y="102000"/>
                    <a:pt x="56250" y="102000"/>
                  </a:cubicBezTo>
                  <a:cubicBezTo>
                    <a:pt x="56250" y="108000"/>
                    <a:pt x="52500" y="114000"/>
                    <a:pt x="52500" y="114000"/>
                  </a:cubicBezTo>
                  <a:cubicBezTo>
                    <a:pt x="52500" y="120000"/>
                    <a:pt x="54375" y="114000"/>
                    <a:pt x="56250" y="114000"/>
                  </a:cubicBezTo>
                  <a:cubicBezTo>
                    <a:pt x="60000" y="108000"/>
                    <a:pt x="63750" y="108000"/>
                    <a:pt x="67500" y="108000"/>
                  </a:cubicBezTo>
                  <a:cubicBezTo>
                    <a:pt x="69375" y="108000"/>
                    <a:pt x="71250" y="114000"/>
                    <a:pt x="73125" y="114000"/>
                  </a:cubicBezTo>
                  <a:cubicBezTo>
                    <a:pt x="75000" y="108000"/>
                    <a:pt x="76875" y="108000"/>
                    <a:pt x="76875" y="102000"/>
                  </a:cubicBezTo>
                  <a:cubicBezTo>
                    <a:pt x="80625" y="96000"/>
                    <a:pt x="84375" y="96000"/>
                    <a:pt x="88125" y="102000"/>
                  </a:cubicBezTo>
                  <a:cubicBezTo>
                    <a:pt x="91875" y="102000"/>
                    <a:pt x="95625" y="102000"/>
                    <a:pt x="99375" y="102000"/>
                  </a:cubicBezTo>
                  <a:cubicBezTo>
                    <a:pt x="103125" y="102000"/>
                    <a:pt x="106875" y="102000"/>
                    <a:pt x="108750" y="96000"/>
                  </a:cubicBezTo>
                  <a:cubicBezTo>
                    <a:pt x="110625" y="96000"/>
                    <a:pt x="112500" y="96000"/>
                    <a:pt x="114375" y="96000"/>
                  </a:cubicBezTo>
                  <a:cubicBezTo>
                    <a:pt x="114375" y="90000"/>
                    <a:pt x="114375" y="84000"/>
                    <a:pt x="114375" y="84000"/>
                  </a:cubicBezTo>
                  <a:cubicBezTo>
                    <a:pt x="114375" y="78000"/>
                    <a:pt x="120000" y="66000"/>
                    <a:pt x="116250" y="60000"/>
                  </a:cubicBezTo>
                  <a:cubicBezTo>
                    <a:pt x="116250" y="60000"/>
                    <a:pt x="116250" y="60000"/>
                    <a:pt x="116250" y="60000"/>
                  </a:cubicBezTo>
                  <a:cubicBezTo>
                    <a:pt x="116250" y="60000"/>
                    <a:pt x="114375" y="66000"/>
                    <a:pt x="114375" y="66000"/>
                  </a:cubicBezTo>
                  <a:cubicBezTo>
                    <a:pt x="112500" y="66000"/>
                    <a:pt x="110625" y="72000"/>
                    <a:pt x="110625" y="72000"/>
                  </a:cubicBezTo>
                  <a:cubicBezTo>
                    <a:pt x="108750" y="72000"/>
                    <a:pt x="106875" y="72000"/>
                    <a:pt x="105000" y="72000"/>
                  </a:cubicBezTo>
                  <a:cubicBezTo>
                    <a:pt x="103125" y="78000"/>
                    <a:pt x="103125" y="78000"/>
                    <a:pt x="101250" y="84000"/>
                  </a:cubicBezTo>
                  <a:cubicBezTo>
                    <a:pt x="97500" y="84000"/>
                    <a:pt x="93750" y="78000"/>
                    <a:pt x="93750" y="72000"/>
                  </a:cubicBezTo>
                  <a:cubicBezTo>
                    <a:pt x="93750" y="66000"/>
                    <a:pt x="95625" y="60000"/>
                    <a:pt x="95625" y="54000"/>
                  </a:cubicBezTo>
                  <a:cubicBezTo>
                    <a:pt x="93750" y="54000"/>
                    <a:pt x="91875" y="54000"/>
                    <a:pt x="90000" y="54000"/>
                  </a:cubicBezTo>
                  <a:cubicBezTo>
                    <a:pt x="88125" y="54000"/>
                    <a:pt x="88125" y="60000"/>
                    <a:pt x="86250" y="60000"/>
                  </a:cubicBezTo>
                  <a:cubicBezTo>
                    <a:pt x="84375" y="66000"/>
                    <a:pt x="84375" y="60000"/>
                    <a:pt x="82500" y="60000"/>
                  </a:cubicBezTo>
                  <a:cubicBezTo>
                    <a:pt x="80625" y="54000"/>
                    <a:pt x="76875" y="60000"/>
                    <a:pt x="75000" y="54000"/>
                  </a:cubicBezTo>
                  <a:cubicBezTo>
                    <a:pt x="71250" y="48000"/>
                    <a:pt x="67500" y="48000"/>
                    <a:pt x="63750" y="48000"/>
                  </a:cubicBezTo>
                  <a:cubicBezTo>
                    <a:pt x="58125" y="48000"/>
                    <a:pt x="52500" y="54000"/>
                    <a:pt x="46875" y="54000"/>
                  </a:cubicBezTo>
                  <a:cubicBezTo>
                    <a:pt x="43125" y="54000"/>
                    <a:pt x="39375" y="54000"/>
                    <a:pt x="37500" y="48000"/>
                  </a:cubicBezTo>
                  <a:cubicBezTo>
                    <a:pt x="35625" y="48000"/>
                    <a:pt x="35625" y="36000"/>
                    <a:pt x="31875" y="30000"/>
                  </a:cubicBezTo>
                  <a:cubicBezTo>
                    <a:pt x="30000" y="30000"/>
                    <a:pt x="28125" y="36000"/>
                    <a:pt x="28125" y="30000"/>
                  </a:cubicBezTo>
                  <a:cubicBezTo>
                    <a:pt x="28125" y="24000"/>
                    <a:pt x="31875" y="24000"/>
                    <a:pt x="31875" y="24000"/>
                  </a:cubicBezTo>
                  <a:cubicBezTo>
                    <a:pt x="31875" y="18000"/>
                    <a:pt x="28125" y="12000"/>
                    <a:pt x="28125" y="12000"/>
                  </a:cubicBezTo>
                  <a:cubicBezTo>
                    <a:pt x="24375" y="12000"/>
                    <a:pt x="22500" y="18000"/>
                    <a:pt x="20625" y="24000"/>
                  </a:cubicBezTo>
                  <a:cubicBezTo>
                    <a:pt x="18750" y="24000"/>
                    <a:pt x="16875" y="24000"/>
                    <a:pt x="15000" y="18000"/>
                  </a:cubicBezTo>
                  <a:cubicBezTo>
                    <a:pt x="13125" y="18000"/>
                    <a:pt x="15000" y="12000"/>
                    <a:pt x="13125" y="6000"/>
                  </a:cubicBezTo>
                  <a:cubicBezTo>
                    <a:pt x="13125" y="0"/>
                    <a:pt x="11250" y="12000"/>
                    <a:pt x="11250" y="12000"/>
                  </a:cubicBezTo>
                  <a:cubicBezTo>
                    <a:pt x="9375" y="24000"/>
                    <a:pt x="7500" y="30000"/>
                    <a:pt x="5625" y="36000"/>
                  </a:cubicBezTo>
                  <a:cubicBezTo>
                    <a:pt x="5625" y="42000"/>
                    <a:pt x="0" y="54000"/>
                    <a:pt x="1875" y="60000"/>
                  </a:cubicBezTo>
                  <a:cubicBezTo>
                    <a:pt x="1875" y="66000"/>
                    <a:pt x="11250" y="60000"/>
                    <a:pt x="13125" y="6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25" name="Shape 225"/>
            <p:cNvSpPr/>
            <p:nvPr/>
          </p:nvSpPr>
          <p:spPr>
            <a:xfrm>
              <a:off x="8801100" y="936625"/>
              <a:ext cx="38100" cy="38100"/>
            </a:xfrm>
            <a:custGeom>
              <a:avLst/>
              <a:gdLst/>
              <a:ahLst/>
              <a:cxnLst/>
              <a:rect l="0" t="0" r="0" b="0"/>
              <a:pathLst>
                <a:path w="120000" h="120000" extrusionOk="0">
                  <a:moveTo>
                    <a:pt x="100000" y="70000"/>
                  </a:moveTo>
                  <a:cubicBezTo>
                    <a:pt x="100000" y="60000"/>
                    <a:pt x="100000" y="50000"/>
                    <a:pt x="90000" y="50000"/>
                  </a:cubicBezTo>
                  <a:cubicBezTo>
                    <a:pt x="90000" y="40000"/>
                    <a:pt x="80000" y="40000"/>
                    <a:pt x="80000" y="30000"/>
                  </a:cubicBezTo>
                  <a:cubicBezTo>
                    <a:pt x="80000" y="20000"/>
                    <a:pt x="80000" y="10000"/>
                    <a:pt x="70000" y="10000"/>
                  </a:cubicBezTo>
                  <a:cubicBezTo>
                    <a:pt x="70000" y="0"/>
                    <a:pt x="60000" y="0"/>
                    <a:pt x="60000" y="10000"/>
                  </a:cubicBezTo>
                  <a:cubicBezTo>
                    <a:pt x="50000" y="20000"/>
                    <a:pt x="50000" y="30000"/>
                    <a:pt x="50000" y="30000"/>
                  </a:cubicBezTo>
                  <a:cubicBezTo>
                    <a:pt x="40000" y="40000"/>
                    <a:pt x="40000" y="50000"/>
                    <a:pt x="40000" y="50000"/>
                  </a:cubicBezTo>
                  <a:cubicBezTo>
                    <a:pt x="30000" y="60000"/>
                    <a:pt x="0" y="60000"/>
                    <a:pt x="10000" y="70000"/>
                  </a:cubicBezTo>
                  <a:cubicBezTo>
                    <a:pt x="20000" y="80000"/>
                    <a:pt x="40000" y="60000"/>
                    <a:pt x="50000" y="80000"/>
                  </a:cubicBezTo>
                  <a:cubicBezTo>
                    <a:pt x="50000" y="90000"/>
                    <a:pt x="50000" y="90000"/>
                    <a:pt x="60000" y="90000"/>
                  </a:cubicBezTo>
                  <a:cubicBezTo>
                    <a:pt x="60000" y="100000"/>
                    <a:pt x="70000" y="100000"/>
                    <a:pt x="80000" y="100000"/>
                  </a:cubicBezTo>
                  <a:cubicBezTo>
                    <a:pt x="80000" y="100000"/>
                    <a:pt x="90000" y="100000"/>
                    <a:pt x="90000" y="100000"/>
                  </a:cubicBezTo>
                  <a:cubicBezTo>
                    <a:pt x="100000" y="110000"/>
                    <a:pt x="110000" y="120000"/>
                    <a:pt x="110000" y="110000"/>
                  </a:cubicBezTo>
                  <a:cubicBezTo>
                    <a:pt x="120000" y="100000"/>
                    <a:pt x="110000" y="90000"/>
                    <a:pt x="100000" y="90000"/>
                  </a:cubicBezTo>
                  <a:cubicBezTo>
                    <a:pt x="100000" y="80000"/>
                    <a:pt x="100000" y="80000"/>
                    <a:pt x="100000" y="7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26" name="Shape 226"/>
            <p:cNvSpPr/>
            <p:nvPr/>
          </p:nvSpPr>
          <p:spPr>
            <a:xfrm>
              <a:off x="8753475" y="830262"/>
              <a:ext cx="3300" cy="3300"/>
            </a:xfrm>
            <a:custGeom>
              <a:avLst/>
              <a:gdLst/>
              <a:ahLst/>
              <a:cxnLst/>
              <a:rect l="0" t="0" r="0" b="0"/>
              <a:pathLst>
                <a:path w="120000" h="120000" extrusionOk="0">
                  <a:moveTo>
                    <a:pt x="120000" y="0"/>
                  </a:moveTo>
                  <a:cubicBezTo>
                    <a:pt x="120000" y="0"/>
                    <a:pt x="120000" y="0"/>
                    <a:pt x="0" y="0"/>
                  </a:cubicBezTo>
                  <a:cubicBezTo>
                    <a:pt x="0" y="0"/>
                    <a:pt x="0" y="0"/>
                    <a:pt x="0" y="0"/>
                  </a:cubicBezTo>
                  <a:cubicBezTo>
                    <a:pt x="120000" y="120000"/>
                    <a:pt x="120000" y="120000"/>
                    <a:pt x="120000" y="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27" name="Shape 227"/>
            <p:cNvSpPr/>
            <p:nvPr/>
          </p:nvSpPr>
          <p:spPr>
            <a:xfrm>
              <a:off x="8982075" y="1104900"/>
              <a:ext cx="12600" cy="25500"/>
            </a:xfrm>
            <a:custGeom>
              <a:avLst/>
              <a:gdLst/>
              <a:ahLst/>
              <a:cxnLst/>
              <a:rect l="0" t="0" r="0" b="0"/>
              <a:pathLst>
                <a:path w="120000" h="120000" extrusionOk="0">
                  <a:moveTo>
                    <a:pt x="60000" y="15000"/>
                  </a:moveTo>
                  <a:cubicBezTo>
                    <a:pt x="30000" y="0"/>
                    <a:pt x="0" y="60000"/>
                    <a:pt x="30000" y="75000"/>
                  </a:cubicBezTo>
                  <a:cubicBezTo>
                    <a:pt x="30000" y="75000"/>
                    <a:pt x="60000" y="90000"/>
                    <a:pt x="60000" y="90000"/>
                  </a:cubicBezTo>
                  <a:cubicBezTo>
                    <a:pt x="60000" y="105000"/>
                    <a:pt x="90000" y="120000"/>
                    <a:pt x="120000" y="105000"/>
                  </a:cubicBezTo>
                  <a:cubicBezTo>
                    <a:pt x="120000" y="105000"/>
                    <a:pt x="120000" y="90000"/>
                    <a:pt x="90000" y="90000"/>
                  </a:cubicBezTo>
                  <a:cubicBezTo>
                    <a:pt x="90000" y="75000"/>
                    <a:pt x="60000" y="75000"/>
                    <a:pt x="60000" y="60000"/>
                  </a:cubicBezTo>
                  <a:cubicBezTo>
                    <a:pt x="60000" y="45000"/>
                    <a:pt x="90000" y="30000"/>
                    <a:pt x="60000" y="15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28" name="Shape 228"/>
            <p:cNvSpPr/>
            <p:nvPr/>
          </p:nvSpPr>
          <p:spPr>
            <a:xfrm>
              <a:off x="8823325" y="981075"/>
              <a:ext cx="28500" cy="25500"/>
            </a:xfrm>
            <a:custGeom>
              <a:avLst/>
              <a:gdLst/>
              <a:ahLst/>
              <a:cxnLst/>
              <a:rect l="0" t="0" r="0" b="0"/>
              <a:pathLst>
                <a:path w="120000" h="120000" extrusionOk="0">
                  <a:moveTo>
                    <a:pt x="26666" y="15000"/>
                  </a:moveTo>
                  <a:cubicBezTo>
                    <a:pt x="26666" y="15000"/>
                    <a:pt x="26666" y="0"/>
                    <a:pt x="13333" y="0"/>
                  </a:cubicBezTo>
                  <a:cubicBezTo>
                    <a:pt x="0" y="0"/>
                    <a:pt x="40000" y="75000"/>
                    <a:pt x="40000" y="75000"/>
                  </a:cubicBezTo>
                  <a:cubicBezTo>
                    <a:pt x="53333" y="90000"/>
                    <a:pt x="53333" y="90000"/>
                    <a:pt x="53333" y="105000"/>
                  </a:cubicBezTo>
                  <a:cubicBezTo>
                    <a:pt x="66666" y="120000"/>
                    <a:pt x="66666" y="120000"/>
                    <a:pt x="80000" y="105000"/>
                  </a:cubicBezTo>
                  <a:cubicBezTo>
                    <a:pt x="80000" y="90000"/>
                    <a:pt x="80000" y="90000"/>
                    <a:pt x="93333" y="90000"/>
                  </a:cubicBezTo>
                  <a:cubicBezTo>
                    <a:pt x="106666" y="90000"/>
                    <a:pt x="120000" y="75000"/>
                    <a:pt x="106666" y="75000"/>
                  </a:cubicBezTo>
                  <a:cubicBezTo>
                    <a:pt x="93333" y="60000"/>
                    <a:pt x="80000" y="75000"/>
                    <a:pt x="80000" y="60000"/>
                  </a:cubicBezTo>
                  <a:cubicBezTo>
                    <a:pt x="66666" y="60000"/>
                    <a:pt x="66666" y="45000"/>
                    <a:pt x="53333" y="30000"/>
                  </a:cubicBezTo>
                  <a:cubicBezTo>
                    <a:pt x="53333" y="30000"/>
                    <a:pt x="40000" y="30000"/>
                    <a:pt x="26666" y="15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29" name="Shape 229"/>
            <p:cNvSpPr/>
            <p:nvPr/>
          </p:nvSpPr>
          <p:spPr>
            <a:xfrm>
              <a:off x="8756650" y="827087"/>
              <a:ext cx="25500" cy="31800"/>
            </a:xfrm>
            <a:custGeom>
              <a:avLst/>
              <a:gdLst/>
              <a:ahLst/>
              <a:cxnLst/>
              <a:rect l="0" t="0" r="0" b="0"/>
              <a:pathLst>
                <a:path w="120000" h="120000" extrusionOk="0">
                  <a:moveTo>
                    <a:pt x="75000" y="48000"/>
                  </a:moveTo>
                  <a:cubicBezTo>
                    <a:pt x="90000" y="48000"/>
                    <a:pt x="90000" y="36000"/>
                    <a:pt x="90000" y="36000"/>
                  </a:cubicBezTo>
                  <a:cubicBezTo>
                    <a:pt x="120000" y="0"/>
                    <a:pt x="30000" y="24000"/>
                    <a:pt x="15000" y="24000"/>
                  </a:cubicBezTo>
                  <a:cubicBezTo>
                    <a:pt x="15000" y="24000"/>
                    <a:pt x="0" y="36000"/>
                    <a:pt x="15000" y="48000"/>
                  </a:cubicBezTo>
                  <a:cubicBezTo>
                    <a:pt x="15000" y="48000"/>
                    <a:pt x="30000" y="48000"/>
                    <a:pt x="30000" y="60000"/>
                  </a:cubicBezTo>
                  <a:cubicBezTo>
                    <a:pt x="45000" y="60000"/>
                    <a:pt x="45000" y="72000"/>
                    <a:pt x="45000" y="84000"/>
                  </a:cubicBezTo>
                  <a:cubicBezTo>
                    <a:pt x="60000" y="84000"/>
                    <a:pt x="60000" y="84000"/>
                    <a:pt x="75000" y="96000"/>
                  </a:cubicBezTo>
                  <a:cubicBezTo>
                    <a:pt x="75000" y="96000"/>
                    <a:pt x="75000" y="108000"/>
                    <a:pt x="90000" y="108000"/>
                  </a:cubicBezTo>
                  <a:cubicBezTo>
                    <a:pt x="105000" y="120000"/>
                    <a:pt x="90000" y="108000"/>
                    <a:pt x="90000" y="96000"/>
                  </a:cubicBezTo>
                  <a:cubicBezTo>
                    <a:pt x="90000" y="96000"/>
                    <a:pt x="90000" y="84000"/>
                    <a:pt x="75000" y="72000"/>
                  </a:cubicBezTo>
                  <a:cubicBezTo>
                    <a:pt x="75000" y="72000"/>
                    <a:pt x="60000" y="60000"/>
                    <a:pt x="60000" y="60000"/>
                  </a:cubicBezTo>
                  <a:cubicBezTo>
                    <a:pt x="60000" y="48000"/>
                    <a:pt x="75000" y="48000"/>
                    <a:pt x="75000" y="48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30" name="Shape 230"/>
            <p:cNvSpPr/>
            <p:nvPr/>
          </p:nvSpPr>
          <p:spPr>
            <a:xfrm>
              <a:off x="10839450" y="4894262"/>
              <a:ext cx="12600" cy="28500"/>
            </a:xfrm>
            <a:custGeom>
              <a:avLst/>
              <a:gdLst/>
              <a:ahLst/>
              <a:cxnLst/>
              <a:rect l="0" t="0" r="0" b="0"/>
              <a:pathLst>
                <a:path w="120000" h="120000" extrusionOk="0">
                  <a:moveTo>
                    <a:pt x="30000" y="53333"/>
                  </a:moveTo>
                  <a:cubicBezTo>
                    <a:pt x="30000" y="80000"/>
                    <a:pt x="0" y="106666"/>
                    <a:pt x="0" y="120000"/>
                  </a:cubicBezTo>
                  <a:cubicBezTo>
                    <a:pt x="60000" y="80000"/>
                    <a:pt x="120000" y="40000"/>
                    <a:pt x="120000" y="0"/>
                  </a:cubicBezTo>
                  <a:cubicBezTo>
                    <a:pt x="90000" y="13333"/>
                    <a:pt x="60000" y="40000"/>
                    <a:pt x="30000" y="53333"/>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31" name="Shape 231"/>
            <p:cNvSpPr/>
            <p:nvPr/>
          </p:nvSpPr>
          <p:spPr>
            <a:xfrm>
              <a:off x="10380663" y="4556125"/>
              <a:ext cx="509700" cy="990600"/>
            </a:xfrm>
            <a:custGeom>
              <a:avLst/>
              <a:gdLst/>
              <a:ahLst/>
              <a:cxnLst/>
              <a:rect l="0" t="0" r="0" b="0"/>
              <a:pathLst>
                <a:path w="120000" h="120000" extrusionOk="0">
                  <a:moveTo>
                    <a:pt x="117018" y="25686"/>
                  </a:moveTo>
                  <a:cubicBezTo>
                    <a:pt x="117018" y="25303"/>
                    <a:pt x="116273" y="24920"/>
                    <a:pt x="116273" y="24153"/>
                  </a:cubicBezTo>
                  <a:cubicBezTo>
                    <a:pt x="116273" y="24153"/>
                    <a:pt x="116273" y="24153"/>
                    <a:pt x="116273" y="23769"/>
                  </a:cubicBezTo>
                  <a:cubicBezTo>
                    <a:pt x="115527" y="23386"/>
                    <a:pt x="115527" y="23003"/>
                    <a:pt x="114782" y="22619"/>
                  </a:cubicBezTo>
                  <a:cubicBezTo>
                    <a:pt x="114782" y="22236"/>
                    <a:pt x="114782" y="21853"/>
                    <a:pt x="114782" y="21469"/>
                  </a:cubicBezTo>
                  <a:cubicBezTo>
                    <a:pt x="114782" y="21086"/>
                    <a:pt x="114782" y="20702"/>
                    <a:pt x="114782" y="20702"/>
                  </a:cubicBezTo>
                  <a:cubicBezTo>
                    <a:pt x="114037" y="19936"/>
                    <a:pt x="114037" y="19552"/>
                    <a:pt x="114037" y="18785"/>
                  </a:cubicBezTo>
                  <a:cubicBezTo>
                    <a:pt x="114782" y="18402"/>
                    <a:pt x="114037" y="17635"/>
                    <a:pt x="114037" y="16869"/>
                  </a:cubicBezTo>
                  <a:cubicBezTo>
                    <a:pt x="114037" y="16485"/>
                    <a:pt x="114037" y="15718"/>
                    <a:pt x="113291" y="15335"/>
                  </a:cubicBezTo>
                  <a:cubicBezTo>
                    <a:pt x="113291" y="14952"/>
                    <a:pt x="113291" y="14952"/>
                    <a:pt x="112546" y="14952"/>
                  </a:cubicBezTo>
                  <a:cubicBezTo>
                    <a:pt x="112546" y="14568"/>
                    <a:pt x="112546" y="14568"/>
                    <a:pt x="112546" y="14185"/>
                  </a:cubicBezTo>
                  <a:cubicBezTo>
                    <a:pt x="112546" y="13801"/>
                    <a:pt x="112546" y="13801"/>
                    <a:pt x="112546" y="13418"/>
                  </a:cubicBezTo>
                  <a:cubicBezTo>
                    <a:pt x="111801" y="13035"/>
                    <a:pt x="111801" y="12651"/>
                    <a:pt x="111055" y="12651"/>
                  </a:cubicBezTo>
                  <a:cubicBezTo>
                    <a:pt x="110310" y="11884"/>
                    <a:pt x="111055" y="11118"/>
                    <a:pt x="110310" y="10351"/>
                  </a:cubicBezTo>
                  <a:cubicBezTo>
                    <a:pt x="110310" y="9968"/>
                    <a:pt x="108819" y="9584"/>
                    <a:pt x="108819" y="9201"/>
                  </a:cubicBezTo>
                  <a:cubicBezTo>
                    <a:pt x="108074" y="8817"/>
                    <a:pt x="109565" y="8434"/>
                    <a:pt x="108819" y="8051"/>
                  </a:cubicBezTo>
                  <a:cubicBezTo>
                    <a:pt x="108819" y="7284"/>
                    <a:pt x="107329" y="7667"/>
                    <a:pt x="106583" y="7284"/>
                  </a:cubicBezTo>
                  <a:cubicBezTo>
                    <a:pt x="105838" y="7284"/>
                    <a:pt x="105838" y="6900"/>
                    <a:pt x="105093" y="6517"/>
                  </a:cubicBezTo>
                  <a:cubicBezTo>
                    <a:pt x="104347" y="6134"/>
                    <a:pt x="103602" y="5750"/>
                    <a:pt x="103602" y="5367"/>
                  </a:cubicBezTo>
                  <a:cubicBezTo>
                    <a:pt x="103602" y="4984"/>
                    <a:pt x="104347" y="4600"/>
                    <a:pt x="103602" y="3833"/>
                  </a:cubicBezTo>
                  <a:cubicBezTo>
                    <a:pt x="103602" y="3450"/>
                    <a:pt x="102111" y="3833"/>
                    <a:pt x="101366" y="3833"/>
                  </a:cubicBezTo>
                  <a:cubicBezTo>
                    <a:pt x="101366" y="3450"/>
                    <a:pt x="101366" y="3450"/>
                    <a:pt x="100621" y="3067"/>
                  </a:cubicBezTo>
                  <a:cubicBezTo>
                    <a:pt x="99875" y="3067"/>
                    <a:pt x="99875" y="3450"/>
                    <a:pt x="99130" y="3067"/>
                  </a:cubicBezTo>
                  <a:cubicBezTo>
                    <a:pt x="99130" y="3067"/>
                    <a:pt x="98385" y="2300"/>
                    <a:pt x="99130" y="2300"/>
                  </a:cubicBezTo>
                  <a:cubicBezTo>
                    <a:pt x="99875" y="2300"/>
                    <a:pt x="99875" y="2683"/>
                    <a:pt x="100621" y="2300"/>
                  </a:cubicBezTo>
                  <a:cubicBezTo>
                    <a:pt x="101366" y="2300"/>
                    <a:pt x="101366" y="1150"/>
                    <a:pt x="100621" y="766"/>
                  </a:cubicBezTo>
                  <a:cubicBezTo>
                    <a:pt x="100621" y="766"/>
                    <a:pt x="99130" y="0"/>
                    <a:pt x="98385" y="383"/>
                  </a:cubicBezTo>
                  <a:cubicBezTo>
                    <a:pt x="98385" y="383"/>
                    <a:pt x="98385" y="766"/>
                    <a:pt x="98385" y="766"/>
                  </a:cubicBezTo>
                  <a:cubicBezTo>
                    <a:pt x="98385" y="1150"/>
                    <a:pt x="97639" y="1150"/>
                    <a:pt x="97639" y="1150"/>
                  </a:cubicBezTo>
                  <a:cubicBezTo>
                    <a:pt x="96894" y="1150"/>
                    <a:pt x="96894" y="1533"/>
                    <a:pt x="97639" y="1533"/>
                  </a:cubicBezTo>
                  <a:cubicBezTo>
                    <a:pt x="99130" y="1916"/>
                    <a:pt x="96894" y="2683"/>
                    <a:pt x="96894" y="3067"/>
                  </a:cubicBezTo>
                  <a:cubicBezTo>
                    <a:pt x="95403" y="3067"/>
                    <a:pt x="94658" y="3833"/>
                    <a:pt x="94658" y="4217"/>
                  </a:cubicBezTo>
                  <a:cubicBezTo>
                    <a:pt x="94658" y="4600"/>
                    <a:pt x="94658" y="5367"/>
                    <a:pt x="93167" y="4984"/>
                  </a:cubicBezTo>
                  <a:cubicBezTo>
                    <a:pt x="93167" y="4984"/>
                    <a:pt x="93167" y="4600"/>
                    <a:pt x="92422" y="4600"/>
                  </a:cubicBezTo>
                  <a:cubicBezTo>
                    <a:pt x="92422" y="4600"/>
                    <a:pt x="91677" y="4600"/>
                    <a:pt x="90931" y="4600"/>
                  </a:cubicBezTo>
                  <a:cubicBezTo>
                    <a:pt x="90931" y="4600"/>
                    <a:pt x="91677" y="4984"/>
                    <a:pt x="91677" y="4984"/>
                  </a:cubicBezTo>
                  <a:cubicBezTo>
                    <a:pt x="92422" y="5367"/>
                    <a:pt x="92422" y="5367"/>
                    <a:pt x="93167" y="5750"/>
                  </a:cubicBezTo>
                  <a:cubicBezTo>
                    <a:pt x="93167" y="5750"/>
                    <a:pt x="93167" y="6134"/>
                    <a:pt x="93167" y="6517"/>
                  </a:cubicBezTo>
                  <a:cubicBezTo>
                    <a:pt x="93167" y="6517"/>
                    <a:pt x="93167" y="6900"/>
                    <a:pt x="93913" y="6900"/>
                  </a:cubicBezTo>
                  <a:cubicBezTo>
                    <a:pt x="95403" y="8434"/>
                    <a:pt x="93913" y="9201"/>
                    <a:pt x="92422" y="10351"/>
                  </a:cubicBezTo>
                  <a:cubicBezTo>
                    <a:pt x="92422" y="10734"/>
                    <a:pt x="92422" y="11118"/>
                    <a:pt x="92422" y="11118"/>
                  </a:cubicBezTo>
                  <a:cubicBezTo>
                    <a:pt x="92422" y="11884"/>
                    <a:pt x="92422" y="12651"/>
                    <a:pt x="91677" y="13035"/>
                  </a:cubicBezTo>
                  <a:cubicBezTo>
                    <a:pt x="90186" y="13418"/>
                    <a:pt x="89440" y="13418"/>
                    <a:pt x="87950" y="13418"/>
                  </a:cubicBezTo>
                  <a:cubicBezTo>
                    <a:pt x="87950" y="13418"/>
                    <a:pt x="87204" y="13035"/>
                    <a:pt x="87204" y="13035"/>
                  </a:cubicBezTo>
                  <a:cubicBezTo>
                    <a:pt x="86459" y="13035"/>
                    <a:pt x="87204" y="13801"/>
                    <a:pt x="87204" y="13801"/>
                  </a:cubicBezTo>
                  <a:cubicBezTo>
                    <a:pt x="87204" y="14185"/>
                    <a:pt x="86459" y="14568"/>
                    <a:pt x="85714" y="14568"/>
                  </a:cubicBezTo>
                  <a:cubicBezTo>
                    <a:pt x="85714" y="14568"/>
                    <a:pt x="84968" y="14568"/>
                    <a:pt x="84968" y="14568"/>
                  </a:cubicBezTo>
                  <a:cubicBezTo>
                    <a:pt x="84223" y="14952"/>
                    <a:pt x="84968" y="15335"/>
                    <a:pt x="84968" y="15335"/>
                  </a:cubicBezTo>
                  <a:cubicBezTo>
                    <a:pt x="84223" y="15718"/>
                    <a:pt x="84223" y="16485"/>
                    <a:pt x="84223" y="16485"/>
                  </a:cubicBezTo>
                  <a:cubicBezTo>
                    <a:pt x="82732" y="16869"/>
                    <a:pt x="81987" y="16102"/>
                    <a:pt x="81987" y="16102"/>
                  </a:cubicBezTo>
                  <a:cubicBezTo>
                    <a:pt x="81987" y="15718"/>
                    <a:pt x="81987" y="15335"/>
                    <a:pt x="81242" y="14952"/>
                  </a:cubicBezTo>
                  <a:cubicBezTo>
                    <a:pt x="81242" y="14952"/>
                    <a:pt x="80496" y="14952"/>
                    <a:pt x="80496" y="14568"/>
                  </a:cubicBezTo>
                  <a:cubicBezTo>
                    <a:pt x="80496" y="14568"/>
                    <a:pt x="80496" y="14185"/>
                    <a:pt x="80496" y="14185"/>
                  </a:cubicBezTo>
                  <a:cubicBezTo>
                    <a:pt x="79751" y="14185"/>
                    <a:pt x="79751" y="14185"/>
                    <a:pt x="79006" y="14185"/>
                  </a:cubicBezTo>
                  <a:cubicBezTo>
                    <a:pt x="79006" y="14185"/>
                    <a:pt x="79006" y="13801"/>
                    <a:pt x="79006" y="13801"/>
                  </a:cubicBezTo>
                  <a:cubicBezTo>
                    <a:pt x="78260" y="13801"/>
                    <a:pt x="77515" y="14185"/>
                    <a:pt x="78260" y="14568"/>
                  </a:cubicBezTo>
                  <a:cubicBezTo>
                    <a:pt x="78260" y="14952"/>
                    <a:pt x="77515" y="14952"/>
                    <a:pt x="77515" y="15335"/>
                  </a:cubicBezTo>
                  <a:cubicBezTo>
                    <a:pt x="77515" y="15335"/>
                    <a:pt x="76770" y="15718"/>
                    <a:pt x="77515" y="15718"/>
                  </a:cubicBezTo>
                  <a:cubicBezTo>
                    <a:pt x="77515" y="15718"/>
                    <a:pt x="77515" y="16102"/>
                    <a:pt x="77515" y="16102"/>
                  </a:cubicBezTo>
                  <a:cubicBezTo>
                    <a:pt x="76024" y="16102"/>
                    <a:pt x="76770" y="17252"/>
                    <a:pt x="78260" y="17635"/>
                  </a:cubicBezTo>
                  <a:cubicBezTo>
                    <a:pt x="79751" y="18402"/>
                    <a:pt x="79006" y="18019"/>
                    <a:pt x="78260" y="18402"/>
                  </a:cubicBezTo>
                  <a:cubicBezTo>
                    <a:pt x="77515" y="18785"/>
                    <a:pt x="79006" y="19169"/>
                    <a:pt x="79006" y="19169"/>
                  </a:cubicBezTo>
                  <a:cubicBezTo>
                    <a:pt x="79751" y="19169"/>
                    <a:pt x="79751" y="19552"/>
                    <a:pt x="79751" y="19936"/>
                  </a:cubicBezTo>
                  <a:cubicBezTo>
                    <a:pt x="79751" y="19936"/>
                    <a:pt x="79751" y="21086"/>
                    <a:pt x="79006" y="21086"/>
                  </a:cubicBezTo>
                  <a:cubicBezTo>
                    <a:pt x="78260" y="21086"/>
                    <a:pt x="79006" y="20319"/>
                    <a:pt x="79006" y="19936"/>
                  </a:cubicBezTo>
                  <a:cubicBezTo>
                    <a:pt x="79006" y="19936"/>
                    <a:pt x="79006" y="19552"/>
                    <a:pt x="78260" y="19552"/>
                  </a:cubicBezTo>
                  <a:cubicBezTo>
                    <a:pt x="78260" y="19552"/>
                    <a:pt x="78260" y="19169"/>
                    <a:pt x="77515" y="19169"/>
                  </a:cubicBezTo>
                  <a:cubicBezTo>
                    <a:pt x="77515" y="19552"/>
                    <a:pt x="78260" y="19936"/>
                    <a:pt x="78260" y="19936"/>
                  </a:cubicBezTo>
                  <a:cubicBezTo>
                    <a:pt x="78260" y="20319"/>
                    <a:pt x="78260" y="20319"/>
                    <a:pt x="77515" y="20702"/>
                  </a:cubicBezTo>
                  <a:cubicBezTo>
                    <a:pt x="76770" y="20702"/>
                    <a:pt x="76770" y="20702"/>
                    <a:pt x="76024" y="20702"/>
                  </a:cubicBezTo>
                  <a:cubicBezTo>
                    <a:pt x="75279" y="20319"/>
                    <a:pt x="75279" y="21469"/>
                    <a:pt x="74534" y="21469"/>
                  </a:cubicBezTo>
                  <a:cubicBezTo>
                    <a:pt x="73788" y="22236"/>
                    <a:pt x="74534" y="22619"/>
                    <a:pt x="74534" y="23003"/>
                  </a:cubicBezTo>
                  <a:cubicBezTo>
                    <a:pt x="74534" y="23003"/>
                    <a:pt x="74534" y="23769"/>
                    <a:pt x="75279" y="23769"/>
                  </a:cubicBezTo>
                  <a:cubicBezTo>
                    <a:pt x="75279" y="23769"/>
                    <a:pt x="75279" y="23386"/>
                    <a:pt x="75279" y="23386"/>
                  </a:cubicBezTo>
                  <a:cubicBezTo>
                    <a:pt x="76024" y="23386"/>
                    <a:pt x="76024" y="23769"/>
                    <a:pt x="76024" y="23769"/>
                  </a:cubicBezTo>
                  <a:cubicBezTo>
                    <a:pt x="76770" y="23769"/>
                    <a:pt x="76770" y="23386"/>
                    <a:pt x="77515" y="23386"/>
                  </a:cubicBezTo>
                  <a:cubicBezTo>
                    <a:pt x="79006" y="23386"/>
                    <a:pt x="79751" y="24920"/>
                    <a:pt x="79006" y="24920"/>
                  </a:cubicBezTo>
                  <a:cubicBezTo>
                    <a:pt x="79006" y="24920"/>
                    <a:pt x="79006" y="24153"/>
                    <a:pt x="78260" y="23769"/>
                  </a:cubicBezTo>
                  <a:cubicBezTo>
                    <a:pt x="77515" y="23769"/>
                    <a:pt x="78260" y="24153"/>
                    <a:pt x="77515" y="24153"/>
                  </a:cubicBezTo>
                  <a:cubicBezTo>
                    <a:pt x="77515" y="24536"/>
                    <a:pt x="76770" y="24153"/>
                    <a:pt x="76770" y="24153"/>
                  </a:cubicBezTo>
                  <a:cubicBezTo>
                    <a:pt x="76024" y="24153"/>
                    <a:pt x="75279" y="24153"/>
                    <a:pt x="74534" y="24153"/>
                  </a:cubicBezTo>
                  <a:cubicBezTo>
                    <a:pt x="74534" y="24153"/>
                    <a:pt x="73788" y="24153"/>
                    <a:pt x="73788" y="24153"/>
                  </a:cubicBezTo>
                  <a:cubicBezTo>
                    <a:pt x="73043" y="24153"/>
                    <a:pt x="72298" y="24536"/>
                    <a:pt x="72298" y="24920"/>
                  </a:cubicBezTo>
                  <a:cubicBezTo>
                    <a:pt x="71552" y="25303"/>
                    <a:pt x="71552" y="25686"/>
                    <a:pt x="71552" y="26070"/>
                  </a:cubicBezTo>
                  <a:cubicBezTo>
                    <a:pt x="71552" y="26070"/>
                    <a:pt x="70807" y="26453"/>
                    <a:pt x="70807" y="26453"/>
                  </a:cubicBezTo>
                  <a:cubicBezTo>
                    <a:pt x="70062" y="26070"/>
                    <a:pt x="70807" y="26070"/>
                    <a:pt x="70807" y="25686"/>
                  </a:cubicBezTo>
                  <a:cubicBezTo>
                    <a:pt x="70807" y="25686"/>
                    <a:pt x="70807" y="25303"/>
                    <a:pt x="70807" y="24920"/>
                  </a:cubicBezTo>
                  <a:cubicBezTo>
                    <a:pt x="70807" y="24536"/>
                    <a:pt x="70807" y="24153"/>
                    <a:pt x="70062" y="23769"/>
                  </a:cubicBezTo>
                  <a:cubicBezTo>
                    <a:pt x="69316" y="23769"/>
                    <a:pt x="68571" y="24153"/>
                    <a:pt x="67826" y="24536"/>
                  </a:cubicBezTo>
                  <a:cubicBezTo>
                    <a:pt x="67826" y="24920"/>
                    <a:pt x="67826" y="25303"/>
                    <a:pt x="67826" y="25686"/>
                  </a:cubicBezTo>
                  <a:cubicBezTo>
                    <a:pt x="67080" y="26070"/>
                    <a:pt x="66335" y="26837"/>
                    <a:pt x="65590" y="26837"/>
                  </a:cubicBezTo>
                  <a:cubicBezTo>
                    <a:pt x="64844" y="27220"/>
                    <a:pt x="64844" y="27987"/>
                    <a:pt x="64099" y="28370"/>
                  </a:cubicBezTo>
                  <a:cubicBezTo>
                    <a:pt x="64099" y="28753"/>
                    <a:pt x="63354" y="29137"/>
                    <a:pt x="64099" y="29520"/>
                  </a:cubicBezTo>
                  <a:cubicBezTo>
                    <a:pt x="64099" y="29904"/>
                    <a:pt x="64844" y="29904"/>
                    <a:pt x="65590" y="30287"/>
                  </a:cubicBezTo>
                  <a:cubicBezTo>
                    <a:pt x="65590" y="30287"/>
                    <a:pt x="66335" y="30670"/>
                    <a:pt x="65590" y="30670"/>
                  </a:cubicBezTo>
                  <a:cubicBezTo>
                    <a:pt x="64844" y="30670"/>
                    <a:pt x="64844" y="31054"/>
                    <a:pt x="64099" y="31054"/>
                  </a:cubicBezTo>
                  <a:cubicBezTo>
                    <a:pt x="63354" y="31437"/>
                    <a:pt x="63354" y="31054"/>
                    <a:pt x="63354" y="30670"/>
                  </a:cubicBezTo>
                  <a:cubicBezTo>
                    <a:pt x="63354" y="30287"/>
                    <a:pt x="62608" y="29904"/>
                    <a:pt x="61863" y="29520"/>
                  </a:cubicBezTo>
                  <a:cubicBezTo>
                    <a:pt x="61863" y="29137"/>
                    <a:pt x="62608" y="28753"/>
                    <a:pt x="61118" y="28753"/>
                  </a:cubicBezTo>
                  <a:cubicBezTo>
                    <a:pt x="60372" y="28370"/>
                    <a:pt x="59627" y="28753"/>
                    <a:pt x="58881" y="28753"/>
                  </a:cubicBezTo>
                  <a:cubicBezTo>
                    <a:pt x="57391" y="29520"/>
                    <a:pt x="55900" y="30670"/>
                    <a:pt x="54409" y="31437"/>
                  </a:cubicBezTo>
                  <a:cubicBezTo>
                    <a:pt x="52919" y="31821"/>
                    <a:pt x="52173" y="31821"/>
                    <a:pt x="52173" y="32204"/>
                  </a:cubicBezTo>
                  <a:cubicBezTo>
                    <a:pt x="51428" y="32587"/>
                    <a:pt x="51428" y="33354"/>
                    <a:pt x="52173" y="34121"/>
                  </a:cubicBezTo>
                  <a:cubicBezTo>
                    <a:pt x="52173" y="34504"/>
                    <a:pt x="52919" y="34504"/>
                    <a:pt x="53664" y="34504"/>
                  </a:cubicBezTo>
                  <a:cubicBezTo>
                    <a:pt x="54409" y="34504"/>
                    <a:pt x="54409" y="34888"/>
                    <a:pt x="54409" y="34888"/>
                  </a:cubicBezTo>
                  <a:cubicBezTo>
                    <a:pt x="54409" y="35271"/>
                    <a:pt x="53664" y="35271"/>
                    <a:pt x="52919" y="35271"/>
                  </a:cubicBezTo>
                  <a:cubicBezTo>
                    <a:pt x="52919" y="34888"/>
                    <a:pt x="52919" y="34888"/>
                    <a:pt x="52173" y="34888"/>
                  </a:cubicBezTo>
                  <a:cubicBezTo>
                    <a:pt x="52173" y="34888"/>
                    <a:pt x="51428" y="34888"/>
                    <a:pt x="51428" y="34888"/>
                  </a:cubicBezTo>
                  <a:cubicBezTo>
                    <a:pt x="49937" y="35271"/>
                    <a:pt x="49937" y="34888"/>
                    <a:pt x="49192" y="34504"/>
                  </a:cubicBezTo>
                  <a:cubicBezTo>
                    <a:pt x="49192" y="34121"/>
                    <a:pt x="49937" y="32971"/>
                    <a:pt x="49192" y="32971"/>
                  </a:cubicBezTo>
                  <a:cubicBezTo>
                    <a:pt x="48447" y="32587"/>
                    <a:pt x="47701" y="32971"/>
                    <a:pt x="47701" y="32971"/>
                  </a:cubicBezTo>
                  <a:cubicBezTo>
                    <a:pt x="46956" y="33354"/>
                    <a:pt x="46211" y="33354"/>
                    <a:pt x="46211" y="33354"/>
                  </a:cubicBezTo>
                  <a:cubicBezTo>
                    <a:pt x="45465" y="33738"/>
                    <a:pt x="45465" y="33354"/>
                    <a:pt x="44720" y="33354"/>
                  </a:cubicBezTo>
                  <a:cubicBezTo>
                    <a:pt x="44720" y="33354"/>
                    <a:pt x="44720" y="33354"/>
                    <a:pt x="43975" y="33738"/>
                  </a:cubicBezTo>
                  <a:cubicBezTo>
                    <a:pt x="43975" y="33738"/>
                    <a:pt x="43229" y="33738"/>
                    <a:pt x="43229" y="33738"/>
                  </a:cubicBezTo>
                  <a:cubicBezTo>
                    <a:pt x="41739" y="33738"/>
                    <a:pt x="41739" y="32971"/>
                    <a:pt x="40993" y="33354"/>
                  </a:cubicBezTo>
                  <a:cubicBezTo>
                    <a:pt x="40248" y="33354"/>
                    <a:pt x="39503" y="33738"/>
                    <a:pt x="39503" y="34121"/>
                  </a:cubicBezTo>
                  <a:cubicBezTo>
                    <a:pt x="38757" y="34504"/>
                    <a:pt x="38757" y="34888"/>
                    <a:pt x="38012" y="34888"/>
                  </a:cubicBezTo>
                  <a:cubicBezTo>
                    <a:pt x="37267" y="34888"/>
                    <a:pt x="37267" y="34504"/>
                    <a:pt x="36521" y="34888"/>
                  </a:cubicBezTo>
                  <a:cubicBezTo>
                    <a:pt x="36521" y="34888"/>
                    <a:pt x="36521" y="35271"/>
                    <a:pt x="35776" y="35271"/>
                  </a:cubicBezTo>
                  <a:cubicBezTo>
                    <a:pt x="35776" y="35654"/>
                    <a:pt x="34285" y="35271"/>
                    <a:pt x="34285" y="34888"/>
                  </a:cubicBezTo>
                  <a:cubicBezTo>
                    <a:pt x="33540" y="34504"/>
                    <a:pt x="32795" y="34504"/>
                    <a:pt x="32049" y="34888"/>
                  </a:cubicBezTo>
                  <a:cubicBezTo>
                    <a:pt x="31304" y="35271"/>
                    <a:pt x="31304" y="35654"/>
                    <a:pt x="30559" y="36038"/>
                  </a:cubicBezTo>
                  <a:cubicBezTo>
                    <a:pt x="29813" y="36421"/>
                    <a:pt x="29068" y="36805"/>
                    <a:pt x="28322" y="36805"/>
                  </a:cubicBezTo>
                  <a:cubicBezTo>
                    <a:pt x="27577" y="37188"/>
                    <a:pt x="26832" y="37188"/>
                    <a:pt x="26086" y="36805"/>
                  </a:cubicBezTo>
                  <a:cubicBezTo>
                    <a:pt x="25341" y="36421"/>
                    <a:pt x="24596" y="36421"/>
                    <a:pt x="23850" y="36421"/>
                  </a:cubicBezTo>
                  <a:cubicBezTo>
                    <a:pt x="21614" y="36421"/>
                    <a:pt x="20869" y="37955"/>
                    <a:pt x="20124" y="38722"/>
                  </a:cubicBezTo>
                  <a:cubicBezTo>
                    <a:pt x="20124" y="39488"/>
                    <a:pt x="20124" y="40255"/>
                    <a:pt x="20124" y="41022"/>
                  </a:cubicBezTo>
                  <a:cubicBezTo>
                    <a:pt x="20124" y="41405"/>
                    <a:pt x="20124" y="41789"/>
                    <a:pt x="20124" y="42172"/>
                  </a:cubicBezTo>
                  <a:cubicBezTo>
                    <a:pt x="19378" y="42172"/>
                    <a:pt x="19378" y="42555"/>
                    <a:pt x="19378" y="42555"/>
                  </a:cubicBezTo>
                  <a:cubicBezTo>
                    <a:pt x="17142" y="44089"/>
                    <a:pt x="14161" y="45239"/>
                    <a:pt x="12670" y="47156"/>
                  </a:cubicBezTo>
                  <a:cubicBezTo>
                    <a:pt x="11925" y="47923"/>
                    <a:pt x="12670" y="49073"/>
                    <a:pt x="12670" y="49840"/>
                  </a:cubicBezTo>
                  <a:cubicBezTo>
                    <a:pt x="12670" y="50223"/>
                    <a:pt x="13416" y="50990"/>
                    <a:pt x="13416" y="51373"/>
                  </a:cubicBezTo>
                  <a:cubicBezTo>
                    <a:pt x="13416" y="51757"/>
                    <a:pt x="14161" y="51757"/>
                    <a:pt x="14161" y="52140"/>
                  </a:cubicBezTo>
                  <a:cubicBezTo>
                    <a:pt x="14161" y="52523"/>
                    <a:pt x="14161" y="53290"/>
                    <a:pt x="13416" y="53674"/>
                  </a:cubicBezTo>
                  <a:cubicBezTo>
                    <a:pt x="13416" y="54824"/>
                    <a:pt x="14161" y="55974"/>
                    <a:pt x="14161" y="56741"/>
                  </a:cubicBezTo>
                  <a:cubicBezTo>
                    <a:pt x="14161" y="57124"/>
                    <a:pt x="14161" y="57507"/>
                    <a:pt x="14161" y="57891"/>
                  </a:cubicBezTo>
                  <a:cubicBezTo>
                    <a:pt x="14906" y="58658"/>
                    <a:pt x="15652" y="59424"/>
                    <a:pt x="16397" y="59808"/>
                  </a:cubicBezTo>
                  <a:cubicBezTo>
                    <a:pt x="17142" y="60191"/>
                    <a:pt x="17142" y="60191"/>
                    <a:pt x="17142" y="60575"/>
                  </a:cubicBezTo>
                  <a:cubicBezTo>
                    <a:pt x="17888" y="60958"/>
                    <a:pt x="17888" y="61341"/>
                    <a:pt x="17888" y="61341"/>
                  </a:cubicBezTo>
                  <a:cubicBezTo>
                    <a:pt x="17888" y="62492"/>
                    <a:pt x="17142" y="63258"/>
                    <a:pt x="19378" y="64025"/>
                  </a:cubicBezTo>
                  <a:cubicBezTo>
                    <a:pt x="20124" y="64408"/>
                    <a:pt x="20869" y="64792"/>
                    <a:pt x="20869" y="65175"/>
                  </a:cubicBezTo>
                  <a:cubicBezTo>
                    <a:pt x="20869" y="65942"/>
                    <a:pt x="20869" y="66325"/>
                    <a:pt x="20869" y="66709"/>
                  </a:cubicBezTo>
                  <a:cubicBezTo>
                    <a:pt x="20869" y="67092"/>
                    <a:pt x="20869" y="67476"/>
                    <a:pt x="20124" y="67859"/>
                  </a:cubicBezTo>
                  <a:cubicBezTo>
                    <a:pt x="19378" y="68242"/>
                    <a:pt x="19378" y="69009"/>
                    <a:pt x="19378" y="69776"/>
                  </a:cubicBezTo>
                  <a:cubicBezTo>
                    <a:pt x="19378" y="70159"/>
                    <a:pt x="20124" y="70926"/>
                    <a:pt x="20124" y="71309"/>
                  </a:cubicBezTo>
                  <a:cubicBezTo>
                    <a:pt x="20124" y="71693"/>
                    <a:pt x="20124" y="72076"/>
                    <a:pt x="19378" y="72076"/>
                  </a:cubicBezTo>
                  <a:cubicBezTo>
                    <a:pt x="18633" y="72843"/>
                    <a:pt x="17888" y="73226"/>
                    <a:pt x="17142" y="73993"/>
                  </a:cubicBezTo>
                  <a:cubicBezTo>
                    <a:pt x="17142" y="73993"/>
                    <a:pt x="17142" y="74376"/>
                    <a:pt x="17142" y="74376"/>
                  </a:cubicBezTo>
                  <a:cubicBezTo>
                    <a:pt x="17142" y="74760"/>
                    <a:pt x="16397" y="75143"/>
                    <a:pt x="16397" y="75143"/>
                  </a:cubicBezTo>
                  <a:cubicBezTo>
                    <a:pt x="15652" y="75527"/>
                    <a:pt x="15652" y="75910"/>
                    <a:pt x="14906" y="75910"/>
                  </a:cubicBezTo>
                  <a:cubicBezTo>
                    <a:pt x="14161" y="76293"/>
                    <a:pt x="14161" y="76677"/>
                    <a:pt x="13416" y="76677"/>
                  </a:cubicBezTo>
                  <a:cubicBezTo>
                    <a:pt x="12670" y="77060"/>
                    <a:pt x="11925" y="77444"/>
                    <a:pt x="11925" y="78210"/>
                  </a:cubicBezTo>
                  <a:cubicBezTo>
                    <a:pt x="11180" y="78594"/>
                    <a:pt x="11180" y="78977"/>
                    <a:pt x="11180" y="79361"/>
                  </a:cubicBezTo>
                  <a:cubicBezTo>
                    <a:pt x="11180" y="79744"/>
                    <a:pt x="11180" y="80127"/>
                    <a:pt x="11180" y="80511"/>
                  </a:cubicBezTo>
                  <a:cubicBezTo>
                    <a:pt x="10434" y="80511"/>
                    <a:pt x="10434" y="80511"/>
                    <a:pt x="9689" y="80894"/>
                  </a:cubicBezTo>
                  <a:cubicBezTo>
                    <a:pt x="8944" y="80894"/>
                    <a:pt x="8198" y="80894"/>
                    <a:pt x="7453" y="80894"/>
                  </a:cubicBezTo>
                  <a:cubicBezTo>
                    <a:pt x="6708" y="81277"/>
                    <a:pt x="5962" y="81661"/>
                    <a:pt x="5217" y="82044"/>
                  </a:cubicBezTo>
                  <a:cubicBezTo>
                    <a:pt x="5217" y="82428"/>
                    <a:pt x="5217" y="82811"/>
                    <a:pt x="4472" y="82811"/>
                  </a:cubicBezTo>
                  <a:cubicBezTo>
                    <a:pt x="4472" y="83578"/>
                    <a:pt x="4472" y="84345"/>
                    <a:pt x="4472" y="85111"/>
                  </a:cubicBezTo>
                  <a:cubicBezTo>
                    <a:pt x="4472" y="85495"/>
                    <a:pt x="4472" y="85878"/>
                    <a:pt x="4472" y="86261"/>
                  </a:cubicBezTo>
                  <a:cubicBezTo>
                    <a:pt x="3726" y="86261"/>
                    <a:pt x="2981" y="86645"/>
                    <a:pt x="2981" y="86645"/>
                  </a:cubicBezTo>
                  <a:cubicBezTo>
                    <a:pt x="2236" y="87028"/>
                    <a:pt x="2236" y="87412"/>
                    <a:pt x="1490" y="87795"/>
                  </a:cubicBezTo>
                  <a:cubicBezTo>
                    <a:pt x="1490" y="88562"/>
                    <a:pt x="1490" y="88945"/>
                    <a:pt x="1490" y="89329"/>
                  </a:cubicBezTo>
                  <a:cubicBezTo>
                    <a:pt x="2236" y="89712"/>
                    <a:pt x="1490" y="90095"/>
                    <a:pt x="745" y="90479"/>
                  </a:cubicBezTo>
                  <a:cubicBezTo>
                    <a:pt x="745" y="90862"/>
                    <a:pt x="0" y="90862"/>
                    <a:pt x="0" y="90862"/>
                  </a:cubicBezTo>
                  <a:cubicBezTo>
                    <a:pt x="0" y="90862"/>
                    <a:pt x="0" y="91246"/>
                    <a:pt x="0" y="91629"/>
                  </a:cubicBezTo>
                  <a:cubicBezTo>
                    <a:pt x="0" y="92012"/>
                    <a:pt x="745" y="92396"/>
                    <a:pt x="745" y="92779"/>
                  </a:cubicBezTo>
                  <a:cubicBezTo>
                    <a:pt x="745" y="93546"/>
                    <a:pt x="1490" y="93929"/>
                    <a:pt x="1490" y="94313"/>
                  </a:cubicBezTo>
                  <a:cubicBezTo>
                    <a:pt x="1490" y="95079"/>
                    <a:pt x="1490" y="96230"/>
                    <a:pt x="2236" y="96613"/>
                  </a:cubicBezTo>
                  <a:cubicBezTo>
                    <a:pt x="2981" y="97380"/>
                    <a:pt x="4472" y="97763"/>
                    <a:pt x="5217" y="98146"/>
                  </a:cubicBezTo>
                  <a:cubicBezTo>
                    <a:pt x="6708" y="98913"/>
                    <a:pt x="5962" y="99680"/>
                    <a:pt x="5962" y="100447"/>
                  </a:cubicBezTo>
                  <a:cubicBezTo>
                    <a:pt x="6708" y="100830"/>
                    <a:pt x="8198" y="101214"/>
                    <a:pt x="8198" y="101980"/>
                  </a:cubicBezTo>
                  <a:cubicBezTo>
                    <a:pt x="8198" y="102364"/>
                    <a:pt x="8198" y="102747"/>
                    <a:pt x="6708" y="103130"/>
                  </a:cubicBezTo>
                  <a:cubicBezTo>
                    <a:pt x="5962" y="103514"/>
                    <a:pt x="5962" y="103897"/>
                    <a:pt x="6708" y="104281"/>
                  </a:cubicBezTo>
                  <a:cubicBezTo>
                    <a:pt x="6708" y="105814"/>
                    <a:pt x="6708" y="107348"/>
                    <a:pt x="6708" y="108881"/>
                  </a:cubicBezTo>
                  <a:cubicBezTo>
                    <a:pt x="6708" y="110415"/>
                    <a:pt x="10434" y="110798"/>
                    <a:pt x="10434" y="111948"/>
                  </a:cubicBezTo>
                  <a:cubicBezTo>
                    <a:pt x="11180" y="112332"/>
                    <a:pt x="10434" y="112715"/>
                    <a:pt x="10434" y="113099"/>
                  </a:cubicBezTo>
                  <a:cubicBezTo>
                    <a:pt x="11180" y="113482"/>
                    <a:pt x="11925" y="113865"/>
                    <a:pt x="11925" y="113865"/>
                  </a:cubicBezTo>
                  <a:cubicBezTo>
                    <a:pt x="11925" y="114249"/>
                    <a:pt x="11925" y="114632"/>
                    <a:pt x="11925" y="115015"/>
                  </a:cubicBezTo>
                  <a:cubicBezTo>
                    <a:pt x="12670" y="115399"/>
                    <a:pt x="13416" y="115399"/>
                    <a:pt x="14161" y="115399"/>
                  </a:cubicBezTo>
                  <a:cubicBezTo>
                    <a:pt x="14906" y="115399"/>
                    <a:pt x="14906" y="115782"/>
                    <a:pt x="15652" y="116166"/>
                  </a:cubicBezTo>
                  <a:cubicBezTo>
                    <a:pt x="17142" y="116166"/>
                    <a:pt x="18633" y="116549"/>
                    <a:pt x="20124" y="116932"/>
                  </a:cubicBezTo>
                  <a:cubicBezTo>
                    <a:pt x="20869" y="116932"/>
                    <a:pt x="21614" y="117316"/>
                    <a:pt x="23105" y="117316"/>
                  </a:cubicBezTo>
                  <a:cubicBezTo>
                    <a:pt x="23850" y="117699"/>
                    <a:pt x="24596" y="117699"/>
                    <a:pt x="25341" y="118083"/>
                  </a:cubicBezTo>
                  <a:cubicBezTo>
                    <a:pt x="26832" y="118466"/>
                    <a:pt x="27577" y="118849"/>
                    <a:pt x="28322" y="118849"/>
                  </a:cubicBezTo>
                  <a:cubicBezTo>
                    <a:pt x="29068" y="119233"/>
                    <a:pt x="29068" y="119616"/>
                    <a:pt x="29813" y="119616"/>
                  </a:cubicBezTo>
                  <a:cubicBezTo>
                    <a:pt x="31304" y="120000"/>
                    <a:pt x="32049" y="119616"/>
                    <a:pt x="32795" y="119616"/>
                  </a:cubicBezTo>
                  <a:cubicBezTo>
                    <a:pt x="35776" y="119233"/>
                    <a:pt x="37267" y="118849"/>
                    <a:pt x="39503" y="118083"/>
                  </a:cubicBezTo>
                  <a:cubicBezTo>
                    <a:pt x="41739" y="117316"/>
                    <a:pt x="44720" y="116549"/>
                    <a:pt x="46956" y="116166"/>
                  </a:cubicBezTo>
                  <a:cubicBezTo>
                    <a:pt x="48447" y="115782"/>
                    <a:pt x="49937" y="115399"/>
                    <a:pt x="51428" y="115399"/>
                  </a:cubicBezTo>
                  <a:cubicBezTo>
                    <a:pt x="52173" y="115399"/>
                    <a:pt x="53664" y="115782"/>
                    <a:pt x="54409" y="115782"/>
                  </a:cubicBezTo>
                  <a:cubicBezTo>
                    <a:pt x="55155" y="115399"/>
                    <a:pt x="55900" y="115399"/>
                    <a:pt x="55900" y="115399"/>
                  </a:cubicBezTo>
                  <a:cubicBezTo>
                    <a:pt x="56645" y="115015"/>
                    <a:pt x="56645" y="115015"/>
                    <a:pt x="56645" y="115015"/>
                  </a:cubicBezTo>
                  <a:cubicBezTo>
                    <a:pt x="57391" y="115015"/>
                    <a:pt x="57391" y="115015"/>
                    <a:pt x="58136" y="115015"/>
                  </a:cubicBezTo>
                  <a:cubicBezTo>
                    <a:pt x="58136" y="114632"/>
                    <a:pt x="58881" y="115015"/>
                    <a:pt x="58881" y="114632"/>
                  </a:cubicBezTo>
                  <a:cubicBezTo>
                    <a:pt x="59627" y="114632"/>
                    <a:pt x="59627" y="114249"/>
                    <a:pt x="59627" y="114249"/>
                  </a:cubicBezTo>
                  <a:cubicBezTo>
                    <a:pt x="59627" y="113482"/>
                    <a:pt x="61118" y="113865"/>
                    <a:pt x="61863" y="113482"/>
                  </a:cubicBezTo>
                  <a:cubicBezTo>
                    <a:pt x="61863" y="113482"/>
                    <a:pt x="61863" y="112715"/>
                    <a:pt x="62608" y="112332"/>
                  </a:cubicBezTo>
                  <a:cubicBezTo>
                    <a:pt x="62608" y="111948"/>
                    <a:pt x="62608" y="111565"/>
                    <a:pt x="63354" y="111182"/>
                  </a:cubicBezTo>
                  <a:cubicBezTo>
                    <a:pt x="64099" y="110798"/>
                    <a:pt x="64099" y="110031"/>
                    <a:pt x="64844" y="109648"/>
                  </a:cubicBezTo>
                  <a:cubicBezTo>
                    <a:pt x="64844" y="108881"/>
                    <a:pt x="64844" y="108115"/>
                    <a:pt x="65590" y="107731"/>
                  </a:cubicBezTo>
                  <a:cubicBezTo>
                    <a:pt x="65590" y="107348"/>
                    <a:pt x="66335" y="107348"/>
                    <a:pt x="66335" y="106964"/>
                  </a:cubicBezTo>
                  <a:cubicBezTo>
                    <a:pt x="67080" y="106581"/>
                    <a:pt x="67826" y="106198"/>
                    <a:pt x="67080" y="105814"/>
                  </a:cubicBezTo>
                  <a:cubicBezTo>
                    <a:pt x="67080" y="105431"/>
                    <a:pt x="68571" y="104664"/>
                    <a:pt x="68571" y="104281"/>
                  </a:cubicBezTo>
                  <a:cubicBezTo>
                    <a:pt x="69316" y="103897"/>
                    <a:pt x="69316" y="103514"/>
                    <a:pt x="69316" y="103130"/>
                  </a:cubicBezTo>
                  <a:cubicBezTo>
                    <a:pt x="70062" y="102747"/>
                    <a:pt x="70062" y="102364"/>
                    <a:pt x="70062" y="102364"/>
                  </a:cubicBezTo>
                  <a:cubicBezTo>
                    <a:pt x="70062" y="101980"/>
                    <a:pt x="70807" y="101980"/>
                    <a:pt x="70807" y="101597"/>
                  </a:cubicBezTo>
                  <a:cubicBezTo>
                    <a:pt x="71552" y="101597"/>
                    <a:pt x="71552" y="100830"/>
                    <a:pt x="71552" y="100447"/>
                  </a:cubicBezTo>
                  <a:cubicBezTo>
                    <a:pt x="71552" y="99297"/>
                    <a:pt x="73043" y="98530"/>
                    <a:pt x="73788" y="97380"/>
                  </a:cubicBezTo>
                  <a:cubicBezTo>
                    <a:pt x="74534" y="96613"/>
                    <a:pt x="74534" y="96230"/>
                    <a:pt x="74534" y="95463"/>
                  </a:cubicBezTo>
                  <a:cubicBezTo>
                    <a:pt x="74534" y="95079"/>
                    <a:pt x="74534" y="94313"/>
                    <a:pt x="75279" y="93929"/>
                  </a:cubicBezTo>
                  <a:cubicBezTo>
                    <a:pt x="75279" y="93546"/>
                    <a:pt x="75279" y="93162"/>
                    <a:pt x="76024" y="92396"/>
                  </a:cubicBezTo>
                  <a:cubicBezTo>
                    <a:pt x="76770" y="90479"/>
                    <a:pt x="77515" y="88562"/>
                    <a:pt x="79006" y="87028"/>
                  </a:cubicBezTo>
                  <a:cubicBezTo>
                    <a:pt x="80496" y="85111"/>
                    <a:pt x="81987" y="83578"/>
                    <a:pt x="82732" y="81661"/>
                  </a:cubicBezTo>
                  <a:cubicBezTo>
                    <a:pt x="83478" y="81277"/>
                    <a:pt x="83478" y="80894"/>
                    <a:pt x="84223" y="80127"/>
                  </a:cubicBezTo>
                  <a:cubicBezTo>
                    <a:pt x="84223" y="79744"/>
                    <a:pt x="84223" y="79361"/>
                    <a:pt x="84223" y="78977"/>
                  </a:cubicBezTo>
                  <a:cubicBezTo>
                    <a:pt x="84223" y="78594"/>
                    <a:pt x="84968" y="78210"/>
                    <a:pt x="84968" y="77444"/>
                  </a:cubicBezTo>
                  <a:cubicBezTo>
                    <a:pt x="85714" y="77060"/>
                    <a:pt x="85714" y="76293"/>
                    <a:pt x="85714" y="75910"/>
                  </a:cubicBezTo>
                  <a:cubicBezTo>
                    <a:pt x="86459" y="75143"/>
                    <a:pt x="87204" y="73993"/>
                    <a:pt x="87950" y="73226"/>
                  </a:cubicBezTo>
                  <a:cubicBezTo>
                    <a:pt x="87950" y="72460"/>
                    <a:pt x="88695" y="72076"/>
                    <a:pt x="89440" y="71693"/>
                  </a:cubicBezTo>
                  <a:cubicBezTo>
                    <a:pt x="89440" y="71309"/>
                    <a:pt x="89440" y="70926"/>
                    <a:pt x="89440" y="70543"/>
                  </a:cubicBezTo>
                  <a:cubicBezTo>
                    <a:pt x="90186" y="70543"/>
                    <a:pt x="90186" y="70159"/>
                    <a:pt x="90186" y="69776"/>
                  </a:cubicBezTo>
                  <a:cubicBezTo>
                    <a:pt x="90186" y="69392"/>
                    <a:pt x="90186" y="69392"/>
                    <a:pt x="90186" y="69009"/>
                  </a:cubicBezTo>
                  <a:cubicBezTo>
                    <a:pt x="90931" y="68626"/>
                    <a:pt x="90931" y="68242"/>
                    <a:pt x="90931" y="68242"/>
                  </a:cubicBezTo>
                  <a:cubicBezTo>
                    <a:pt x="91677" y="67476"/>
                    <a:pt x="91677" y="66709"/>
                    <a:pt x="92422" y="66325"/>
                  </a:cubicBezTo>
                  <a:cubicBezTo>
                    <a:pt x="93167" y="64792"/>
                    <a:pt x="93913" y="63642"/>
                    <a:pt x="95403" y="62492"/>
                  </a:cubicBezTo>
                  <a:cubicBezTo>
                    <a:pt x="96149" y="60958"/>
                    <a:pt x="97639" y="59424"/>
                    <a:pt x="98385" y="57891"/>
                  </a:cubicBezTo>
                  <a:cubicBezTo>
                    <a:pt x="99130" y="57507"/>
                    <a:pt x="99875" y="56741"/>
                    <a:pt x="99875" y="55974"/>
                  </a:cubicBezTo>
                  <a:cubicBezTo>
                    <a:pt x="100621" y="55591"/>
                    <a:pt x="99875" y="54824"/>
                    <a:pt x="100621" y="54440"/>
                  </a:cubicBezTo>
                  <a:cubicBezTo>
                    <a:pt x="102111" y="53674"/>
                    <a:pt x="100621" y="53290"/>
                    <a:pt x="101366" y="52907"/>
                  </a:cubicBezTo>
                  <a:cubicBezTo>
                    <a:pt x="101366" y="52140"/>
                    <a:pt x="102111" y="51373"/>
                    <a:pt x="102111" y="50990"/>
                  </a:cubicBezTo>
                  <a:cubicBezTo>
                    <a:pt x="102857" y="49840"/>
                    <a:pt x="102857" y="48306"/>
                    <a:pt x="101366" y="47156"/>
                  </a:cubicBezTo>
                  <a:cubicBezTo>
                    <a:pt x="100621" y="46389"/>
                    <a:pt x="102857" y="45239"/>
                    <a:pt x="103602" y="44089"/>
                  </a:cubicBezTo>
                  <a:cubicBezTo>
                    <a:pt x="104347" y="43706"/>
                    <a:pt x="104347" y="43706"/>
                    <a:pt x="105093" y="43322"/>
                  </a:cubicBezTo>
                  <a:cubicBezTo>
                    <a:pt x="105093" y="42939"/>
                    <a:pt x="105838" y="42939"/>
                    <a:pt x="106583" y="42939"/>
                  </a:cubicBezTo>
                  <a:cubicBezTo>
                    <a:pt x="106583" y="42555"/>
                    <a:pt x="107329" y="42939"/>
                    <a:pt x="107329" y="42555"/>
                  </a:cubicBezTo>
                  <a:cubicBezTo>
                    <a:pt x="108074" y="42172"/>
                    <a:pt x="107329" y="42172"/>
                    <a:pt x="107329" y="42172"/>
                  </a:cubicBezTo>
                  <a:cubicBezTo>
                    <a:pt x="105093" y="41789"/>
                    <a:pt x="108074" y="40638"/>
                    <a:pt x="108074" y="40255"/>
                  </a:cubicBezTo>
                  <a:cubicBezTo>
                    <a:pt x="108819" y="39488"/>
                    <a:pt x="108819" y="39105"/>
                    <a:pt x="108074" y="38722"/>
                  </a:cubicBezTo>
                  <a:cubicBezTo>
                    <a:pt x="108074" y="37955"/>
                    <a:pt x="109565" y="36805"/>
                    <a:pt x="108074" y="36421"/>
                  </a:cubicBezTo>
                  <a:cubicBezTo>
                    <a:pt x="105093" y="36038"/>
                    <a:pt x="106583" y="35654"/>
                    <a:pt x="106583" y="34504"/>
                  </a:cubicBezTo>
                  <a:cubicBezTo>
                    <a:pt x="107329" y="33354"/>
                    <a:pt x="104347" y="32204"/>
                    <a:pt x="105838" y="31054"/>
                  </a:cubicBezTo>
                  <a:cubicBezTo>
                    <a:pt x="106583" y="30287"/>
                    <a:pt x="107329" y="30287"/>
                    <a:pt x="108819" y="30287"/>
                  </a:cubicBezTo>
                  <a:cubicBezTo>
                    <a:pt x="109565" y="29904"/>
                    <a:pt x="109565" y="30670"/>
                    <a:pt x="109565" y="31054"/>
                  </a:cubicBezTo>
                  <a:cubicBezTo>
                    <a:pt x="109565" y="31437"/>
                    <a:pt x="111055" y="31821"/>
                    <a:pt x="111055" y="32204"/>
                  </a:cubicBezTo>
                  <a:cubicBezTo>
                    <a:pt x="110310" y="32587"/>
                    <a:pt x="111801" y="32971"/>
                    <a:pt x="111801" y="33354"/>
                  </a:cubicBezTo>
                  <a:cubicBezTo>
                    <a:pt x="111801" y="34121"/>
                    <a:pt x="113291" y="34121"/>
                    <a:pt x="113291" y="34504"/>
                  </a:cubicBezTo>
                  <a:cubicBezTo>
                    <a:pt x="114037" y="34888"/>
                    <a:pt x="114782" y="34888"/>
                    <a:pt x="115527" y="34504"/>
                  </a:cubicBezTo>
                  <a:cubicBezTo>
                    <a:pt x="115527" y="34121"/>
                    <a:pt x="116273" y="33738"/>
                    <a:pt x="117018" y="32971"/>
                  </a:cubicBezTo>
                  <a:cubicBezTo>
                    <a:pt x="117018" y="32587"/>
                    <a:pt x="117763" y="31821"/>
                    <a:pt x="118509" y="31437"/>
                  </a:cubicBezTo>
                  <a:cubicBezTo>
                    <a:pt x="119254" y="30287"/>
                    <a:pt x="120000" y="29137"/>
                    <a:pt x="119254" y="28370"/>
                  </a:cubicBezTo>
                  <a:cubicBezTo>
                    <a:pt x="118509" y="27220"/>
                    <a:pt x="117763" y="26453"/>
                    <a:pt x="117018" y="25686"/>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32" name="Shape 232"/>
            <p:cNvSpPr/>
            <p:nvPr/>
          </p:nvSpPr>
          <p:spPr>
            <a:xfrm>
              <a:off x="11353800" y="5122862"/>
              <a:ext cx="33300" cy="44400"/>
            </a:xfrm>
            <a:custGeom>
              <a:avLst/>
              <a:gdLst/>
              <a:ahLst/>
              <a:cxnLst/>
              <a:rect l="0" t="0" r="0" b="0"/>
              <a:pathLst>
                <a:path w="120000" h="120000" extrusionOk="0">
                  <a:moveTo>
                    <a:pt x="76363" y="17142"/>
                  </a:moveTo>
                  <a:cubicBezTo>
                    <a:pt x="54545" y="17142"/>
                    <a:pt x="54545" y="42857"/>
                    <a:pt x="43636" y="51428"/>
                  </a:cubicBezTo>
                  <a:cubicBezTo>
                    <a:pt x="32727" y="59999"/>
                    <a:pt x="10909" y="68571"/>
                    <a:pt x="10909" y="85714"/>
                  </a:cubicBezTo>
                  <a:cubicBezTo>
                    <a:pt x="10909" y="94285"/>
                    <a:pt x="21818" y="102857"/>
                    <a:pt x="10909" y="102857"/>
                  </a:cubicBezTo>
                  <a:cubicBezTo>
                    <a:pt x="0" y="102857"/>
                    <a:pt x="0" y="102857"/>
                    <a:pt x="0" y="111428"/>
                  </a:cubicBezTo>
                  <a:cubicBezTo>
                    <a:pt x="10909" y="119999"/>
                    <a:pt x="32727" y="119999"/>
                    <a:pt x="43636" y="119999"/>
                  </a:cubicBezTo>
                  <a:cubicBezTo>
                    <a:pt x="54545" y="119999"/>
                    <a:pt x="87272" y="119999"/>
                    <a:pt x="98181" y="111428"/>
                  </a:cubicBezTo>
                  <a:cubicBezTo>
                    <a:pt x="98181" y="102857"/>
                    <a:pt x="98181" y="94285"/>
                    <a:pt x="98181" y="85714"/>
                  </a:cubicBezTo>
                  <a:cubicBezTo>
                    <a:pt x="109090" y="85714"/>
                    <a:pt x="120000" y="77142"/>
                    <a:pt x="120000" y="68571"/>
                  </a:cubicBezTo>
                  <a:cubicBezTo>
                    <a:pt x="120000" y="59999"/>
                    <a:pt x="87272" y="0"/>
                    <a:pt x="76363" y="17142"/>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33" name="Shape 233"/>
            <p:cNvSpPr/>
            <p:nvPr/>
          </p:nvSpPr>
          <p:spPr>
            <a:xfrm>
              <a:off x="11080750" y="2846388"/>
              <a:ext cx="85800" cy="34800"/>
            </a:xfrm>
            <a:custGeom>
              <a:avLst/>
              <a:gdLst/>
              <a:ahLst/>
              <a:cxnLst/>
              <a:rect l="0" t="0" r="0" b="0"/>
              <a:pathLst>
                <a:path w="120000" h="120000" extrusionOk="0">
                  <a:moveTo>
                    <a:pt x="115555" y="43636"/>
                  </a:moveTo>
                  <a:cubicBezTo>
                    <a:pt x="111111" y="32727"/>
                    <a:pt x="106666" y="43636"/>
                    <a:pt x="102222" y="43636"/>
                  </a:cubicBezTo>
                  <a:cubicBezTo>
                    <a:pt x="97777" y="32727"/>
                    <a:pt x="93333" y="32727"/>
                    <a:pt x="88888" y="21818"/>
                  </a:cubicBezTo>
                  <a:cubicBezTo>
                    <a:pt x="84444" y="21818"/>
                    <a:pt x="75555" y="10909"/>
                    <a:pt x="71111" y="10909"/>
                  </a:cubicBezTo>
                  <a:cubicBezTo>
                    <a:pt x="66666" y="10909"/>
                    <a:pt x="57777" y="21818"/>
                    <a:pt x="53333" y="21818"/>
                  </a:cubicBezTo>
                  <a:cubicBezTo>
                    <a:pt x="40000" y="21818"/>
                    <a:pt x="31111" y="0"/>
                    <a:pt x="17777" y="10909"/>
                  </a:cubicBezTo>
                  <a:cubicBezTo>
                    <a:pt x="13333" y="10909"/>
                    <a:pt x="13333" y="21818"/>
                    <a:pt x="13333" y="32727"/>
                  </a:cubicBezTo>
                  <a:cubicBezTo>
                    <a:pt x="13333" y="43636"/>
                    <a:pt x="8888" y="43636"/>
                    <a:pt x="4444" y="54545"/>
                  </a:cubicBezTo>
                  <a:cubicBezTo>
                    <a:pt x="0" y="76363"/>
                    <a:pt x="17777" y="76363"/>
                    <a:pt x="22222" y="87272"/>
                  </a:cubicBezTo>
                  <a:cubicBezTo>
                    <a:pt x="26666" y="87272"/>
                    <a:pt x="26666" y="98181"/>
                    <a:pt x="31111" y="98181"/>
                  </a:cubicBezTo>
                  <a:cubicBezTo>
                    <a:pt x="35555" y="109090"/>
                    <a:pt x="40000" y="109090"/>
                    <a:pt x="44444" y="109090"/>
                  </a:cubicBezTo>
                  <a:cubicBezTo>
                    <a:pt x="53333" y="120000"/>
                    <a:pt x="57777" y="98181"/>
                    <a:pt x="66666" y="98181"/>
                  </a:cubicBezTo>
                  <a:cubicBezTo>
                    <a:pt x="71111" y="109090"/>
                    <a:pt x="75555" y="109090"/>
                    <a:pt x="80000" y="109090"/>
                  </a:cubicBezTo>
                  <a:cubicBezTo>
                    <a:pt x="84444" y="109090"/>
                    <a:pt x="84444" y="98181"/>
                    <a:pt x="88888" y="87272"/>
                  </a:cubicBezTo>
                  <a:cubicBezTo>
                    <a:pt x="93333" y="87272"/>
                    <a:pt x="93333" y="87272"/>
                    <a:pt x="97777" y="76363"/>
                  </a:cubicBezTo>
                  <a:cubicBezTo>
                    <a:pt x="102222" y="76363"/>
                    <a:pt x="106666" y="65454"/>
                    <a:pt x="111111" y="65454"/>
                  </a:cubicBezTo>
                  <a:cubicBezTo>
                    <a:pt x="111111" y="65454"/>
                    <a:pt x="115555" y="65454"/>
                    <a:pt x="120000" y="54545"/>
                  </a:cubicBezTo>
                  <a:cubicBezTo>
                    <a:pt x="120000" y="43636"/>
                    <a:pt x="115555" y="43636"/>
                    <a:pt x="115555" y="43636"/>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34" name="Shape 234"/>
            <p:cNvSpPr/>
            <p:nvPr/>
          </p:nvSpPr>
          <p:spPr>
            <a:xfrm>
              <a:off x="11210925" y="5199062"/>
              <a:ext cx="47700" cy="41400"/>
            </a:xfrm>
            <a:custGeom>
              <a:avLst/>
              <a:gdLst/>
              <a:ahLst/>
              <a:cxnLst/>
              <a:rect l="0" t="0" r="0" b="0"/>
              <a:pathLst>
                <a:path w="120000" h="120000" extrusionOk="0">
                  <a:moveTo>
                    <a:pt x="112000" y="55384"/>
                  </a:moveTo>
                  <a:cubicBezTo>
                    <a:pt x="104000" y="46153"/>
                    <a:pt x="96000" y="27692"/>
                    <a:pt x="88000" y="18461"/>
                  </a:cubicBezTo>
                  <a:cubicBezTo>
                    <a:pt x="88000" y="0"/>
                    <a:pt x="72000" y="0"/>
                    <a:pt x="56000" y="0"/>
                  </a:cubicBezTo>
                  <a:cubicBezTo>
                    <a:pt x="48000" y="0"/>
                    <a:pt x="16000" y="0"/>
                    <a:pt x="24000" y="18461"/>
                  </a:cubicBezTo>
                  <a:cubicBezTo>
                    <a:pt x="24000" y="27692"/>
                    <a:pt x="0" y="27692"/>
                    <a:pt x="16000" y="46153"/>
                  </a:cubicBezTo>
                  <a:cubicBezTo>
                    <a:pt x="24000" y="55384"/>
                    <a:pt x="16000" y="73846"/>
                    <a:pt x="32000" y="83076"/>
                  </a:cubicBezTo>
                  <a:cubicBezTo>
                    <a:pt x="40000" y="92307"/>
                    <a:pt x="104000" y="120000"/>
                    <a:pt x="112000" y="92307"/>
                  </a:cubicBezTo>
                  <a:cubicBezTo>
                    <a:pt x="112000" y="83076"/>
                    <a:pt x="120000" y="55384"/>
                    <a:pt x="112000" y="55384"/>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35" name="Shape 235"/>
            <p:cNvSpPr/>
            <p:nvPr/>
          </p:nvSpPr>
          <p:spPr>
            <a:xfrm>
              <a:off x="10729913" y="4648200"/>
              <a:ext cx="12600" cy="18900"/>
            </a:xfrm>
            <a:custGeom>
              <a:avLst/>
              <a:gdLst/>
              <a:ahLst/>
              <a:cxnLst/>
              <a:rect l="0" t="0" r="0" b="0"/>
              <a:pathLst>
                <a:path w="120000" h="120000" extrusionOk="0">
                  <a:moveTo>
                    <a:pt x="90000" y="20000"/>
                  </a:moveTo>
                  <a:cubicBezTo>
                    <a:pt x="60000" y="0"/>
                    <a:pt x="60000" y="40000"/>
                    <a:pt x="60000" y="40000"/>
                  </a:cubicBezTo>
                  <a:cubicBezTo>
                    <a:pt x="60000" y="60000"/>
                    <a:pt x="0" y="40000"/>
                    <a:pt x="0" y="40000"/>
                  </a:cubicBezTo>
                  <a:cubicBezTo>
                    <a:pt x="0" y="60000"/>
                    <a:pt x="0" y="100000"/>
                    <a:pt x="0" y="100000"/>
                  </a:cubicBezTo>
                  <a:cubicBezTo>
                    <a:pt x="30000" y="120000"/>
                    <a:pt x="60000" y="100000"/>
                    <a:pt x="90000" y="120000"/>
                  </a:cubicBezTo>
                  <a:cubicBezTo>
                    <a:pt x="120000" y="120000"/>
                    <a:pt x="120000" y="100000"/>
                    <a:pt x="90000" y="100000"/>
                  </a:cubicBezTo>
                  <a:cubicBezTo>
                    <a:pt x="90000" y="80000"/>
                    <a:pt x="120000" y="80000"/>
                    <a:pt x="120000" y="80000"/>
                  </a:cubicBezTo>
                  <a:cubicBezTo>
                    <a:pt x="120000" y="60000"/>
                    <a:pt x="90000" y="60000"/>
                    <a:pt x="90000" y="40000"/>
                  </a:cubicBezTo>
                  <a:cubicBezTo>
                    <a:pt x="90000" y="40000"/>
                    <a:pt x="90000" y="40000"/>
                    <a:pt x="90000" y="20000"/>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36" name="Shape 236"/>
            <p:cNvSpPr/>
            <p:nvPr/>
          </p:nvSpPr>
          <p:spPr>
            <a:xfrm>
              <a:off x="12157075" y="2159000"/>
              <a:ext cx="28500" cy="34800"/>
            </a:xfrm>
            <a:custGeom>
              <a:avLst/>
              <a:gdLst/>
              <a:ahLst/>
              <a:cxnLst/>
              <a:rect l="0" t="0" r="0" b="0"/>
              <a:pathLst>
                <a:path w="120000" h="120000" extrusionOk="0">
                  <a:moveTo>
                    <a:pt x="93333" y="32727"/>
                  </a:moveTo>
                  <a:cubicBezTo>
                    <a:pt x="80000" y="21818"/>
                    <a:pt x="106666" y="10909"/>
                    <a:pt x="93333" y="0"/>
                  </a:cubicBezTo>
                  <a:cubicBezTo>
                    <a:pt x="80000" y="0"/>
                    <a:pt x="53333" y="0"/>
                    <a:pt x="53333" y="0"/>
                  </a:cubicBezTo>
                  <a:cubicBezTo>
                    <a:pt x="26666" y="0"/>
                    <a:pt x="0" y="10909"/>
                    <a:pt x="26666" y="32727"/>
                  </a:cubicBezTo>
                  <a:cubicBezTo>
                    <a:pt x="26666" y="43636"/>
                    <a:pt x="40000" y="43636"/>
                    <a:pt x="40000" y="54545"/>
                  </a:cubicBezTo>
                  <a:cubicBezTo>
                    <a:pt x="53333" y="54545"/>
                    <a:pt x="53333" y="65454"/>
                    <a:pt x="53333" y="76363"/>
                  </a:cubicBezTo>
                  <a:cubicBezTo>
                    <a:pt x="66666" y="98181"/>
                    <a:pt x="93333" y="98181"/>
                    <a:pt x="106666" y="109090"/>
                  </a:cubicBezTo>
                  <a:cubicBezTo>
                    <a:pt x="106666" y="120000"/>
                    <a:pt x="120000" y="120000"/>
                    <a:pt x="120000" y="120000"/>
                  </a:cubicBezTo>
                  <a:cubicBezTo>
                    <a:pt x="120000" y="32727"/>
                    <a:pt x="120000" y="32727"/>
                    <a:pt x="120000" y="32727"/>
                  </a:cubicBezTo>
                  <a:cubicBezTo>
                    <a:pt x="106666" y="32727"/>
                    <a:pt x="106666" y="32727"/>
                    <a:pt x="93333" y="32727"/>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37" name="Shape 237"/>
            <p:cNvSpPr/>
            <p:nvPr/>
          </p:nvSpPr>
          <p:spPr>
            <a:xfrm>
              <a:off x="6189662" y="19050"/>
              <a:ext cx="5996100" cy="6218100"/>
            </a:xfrm>
            <a:custGeom>
              <a:avLst/>
              <a:gdLst/>
              <a:ahLst/>
              <a:cxnLst/>
              <a:rect l="0" t="0" r="0" b="0"/>
              <a:pathLst>
                <a:path w="120000" h="120000" extrusionOk="0">
                  <a:moveTo>
                    <a:pt x="24266" y="0"/>
                  </a:moveTo>
                  <a:cubicBezTo>
                    <a:pt x="24076" y="61"/>
                    <a:pt x="23885" y="183"/>
                    <a:pt x="23695" y="122"/>
                  </a:cubicBezTo>
                  <a:cubicBezTo>
                    <a:pt x="23569" y="61"/>
                    <a:pt x="23505" y="61"/>
                    <a:pt x="23379" y="61"/>
                  </a:cubicBezTo>
                  <a:cubicBezTo>
                    <a:pt x="23315" y="61"/>
                    <a:pt x="23189" y="61"/>
                    <a:pt x="23062" y="0"/>
                  </a:cubicBezTo>
                  <a:cubicBezTo>
                    <a:pt x="23062" y="0"/>
                    <a:pt x="22998" y="0"/>
                    <a:pt x="22935" y="0"/>
                  </a:cubicBezTo>
                  <a:cubicBezTo>
                    <a:pt x="21921" y="0"/>
                    <a:pt x="21921" y="0"/>
                    <a:pt x="21921" y="0"/>
                  </a:cubicBezTo>
                  <a:cubicBezTo>
                    <a:pt x="21921" y="0"/>
                    <a:pt x="21921" y="0"/>
                    <a:pt x="21921" y="61"/>
                  </a:cubicBezTo>
                  <a:cubicBezTo>
                    <a:pt x="21985" y="122"/>
                    <a:pt x="21985" y="183"/>
                    <a:pt x="22048" y="244"/>
                  </a:cubicBezTo>
                  <a:cubicBezTo>
                    <a:pt x="22111" y="305"/>
                    <a:pt x="22111" y="366"/>
                    <a:pt x="22175" y="488"/>
                  </a:cubicBezTo>
                  <a:cubicBezTo>
                    <a:pt x="22175" y="610"/>
                    <a:pt x="22175" y="672"/>
                    <a:pt x="22175" y="794"/>
                  </a:cubicBezTo>
                  <a:cubicBezTo>
                    <a:pt x="22175" y="855"/>
                    <a:pt x="22111" y="916"/>
                    <a:pt x="22175" y="916"/>
                  </a:cubicBezTo>
                  <a:cubicBezTo>
                    <a:pt x="22175" y="977"/>
                    <a:pt x="22175" y="977"/>
                    <a:pt x="22238" y="1038"/>
                  </a:cubicBezTo>
                  <a:cubicBezTo>
                    <a:pt x="22302" y="1099"/>
                    <a:pt x="22302" y="1221"/>
                    <a:pt x="22175" y="1160"/>
                  </a:cubicBezTo>
                  <a:cubicBezTo>
                    <a:pt x="22175" y="1160"/>
                    <a:pt x="22111" y="1160"/>
                    <a:pt x="22048" y="1160"/>
                  </a:cubicBezTo>
                  <a:cubicBezTo>
                    <a:pt x="21985" y="1160"/>
                    <a:pt x="21985" y="1160"/>
                    <a:pt x="21921" y="1160"/>
                  </a:cubicBezTo>
                  <a:cubicBezTo>
                    <a:pt x="21858" y="1099"/>
                    <a:pt x="21668" y="977"/>
                    <a:pt x="21541" y="1099"/>
                  </a:cubicBezTo>
                  <a:cubicBezTo>
                    <a:pt x="21541" y="1160"/>
                    <a:pt x="21541" y="1221"/>
                    <a:pt x="21541" y="1221"/>
                  </a:cubicBezTo>
                  <a:cubicBezTo>
                    <a:pt x="21414" y="1283"/>
                    <a:pt x="21351" y="1221"/>
                    <a:pt x="21224" y="1221"/>
                  </a:cubicBezTo>
                  <a:cubicBezTo>
                    <a:pt x="21224" y="1221"/>
                    <a:pt x="21161" y="1221"/>
                    <a:pt x="21098" y="1283"/>
                  </a:cubicBezTo>
                  <a:cubicBezTo>
                    <a:pt x="21098" y="1283"/>
                    <a:pt x="21034" y="1283"/>
                    <a:pt x="20971" y="1283"/>
                  </a:cubicBezTo>
                  <a:cubicBezTo>
                    <a:pt x="20908" y="1283"/>
                    <a:pt x="20908" y="1344"/>
                    <a:pt x="20844" y="1344"/>
                  </a:cubicBezTo>
                  <a:cubicBezTo>
                    <a:pt x="20844" y="1405"/>
                    <a:pt x="20781" y="1344"/>
                    <a:pt x="20718" y="1344"/>
                  </a:cubicBezTo>
                  <a:cubicBezTo>
                    <a:pt x="20591" y="1344"/>
                    <a:pt x="20527" y="1466"/>
                    <a:pt x="20464" y="1344"/>
                  </a:cubicBezTo>
                  <a:cubicBezTo>
                    <a:pt x="20401" y="1283"/>
                    <a:pt x="20401" y="1160"/>
                    <a:pt x="20337" y="1099"/>
                  </a:cubicBezTo>
                  <a:cubicBezTo>
                    <a:pt x="20274" y="1038"/>
                    <a:pt x="20147" y="1038"/>
                    <a:pt x="20084" y="977"/>
                  </a:cubicBezTo>
                  <a:cubicBezTo>
                    <a:pt x="20021" y="916"/>
                    <a:pt x="20021" y="794"/>
                    <a:pt x="19894" y="794"/>
                  </a:cubicBezTo>
                  <a:cubicBezTo>
                    <a:pt x="19831" y="794"/>
                    <a:pt x="19767" y="916"/>
                    <a:pt x="19704" y="977"/>
                  </a:cubicBezTo>
                  <a:cubicBezTo>
                    <a:pt x="19640" y="977"/>
                    <a:pt x="19577" y="977"/>
                    <a:pt x="19514" y="977"/>
                  </a:cubicBezTo>
                  <a:cubicBezTo>
                    <a:pt x="19514" y="977"/>
                    <a:pt x="19450" y="977"/>
                    <a:pt x="19387" y="1038"/>
                  </a:cubicBezTo>
                  <a:cubicBezTo>
                    <a:pt x="19387" y="1038"/>
                    <a:pt x="19324" y="1038"/>
                    <a:pt x="19260" y="1099"/>
                  </a:cubicBezTo>
                  <a:cubicBezTo>
                    <a:pt x="19197" y="1099"/>
                    <a:pt x="19197" y="1160"/>
                    <a:pt x="19134" y="1160"/>
                  </a:cubicBezTo>
                  <a:cubicBezTo>
                    <a:pt x="19070" y="1160"/>
                    <a:pt x="18944" y="1221"/>
                    <a:pt x="18817" y="1160"/>
                  </a:cubicBezTo>
                  <a:cubicBezTo>
                    <a:pt x="18627" y="1160"/>
                    <a:pt x="18437" y="1221"/>
                    <a:pt x="18310" y="1344"/>
                  </a:cubicBezTo>
                  <a:cubicBezTo>
                    <a:pt x="18183" y="1344"/>
                    <a:pt x="18120" y="1344"/>
                    <a:pt x="17993" y="1344"/>
                  </a:cubicBezTo>
                  <a:cubicBezTo>
                    <a:pt x="17930" y="1405"/>
                    <a:pt x="17803" y="1405"/>
                    <a:pt x="17676" y="1466"/>
                  </a:cubicBezTo>
                  <a:cubicBezTo>
                    <a:pt x="17550" y="1466"/>
                    <a:pt x="17676" y="1527"/>
                    <a:pt x="17676" y="1649"/>
                  </a:cubicBezTo>
                  <a:cubicBezTo>
                    <a:pt x="17676" y="1649"/>
                    <a:pt x="17613" y="1710"/>
                    <a:pt x="17676" y="1710"/>
                  </a:cubicBezTo>
                  <a:cubicBezTo>
                    <a:pt x="17740" y="1771"/>
                    <a:pt x="17803" y="1710"/>
                    <a:pt x="17866" y="1710"/>
                  </a:cubicBezTo>
                  <a:cubicBezTo>
                    <a:pt x="17930" y="1710"/>
                    <a:pt x="17930" y="1771"/>
                    <a:pt x="17993" y="1710"/>
                  </a:cubicBezTo>
                  <a:cubicBezTo>
                    <a:pt x="18057" y="1710"/>
                    <a:pt x="18057" y="1649"/>
                    <a:pt x="18120" y="1649"/>
                  </a:cubicBezTo>
                  <a:cubicBezTo>
                    <a:pt x="18120" y="1649"/>
                    <a:pt x="18183" y="1710"/>
                    <a:pt x="18183" y="1710"/>
                  </a:cubicBezTo>
                  <a:cubicBezTo>
                    <a:pt x="18183" y="1771"/>
                    <a:pt x="18247" y="1771"/>
                    <a:pt x="18247" y="1771"/>
                  </a:cubicBezTo>
                  <a:cubicBezTo>
                    <a:pt x="18183" y="1832"/>
                    <a:pt x="18120" y="1832"/>
                    <a:pt x="18120" y="1832"/>
                  </a:cubicBezTo>
                  <a:cubicBezTo>
                    <a:pt x="18057" y="1832"/>
                    <a:pt x="18057" y="1771"/>
                    <a:pt x="17993" y="1771"/>
                  </a:cubicBezTo>
                  <a:cubicBezTo>
                    <a:pt x="17930" y="1771"/>
                    <a:pt x="17866" y="1832"/>
                    <a:pt x="17866" y="1832"/>
                  </a:cubicBezTo>
                  <a:cubicBezTo>
                    <a:pt x="17866" y="1894"/>
                    <a:pt x="17930" y="1894"/>
                    <a:pt x="17930" y="1894"/>
                  </a:cubicBezTo>
                  <a:cubicBezTo>
                    <a:pt x="17930" y="1955"/>
                    <a:pt x="17930" y="1955"/>
                    <a:pt x="17930" y="2016"/>
                  </a:cubicBezTo>
                  <a:cubicBezTo>
                    <a:pt x="17930" y="2077"/>
                    <a:pt x="17930" y="2077"/>
                    <a:pt x="17993" y="2016"/>
                  </a:cubicBezTo>
                  <a:cubicBezTo>
                    <a:pt x="18057" y="1955"/>
                    <a:pt x="18120" y="1832"/>
                    <a:pt x="18183" y="1955"/>
                  </a:cubicBezTo>
                  <a:cubicBezTo>
                    <a:pt x="18247" y="2016"/>
                    <a:pt x="18247" y="2138"/>
                    <a:pt x="18120" y="2138"/>
                  </a:cubicBezTo>
                  <a:cubicBezTo>
                    <a:pt x="18057" y="2138"/>
                    <a:pt x="18057" y="2077"/>
                    <a:pt x="17993" y="2138"/>
                  </a:cubicBezTo>
                  <a:cubicBezTo>
                    <a:pt x="17930" y="2138"/>
                    <a:pt x="17930" y="2138"/>
                    <a:pt x="17866" y="2138"/>
                  </a:cubicBezTo>
                  <a:cubicBezTo>
                    <a:pt x="17803" y="2138"/>
                    <a:pt x="17740" y="2138"/>
                    <a:pt x="17676" y="2199"/>
                  </a:cubicBezTo>
                  <a:cubicBezTo>
                    <a:pt x="17676" y="2260"/>
                    <a:pt x="17740" y="2260"/>
                    <a:pt x="17803" y="2260"/>
                  </a:cubicBezTo>
                  <a:cubicBezTo>
                    <a:pt x="17866" y="2321"/>
                    <a:pt x="17930" y="2382"/>
                    <a:pt x="17993" y="2443"/>
                  </a:cubicBezTo>
                  <a:cubicBezTo>
                    <a:pt x="18057" y="2443"/>
                    <a:pt x="18120" y="2505"/>
                    <a:pt x="18183" y="2566"/>
                  </a:cubicBezTo>
                  <a:cubicBezTo>
                    <a:pt x="18247" y="2627"/>
                    <a:pt x="18247" y="2627"/>
                    <a:pt x="18310" y="2627"/>
                  </a:cubicBezTo>
                  <a:cubicBezTo>
                    <a:pt x="18310" y="2627"/>
                    <a:pt x="18373" y="2566"/>
                    <a:pt x="18373" y="2566"/>
                  </a:cubicBezTo>
                  <a:cubicBezTo>
                    <a:pt x="18437" y="2443"/>
                    <a:pt x="18500" y="2443"/>
                    <a:pt x="18627" y="2505"/>
                  </a:cubicBezTo>
                  <a:cubicBezTo>
                    <a:pt x="18753" y="2505"/>
                    <a:pt x="18817" y="2505"/>
                    <a:pt x="18944" y="2505"/>
                  </a:cubicBezTo>
                  <a:cubicBezTo>
                    <a:pt x="19007" y="2505"/>
                    <a:pt x="19007" y="2505"/>
                    <a:pt x="19070" y="2566"/>
                  </a:cubicBezTo>
                  <a:cubicBezTo>
                    <a:pt x="19070" y="2566"/>
                    <a:pt x="19134" y="2566"/>
                    <a:pt x="19197" y="2566"/>
                  </a:cubicBezTo>
                  <a:cubicBezTo>
                    <a:pt x="19324" y="2627"/>
                    <a:pt x="19324" y="2688"/>
                    <a:pt x="19450" y="2749"/>
                  </a:cubicBezTo>
                  <a:cubicBezTo>
                    <a:pt x="19514" y="2810"/>
                    <a:pt x="19640" y="2810"/>
                    <a:pt x="19704" y="2871"/>
                  </a:cubicBezTo>
                  <a:cubicBezTo>
                    <a:pt x="19767" y="2932"/>
                    <a:pt x="19831" y="2993"/>
                    <a:pt x="19831" y="3116"/>
                  </a:cubicBezTo>
                  <a:cubicBezTo>
                    <a:pt x="19894" y="3238"/>
                    <a:pt x="19957" y="3054"/>
                    <a:pt x="20021" y="2993"/>
                  </a:cubicBezTo>
                  <a:cubicBezTo>
                    <a:pt x="20084" y="2993"/>
                    <a:pt x="20147" y="2993"/>
                    <a:pt x="20147" y="2993"/>
                  </a:cubicBezTo>
                  <a:cubicBezTo>
                    <a:pt x="20211" y="2932"/>
                    <a:pt x="20274" y="2932"/>
                    <a:pt x="20274" y="2993"/>
                  </a:cubicBezTo>
                  <a:cubicBezTo>
                    <a:pt x="20401" y="2993"/>
                    <a:pt x="20401" y="3054"/>
                    <a:pt x="20527" y="3054"/>
                  </a:cubicBezTo>
                  <a:cubicBezTo>
                    <a:pt x="20591" y="3116"/>
                    <a:pt x="20654" y="3116"/>
                    <a:pt x="20781" y="3177"/>
                  </a:cubicBezTo>
                  <a:cubicBezTo>
                    <a:pt x="20844" y="3238"/>
                    <a:pt x="20718" y="3360"/>
                    <a:pt x="20781" y="3421"/>
                  </a:cubicBezTo>
                  <a:cubicBezTo>
                    <a:pt x="20781" y="3421"/>
                    <a:pt x="20844" y="3482"/>
                    <a:pt x="20844" y="3482"/>
                  </a:cubicBezTo>
                  <a:cubicBezTo>
                    <a:pt x="20971" y="3604"/>
                    <a:pt x="21098" y="3482"/>
                    <a:pt x="21224" y="3543"/>
                  </a:cubicBezTo>
                  <a:cubicBezTo>
                    <a:pt x="21351" y="3665"/>
                    <a:pt x="21098" y="3665"/>
                    <a:pt x="21161" y="3788"/>
                  </a:cubicBezTo>
                  <a:cubicBezTo>
                    <a:pt x="21161" y="3788"/>
                    <a:pt x="21224" y="3788"/>
                    <a:pt x="21224" y="3788"/>
                  </a:cubicBezTo>
                  <a:cubicBezTo>
                    <a:pt x="21224" y="3788"/>
                    <a:pt x="21224" y="3849"/>
                    <a:pt x="21288" y="3849"/>
                  </a:cubicBezTo>
                  <a:cubicBezTo>
                    <a:pt x="21288" y="3849"/>
                    <a:pt x="21351" y="3849"/>
                    <a:pt x="21414" y="3849"/>
                  </a:cubicBezTo>
                  <a:cubicBezTo>
                    <a:pt x="21478" y="3910"/>
                    <a:pt x="21478" y="3910"/>
                    <a:pt x="21478" y="3971"/>
                  </a:cubicBezTo>
                  <a:cubicBezTo>
                    <a:pt x="21414" y="3971"/>
                    <a:pt x="21414" y="4032"/>
                    <a:pt x="21414" y="4032"/>
                  </a:cubicBezTo>
                  <a:cubicBezTo>
                    <a:pt x="21414" y="4032"/>
                    <a:pt x="21414" y="4093"/>
                    <a:pt x="21414" y="4093"/>
                  </a:cubicBezTo>
                  <a:cubicBezTo>
                    <a:pt x="21351" y="4154"/>
                    <a:pt x="21224" y="4154"/>
                    <a:pt x="21288" y="4276"/>
                  </a:cubicBezTo>
                  <a:cubicBezTo>
                    <a:pt x="21351" y="4276"/>
                    <a:pt x="21351" y="4338"/>
                    <a:pt x="21414" y="4338"/>
                  </a:cubicBezTo>
                  <a:cubicBezTo>
                    <a:pt x="21414" y="4399"/>
                    <a:pt x="21414" y="4460"/>
                    <a:pt x="21478" y="4460"/>
                  </a:cubicBezTo>
                  <a:cubicBezTo>
                    <a:pt x="21541" y="4521"/>
                    <a:pt x="21605" y="4521"/>
                    <a:pt x="21668" y="4643"/>
                  </a:cubicBezTo>
                  <a:cubicBezTo>
                    <a:pt x="21668" y="4704"/>
                    <a:pt x="21668" y="4826"/>
                    <a:pt x="21795" y="4887"/>
                  </a:cubicBezTo>
                  <a:cubicBezTo>
                    <a:pt x="21858" y="4887"/>
                    <a:pt x="21921" y="4887"/>
                    <a:pt x="21921" y="4949"/>
                  </a:cubicBezTo>
                  <a:cubicBezTo>
                    <a:pt x="21985" y="4949"/>
                    <a:pt x="22048" y="5010"/>
                    <a:pt x="22111" y="5010"/>
                  </a:cubicBezTo>
                  <a:cubicBezTo>
                    <a:pt x="22111" y="5010"/>
                    <a:pt x="22175" y="5010"/>
                    <a:pt x="22238" y="5010"/>
                  </a:cubicBezTo>
                  <a:cubicBezTo>
                    <a:pt x="22302" y="5010"/>
                    <a:pt x="22302" y="5071"/>
                    <a:pt x="22365" y="5071"/>
                  </a:cubicBezTo>
                  <a:cubicBezTo>
                    <a:pt x="22428" y="5132"/>
                    <a:pt x="22555" y="5071"/>
                    <a:pt x="22618" y="5132"/>
                  </a:cubicBezTo>
                  <a:cubicBezTo>
                    <a:pt x="22682" y="5193"/>
                    <a:pt x="22682" y="5193"/>
                    <a:pt x="22618" y="5254"/>
                  </a:cubicBezTo>
                  <a:cubicBezTo>
                    <a:pt x="22618" y="5315"/>
                    <a:pt x="22618" y="5315"/>
                    <a:pt x="22618" y="5376"/>
                  </a:cubicBezTo>
                  <a:cubicBezTo>
                    <a:pt x="22618" y="5437"/>
                    <a:pt x="22618" y="5437"/>
                    <a:pt x="22618" y="5498"/>
                  </a:cubicBezTo>
                  <a:cubicBezTo>
                    <a:pt x="22618" y="5560"/>
                    <a:pt x="22618" y="5560"/>
                    <a:pt x="22682" y="5621"/>
                  </a:cubicBezTo>
                  <a:cubicBezTo>
                    <a:pt x="22682" y="5682"/>
                    <a:pt x="22682" y="5926"/>
                    <a:pt x="22682" y="5987"/>
                  </a:cubicBezTo>
                  <a:cubicBezTo>
                    <a:pt x="22555" y="5926"/>
                    <a:pt x="22682" y="5804"/>
                    <a:pt x="22618" y="5743"/>
                  </a:cubicBezTo>
                  <a:cubicBezTo>
                    <a:pt x="22555" y="5682"/>
                    <a:pt x="22492" y="5682"/>
                    <a:pt x="22492" y="5682"/>
                  </a:cubicBezTo>
                  <a:cubicBezTo>
                    <a:pt x="22428" y="5682"/>
                    <a:pt x="22428" y="5621"/>
                    <a:pt x="22365" y="5621"/>
                  </a:cubicBezTo>
                  <a:cubicBezTo>
                    <a:pt x="22365" y="5560"/>
                    <a:pt x="22302" y="5560"/>
                    <a:pt x="22302" y="5621"/>
                  </a:cubicBezTo>
                  <a:cubicBezTo>
                    <a:pt x="22302" y="5682"/>
                    <a:pt x="22365" y="5682"/>
                    <a:pt x="22428" y="5682"/>
                  </a:cubicBezTo>
                  <a:cubicBezTo>
                    <a:pt x="22492" y="5743"/>
                    <a:pt x="22492" y="5865"/>
                    <a:pt x="22492" y="5926"/>
                  </a:cubicBezTo>
                  <a:cubicBezTo>
                    <a:pt x="22555" y="5987"/>
                    <a:pt x="22492" y="6048"/>
                    <a:pt x="22555" y="6171"/>
                  </a:cubicBezTo>
                  <a:cubicBezTo>
                    <a:pt x="22555" y="6232"/>
                    <a:pt x="22618" y="6293"/>
                    <a:pt x="22682" y="6293"/>
                  </a:cubicBezTo>
                  <a:cubicBezTo>
                    <a:pt x="22745" y="6415"/>
                    <a:pt x="22682" y="6476"/>
                    <a:pt x="22618" y="6598"/>
                  </a:cubicBezTo>
                  <a:cubicBezTo>
                    <a:pt x="22618" y="6659"/>
                    <a:pt x="22618" y="6782"/>
                    <a:pt x="22618" y="6843"/>
                  </a:cubicBezTo>
                  <a:cubicBezTo>
                    <a:pt x="22682" y="6965"/>
                    <a:pt x="22618" y="7087"/>
                    <a:pt x="22682" y="7148"/>
                  </a:cubicBezTo>
                  <a:cubicBezTo>
                    <a:pt x="22682" y="7270"/>
                    <a:pt x="22682" y="7331"/>
                    <a:pt x="22682" y="7454"/>
                  </a:cubicBezTo>
                  <a:cubicBezTo>
                    <a:pt x="22682" y="7576"/>
                    <a:pt x="22618" y="7637"/>
                    <a:pt x="22682" y="7698"/>
                  </a:cubicBezTo>
                  <a:cubicBezTo>
                    <a:pt x="22745" y="7698"/>
                    <a:pt x="22745" y="7698"/>
                    <a:pt x="22745" y="7759"/>
                  </a:cubicBezTo>
                  <a:cubicBezTo>
                    <a:pt x="22745" y="7820"/>
                    <a:pt x="22808" y="7881"/>
                    <a:pt x="22745" y="7881"/>
                  </a:cubicBezTo>
                  <a:cubicBezTo>
                    <a:pt x="22745" y="7942"/>
                    <a:pt x="22682" y="7942"/>
                    <a:pt x="22682" y="8004"/>
                  </a:cubicBezTo>
                  <a:cubicBezTo>
                    <a:pt x="22492" y="8126"/>
                    <a:pt x="22428" y="8370"/>
                    <a:pt x="22428" y="8553"/>
                  </a:cubicBezTo>
                  <a:cubicBezTo>
                    <a:pt x="22428" y="8615"/>
                    <a:pt x="22365" y="8676"/>
                    <a:pt x="22365" y="8798"/>
                  </a:cubicBezTo>
                  <a:cubicBezTo>
                    <a:pt x="22365" y="8859"/>
                    <a:pt x="22365" y="8920"/>
                    <a:pt x="22365" y="8981"/>
                  </a:cubicBezTo>
                  <a:cubicBezTo>
                    <a:pt x="22365" y="9042"/>
                    <a:pt x="22302" y="9042"/>
                    <a:pt x="22302" y="9103"/>
                  </a:cubicBezTo>
                  <a:cubicBezTo>
                    <a:pt x="22238" y="9164"/>
                    <a:pt x="22302" y="9164"/>
                    <a:pt x="22302" y="9226"/>
                  </a:cubicBezTo>
                  <a:cubicBezTo>
                    <a:pt x="22302" y="9287"/>
                    <a:pt x="22302" y="9409"/>
                    <a:pt x="22238" y="9531"/>
                  </a:cubicBezTo>
                  <a:cubicBezTo>
                    <a:pt x="22175" y="9592"/>
                    <a:pt x="22111" y="9653"/>
                    <a:pt x="22048" y="9775"/>
                  </a:cubicBezTo>
                  <a:cubicBezTo>
                    <a:pt x="21985" y="9837"/>
                    <a:pt x="21921" y="9898"/>
                    <a:pt x="21858" y="9959"/>
                  </a:cubicBezTo>
                  <a:cubicBezTo>
                    <a:pt x="21668" y="10081"/>
                    <a:pt x="21414" y="9959"/>
                    <a:pt x="21224" y="10020"/>
                  </a:cubicBezTo>
                  <a:cubicBezTo>
                    <a:pt x="21161" y="10081"/>
                    <a:pt x="21034" y="10081"/>
                    <a:pt x="20908" y="10081"/>
                  </a:cubicBezTo>
                  <a:cubicBezTo>
                    <a:pt x="20844" y="10081"/>
                    <a:pt x="20718" y="10020"/>
                    <a:pt x="20654" y="9959"/>
                  </a:cubicBezTo>
                  <a:cubicBezTo>
                    <a:pt x="20591" y="9898"/>
                    <a:pt x="20464" y="9898"/>
                    <a:pt x="20401" y="9898"/>
                  </a:cubicBezTo>
                  <a:cubicBezTo>
                    <a:pt x="20274" y="9898"/>
                    <a:pt x="20211" y="9898"/>
                    <a:pt x="20084" y="9898"/>
                  </a:cubicBezTo>
                  <a:cubicBezTo>
                    <a:pt x="20021" y="9959"/>
                    <a:pt x="19957" y="10020"/>
                    <a:pt x="19831" y="9959"/>
                  </a:cubicBezTo>
                  <a:cubicBezTo>
                    <a:pt x="19767" y="9959"/>
                    <a:pt x="19767" y="9959"/>
                    <a:pt x="19704" y="9898"/>
                  </a:cubicBezTo>
                  <a:cubicBezTo>
                    <a:pt x="19704" y="9898"/>
                    <a:pt x="19640" y="9898"/>
                    <a:pt x="19577" y="9837"/>
                  </a:cubicBezTo>
                  <a:cubicBezTo>
                    <a:pt x="19514" y="9837"/>
                    <a:pt x="19450" y="9775"/>
                    <a:pt x="19324" y="9775"/>
                  </a:cubicBezTo>
                  <a:cubicBezTo>
                    <a:pt x="19134" y="9714"/>
                    <a:pt x="18944" y="9714"/>
                    <a:pt x="18753" y="9775"/>
                  </a:cubicBezTo>
                  <a:cubicBezTo>
                    <a:pt x="18627" y="9837"/>
                    <a:pt x="18563" y="9837"/>
                    <a:pt x="18437" y="9898"/>
                  </a:cubicBezTo>
                  <a:cubicBezTo>
                    <a:pt x="18310" y="9898"/>
                    <a:pt x="18247" y="9898"/>
                    <a:pt x="18120" y="9898"/>
                  </a:cubicBezTo>
                  <a:cubicBezTo>
                    <a:pt x="17930" y="9898"/>
                    <a:pt x="17740" y="9898"/>
                    <a:pt x="17550" y="9837"/>
                  </a:cubicBezTo>
                  <a:cubicBezTo>
                    <a:pt x="17423" y="9837"/>
                    <a:pt x="17296" y="9775"/>
                    <a:pt x="17170" y="9775"/>
                  </a:cubicBezTo>
                  <a:cubicBezTo>
                    <a:pt x="17043" y="9714"/>
                    <a:pt x="16916" y="9714"/>
                    <a:pt x="16789" y="9714"/>
                  </a:cubicBezTo>
                  <a:cubicBezTo>
                    <a:pt x="16726" y="9714"/>
                    <a:pt x="16663" y="9653"/>
                    <a:pt x="16536" y="9653"/>
                  </a:cubicBezTo>
                  <a:cubicBezTo>
                    <a:pt x="16473" y="9653"/>
                    <a:pt x="16409" y="9653"/>
                    <a:pt x="16409" y="9653"/>
                  </a:cubicBezTo>
                  <a:cubicBezTo>
                    <a:pt x="16346" y="9653"/>
                    <a:pt x="16282" y="9592"/>
                    <a:pt x="16282" y="9592"/>
                  </a:cubicBezTo>
                  <a:cubicBezTo>
                    <a:pt x="16156" y="9531"/>
                    <a:pt x="16092" y="9531"/>
                    <a:pt x="15966" y="9531"/>
                  </a:cubicBezTo>
                  <a:cubicBezTo>
                    <a:pt x="15839" y="9531"/>
                    <a:pt x="15776" y="9531"/>
                    <a:pt x="15649" y="9531"/>
                  </a:cubicBezTo>
                  <a:cubicBezTo>
                    <a:pt x="15522" y="9531"/>
                    <a:pt x="15459" y="9592"/>
                    <a:pt x="15332" y="9653"/>
                  </a:cubicBezTo>
                  <a:cubicBezTo>
                    <a:pt x="15269" y="9714"/>
                    <a:pt x="15205" y="9653"/>
                    <a:pt x="15079" y="9653"/>
                  </a:cubicBezTo>
                  <a:cubicBezTo>
                    <a:pt x="14952" y="9714"/>
                    <a:pt x="14889" y="9714"/>
                    <a:pt x="14762" y="9775"/>
                  </a:cubicBezTo>
                  <a:cubicBezTo>
                    <a:pt x="14699" y="9775"/>
                    <a:pt x="14572" y="9837"/>
                    <a:pt x="14508" y="9775"/>
                  </a:cubicBezTo>
                  <a:cubicBezTo>
                    <a:pt x="14445" y="9775"/>
                    <a:pt x="14382" y="9775"/>
                    <a:pt x="14382" y="9775"/>
                  </a:cubicBezTo>
                  <a:cubicBezTo>
                    <a:pt x="14318" y="9714"/>
                    <a:pt x="14318" y="9653"/>
                    <a:pt x="14318" y="9653"/>
                  </a:cubicBezTo>
                  <a:cubicBezTo>
                    <a:pt x="14192" y="9592"/>
                    <a:pt x="14128" y="9653"/>
                    <a:pt x="14065" y="9531"/>
                  </a:cubicBezTo>
                  <a:cubicBezTo>
                    <a:pt x="14002" y="9470"/>
                    <a:pt x="13938" y="9470"/>
                    <a:pt x="13875" y="9409"/>
                  </a:cubicBezTo>
                  <a:cubicBezTo>
                    <a:pt x="13748" y="9409"/>
                    <a:pt x="13685" y="9348"/>
                    <a:pt x="13558" y="9409"/>
                  </a:cubicBezTo>
                  <a:cubicBezTo>
                    <a:pt x="13558" y="9409"/>
                    <a:pt x="13368" y="9531"/>
                    <a:pt x="13368" y="9470"/>
                  </a:cubicBezTo>
                  <a:cubicBezTo>
                    <a:pt x="13305" y="9470"/>
                    <a:pt x="13431" y="9226"/>
                    <a:pt x="13305" y="9348"/>
                  </a:cubicBezTo>
                  <a:cubicBezTo>
                    <a:pt x="13241" y="9348"/>
                    <a:pt x="13241" y="9409"/>
                    <a:pt x="13178" y="9409"/>
                  </a:cubicBezTo>
                  <a:cubicBezTo>
                    <a:pt x="13115" y="9470"/>
                    <a:pt x="13115" y="9470"/>
                    <a:pt x="13051" y="9470"/>
                  </a:cubicBezTo>
                  <a:cubicBezTo>
                    <a:pt x="12988" y="9531"/>
                    <a:pt x="12988" y="9592"/>
                    <a:pt x="12925" y="9592"/>
                  </a:cubicBezTo>
                  <a:cubicBezTo>
                    <a:pt x="12861" y="9653"/>
                    <a:pt x="12734" y="9653"/>
                    <a:pt x="12734" y="9714"/>
                  </a:cubicBezTo>
                  <a:cubicBezTo>
                    <a:pt x="12734" y="9714"/>
                    <a:pt x="12798" y="9775"/>
                    <a:pt x="12861" y="9775"/>
                  </a:cubicBezTo>
                  <a:cubicBezTo>
                    <a:pt x="12861" y="9837"/>
                    <a:pt x="12925" y="9775"/>
                    <a:pt x="12925" y="9837"/>
                  </a:cubicBezTo>
                  <a:cubicBezTo>
                    <a:pt x="12925" y="9959"/>
                    <a:pt x="12861" y="9959"/>
                    <a:pt x="12798" y="9959"/>
                  </a:cubicBezTo>
                  <a:cubicBezTo>
                    <a:pt x="12734" y="9898"/>
                    <a:pt x="12671" y="9898"/>
                    <a:pt x="12544" y="9959"/>
                  </a:cubicBezTo>
                  <a:cubicBezTo>
                    <a:pt x="12544" y="10020"/>
                    <a:pt x="12481" y="10020"/>
                    <a:pt x="12418" y="10020"/>
                  </a:cubicBezTo>
                  <a:cubicBezTo>
                    <a:pt x="12418" y="10020"/>
                    <a:pt x="12354" y="10081"/>
                    <a:pt x="12291" y="10081"/>
                  </a:cubicBezTo>
                  <a:cubicBezTo>
                    <a:pt x="12164" y="10142"/>
                    <a:pt x="11974" y="10020"/>
                    <a:pt x="11784" y="10142"/>
                  </a:cubicBezTo>
                  <a:cubicBezTo>
                    <a:pt x="11784" y="10142"/>
                    <a:pt x="11784" y="10203"/>
                    <a:pt x="11721" y="10264"/>
                  </a:cubicBezTo>
                  <a:cubicBezTo>
                    <a:pt x="11657" y="10325"/>
                    <a:pt x="11594" y="10264"/>
                    <a:pt x="11531" y="10386"/>
                  </a:cubicBezTo>
                  <a:cubicBezTo>
                    <a:pt x="11467" y="10386"/>
                    <a:pt x="11467" y="10448"/>
                    <a:pt x="11467" y="10509"/>
                  </a:cubicBezTo>
                  <a:cubicBezTo>
                    <a:pt x="11467" y="10509"/>
                    <a:pt x="11404" y="10570"/>
                    <a:pt x="11404" y="10631"/>
                  </a:cubicBezTo>
                  <a:cubicBezTo>
                    <a:pt x="11404" y="10692"/>
                    <a:pt x="11404" y="10814"/>
                    <a:pt x="11467" y="10875"/>
                  </a:cubicBezTo>
                  <a:cubicBezTo>
                    <a:pt x="11594" y="10875"/>
                    <a:pt x="11594" y="10875"/>
                    <a:pt x="11657" y="10997"/>
                  </a:cubicBezTo>
                  <a:cubicBezTo>
                    <a:pt x="11721" y="10997"/>
                    <a:pt x="11721" y="11120"/>
                    <a:pt x="11721" y="11181"/>
                  </a:cubicBezTo>
                  <a:cubicBezTo>
                    <a:pt x="11721" y="11242"/>
                    <a:pt x="11657" y="11303"/>
                    <a:pt x="11784" y="11303"/>
                  </a:cubicBezTo>
                  <a:cubicBezTo>
                    <a:pt x="11847" y="11303"/>
                    <a:pt x="11911" y="11242"/>
                    <a:pt x="11974" y="11181"/>
                  </a:cubicBezTo>
                  <a:cubicBezTo>
                    <a:pt x="12038" y="11181"/>
                    <a:pt x="12038" y="11120"/>
                    <a:pt x="12101" y="11181"/>
                  </a:cubicBezTo>
                  <a:cubicBezTo>
                    <a:pt x="12164" y="11242"/>
                    <a:pt x="12101" y="11242"/>
                    <a:pt x="12038" y="11303"/>
                  </a:cubicBezTo>
                  <a:cubicBezTo>
                    <a:pt x="12038" y="11303"/>
                    <a:pt x="12038" y="11364"/>
                    <a:pt x="11974" y="11364"/>
                  </a:cubicBezTo>
                  <a:cubicBezTo>
                    <a:pt x="11974" y="11425"/>
                    <a:pt x="11911" y="11364"/>
                    <a:pt x="11911" y="11425"/>
                  </a:cubicBezTo>
                  <a:cubicBezTo>
                    <a:pt x="11911" y="11486"/>
                    <a:pt x="11911" y="11486"/>
                    <a:pt x="11974" y="11486"/>
                  </a:cubicBezTo>
                  <a:cubicBezTo>
                    <a:pt x="11974" y="11486"/>
                    <a:pt x="11911" y="11547"/>
                    <a:pt x="11974" y="11547"/>
                  </a:cubicBezTo>
                  <a:cubicBezTo>
                    <a:pt x="11974" y="11608"/>
                    <a:pt x="12038" y="11547"/>
                    <a:pt x="12101" y="11547"/>
                  </a:cubicBezTo>
                  <a:cubicBezTo>
                    <a:pt x="12291" y="11608"/>
                    <a:pt x="12038" y="11670"/>
                    <a:pt x="11974" y="11670"/>
                  </a:cubicBezTo>
                  <a:cubicBezTo>
                    <a:pt x="11974" y="11731"/>
                    <a:pt x="12038" y="11792"/>
                    <a:pt x="12038" y="11792"/>
                  </a:cubicBezTo>
                  <a:cubicBezTo>
                    <a:pt x="12101" y="11853"/>
                    <a:pt x="12101" y="11853"/>
                    <a:pt x="12038" y="11914"/>
                  </a:cubicBezTo>
                  <a:cubicBezTo>
                    <a:pt x="12038" y="11914"/>
                    <a:pt x="12038" y="11975"/>
                    <a:pt x="11974" y="12036"/>
                  </a:cubicBezTo>
                  <a:cubicBezTo>
                    <a:pt x="11974" y="12036"/>
                    <a:pt x="11974" y="12097"/>
                    <a:pt x="11974" y="12097"/>
                  </a:cubicBezTo>
                  <a:cubicBezTo>
                    <a:pt x="11974" y="12158"/>
                    <a:pt x="11974" y="12219"/>
                    <a:pt x="11974" y="12281"/>
                  </a:cubicBezTo>
                  <a:cubicBezTo>
                    <a:pt x="11974" y="12403"/>
                    <a:pt x="12038" y="12281"/>
                    <a:pt x="12101" y="12281"/>
                  </a:cubicBezTo>
                  <a:cubicBezTo>
                    <a:pt x="12101" y="12281"/>
                    <a:pt x="12101" y="12342"/>
                    <a:pt x="12101" y="12342"/>
                  </a:cubicBezTo>
                  <a:cubicBezTo>
                    <a:pt x="12101" y="12342"/>
                    <a:pt x="12038" y="12342"/>
                    <a:pt x="12038" y="12403"/>
                  </a:cubicBezTo>
                  <a:cubicBezTo>
                    <a:pt x="11974" y="12464"/>
                    <a:pt x="12038" y="12464"/>
                    <a:pt x="12038" y="12525"/>
                  </a:cubicBezTo>
                  <a:cubicBezTo>
                    <a:pt x="12038" y="12586"/>
                    <a:pt x="11974" y="12647"/>
                    <a:pt x="12038" y="12647"/>
                  </a:cubicBezTo>
                  <a:cubicBezTo>
                    <a:pt x="12038" y="12708"/>
                    <a:pt x="12038" y="12769"/>
                    <a:pt x="12038" y="12830"/>
                  </a:cubicBezTo>
                  <a:cubicBezTo>
                    <a:pt x="12038" y="12830"/>
                    <a:pt x="12038" y="12892"/>
                    <a:pt x="12038" y="12953"/>
                  </a:cubicBezTo>
                  <a:cubicBezTo>
                    <a:pt x="12038" y="13014"/>
                    <a:pt x="12101" y="13014"/>
                    <a:pt x="12101" y="13075"/>
                  </a:cubicBezTo>
                  <a:cubicBezTo>
                    <a:pt x="12164" y="13136"/>
                    <a:pt x="12101" y="13197"/>
                    <a:pt x="12164" y="13319"/>
                  </a:cubicBezTo>
                  <a:cubicBezTo>
                    <a:pt x="12164" y="13380"/>
                    <a:pt x="12164" y="13441"/>
                    <a:pt x="12228" y="13503"/>
                  </a:cubicBezTo>
                  <a:cubicBezTo>
                    <a:pt x="12228" y="13564"/>
                    <a:pt x="12291" y="13564"/>
                    <a:pt x="12291" y="13564"/>
                  </a:cubicBezTo>
                  <a:cubicBezTo>
                    <a:pt x="12354" y="13686"/>
                    <a:pt x="12291" y="13686"/>
                    <a:pt x="12228" y="13747"/>
                  </a:cubicBezTo>
                  <a:cubicBezTo>
                    <a:pt x="12228" y="13869"/>
                    <a:pt x="12228" y="13930"/>
                    <a:pt x="12228" y="13991"/>
                  </a:cubicBezTo>
                  <a:cubicBezTo>
                    <a:pt x="12164" y="14052"/>
                    <a:pt x="12164" y="14114"/>
                    <a:pt x="12164" y="14236"/>
                  </a:cubicBezTo>
                  <a:cubicBezTo>
                    <a:pt x="12228" y="14236"/>
                    <a:pt x="12228" y="14175"/>
                    <a:pt x="12291" y="14175"/>
                  </a:cubicBezTo>
                  <a:cubicBezTo>
                    <a:pt x="12291" y="14175"/>
                    <a:pt x="12291" y="14236"/>
                    <a:pt x="12291" y="14236"/>
                  </a:cubicBezTo>
                  <a:cubicBezTo>
                    <a:pt x="12228" y="14297"/>
                    <a:pt x="12228" y="14297"/>
                    <a:pt x="12164" y="14358"/>
                  </a:cubicBezTo>
                  <a:cubicBezTo>
                    <a:pt x="12164" y="14358"/>
                    <a:pt x="12164" y="14419"/>
                    <a:pt x="12101" y="14419"/>
                  </a:cubicBezTo>
                  <a:cubicBezTo>
                    <a:pt x="12101" y="14480"/>
                    <a:pt x="12038" y="14602"/>
                    <a:pt x="12038" y="14663"/>
                  </a:cubicBezTo>
                  <a:cubicBezTo>
                    <a:pt x="11974" y="14847"/>
                    <a:pt x="12038" y="14969"/>
                    <a:pt x="11974" y="15152"/>
                  </a:cubicBezTo>
                  <a:cubicBezTo>
                    <a:pt x="11911" y="15274"/>
                    <a:pt x="11911" y="15336"/>
                    <a:pt x="11847" y="15458"/>
                  </a:cubicBezTo>
                  <a:cubicBezTo>
                    <a:pt x="11847" y="15580"/>
                    <a:pt x="11784" y="15641"/>
                    <a:pt x="11721" y="15763"/>
                  </a:cubicBezTo>
                  <a:cubicBezTo>
                    <a:pt x="11721" y="15824"/>
                    <a:pt x="11721" y="15885"/>
                    <a:pt x="11657" y="16008"/>
                  </a:cubicBezTo>
                  <a:cubicBezTo>
                    <a:pt x="11657" y="16130"/>
                    <a:pt x="11594" y="16191"/>
                    <a:pt x="11531" y="16313"/>
                  </a:cubicBezTo>
                  <a:cubicBezTo>
                    <a:pt x="11467" y="16374"/>
                    <a:pt x="11341" y="16374"/>
                    <a:pt x="11341" y="16496"/>
                  </a:cubicBezTo>
                  <a:cubicBezTo>
                    <a:pt x="11277" y="16558"/>
                    <a:pt x="11341" y="16680"/>
                    <a:pt x="11277" y="16802"/>
                  </a:cubicBezTo>
                  <a:cubicBezTo>
                    <a:pt x="11277" y="16863"/>
                    <a:pt x="11214" y="16924"/>
                    <a:pt x="11214" y="17046"/>
                  </a:cubicBezTo>
                  <a:cubicBezTo>
                    <a:pt x="11214" y="17107"/>
                    <a:pt x="11151" y="17230"/>
                    <a:pt x="11214" y="17352"/>
                  </a:cubicBezTo>
                  <a:cubicBezTo>
                    <a:pt x="11214" y="17352"/>
                    <a:pt x="11277" y="17352"/>
                    <a:pt x="11341" y="17352"/>
                  </a:cubicBezTo>
                  <a:cubicBezTo>
                    <a:pt x="11404" y="17413"/>
                    <a:pt x="11404" y="17413"/>
                    <a:pt x="11404" y="17474"/>
                  </a:cubicBezTo>
                  <a:cubicBezTo>
                    <a:pt x="11467" y="17474"/>
                    <a:pt x="11467" y="17535"/>
                    <a:pt x="11531" y="17535"/>
                  </a:cubicBezTo>
                  <a:cubicBezTo>
                    <a:pt x="11531" y="17474"/>
                    <a:pt x="11531" y="17413"/>
                    <a:pt x="11531" y="17352"/>
                  </a:cubicBezTo>
                  <a:cubicBezTo>
                    <a:pt x="11531" y="17352"/>
                    <a:pt x="11594" y="17352"/>
                    <a:pt x="11594" y="17291"/>
                  </a:cubicBezTo>
                  <a:cubicBezTo>
                    <a:pt x="11657" y="17291"/>
                    <a:pt x="11657" y="17230"/>
                    <a:pt x="11721" y="17230"/>
                  </a:cubicBezTo>
                  <a:cubicBezTo>
                    <a:pt x="11721" y="17107"/>
                    <a:pt x="11784" y="17046"/>
                    <a:pt x="11847" y="17169"/>
                  </a:cubicBezTo>
                  <a:cubicBezTo>
                    <a:pt x="11847" y="17230"/>
                    <a:pt x="11847" y="17291"/>
                    <a:pt x="11847" y="17291"/>
                  </a:cubicBezTo>
                  <a:cubicBezTo>
                    <a:pt x="11847" y="17352"/>
                    <a:pt x="11784" y="17352"/>
                    <a:pt x="11784" y="17413"/>
                  </a:cubicBezTo>
                  <a:cubicBezTo>
                    <a:pt x="11721" y="17535"/>
                    <a:pt x="11657" y="17474"/>
                    <a:pt x="11531" y="17535"/>
                  </a:cubicBezTo>
                  <a:cubicBezTo>
                    <a:pt x="11467" y="17596"/>
                    <a:pt x="11531" y="17657"/>
                    <a:pt x="11531" y="17718"/>
                  </a:cubicBezTo>
                  <a:cubicBezTo>
                    <a:pt x="11531" y="17780"/>
                    <a:pt x="11531" y="17841"/>
                    <a:pt x="11531" y="17841"/>
                  </a:cubicBezTo>
                  <a:cubicBezTo>
                    <a:pt x="11594" y="17902"/>
                    <a:pt x="11594" y="17841"/>
                    <a:pt x="11657" y="17841"/>
                  </a:cubicBezTo>
                  <a:cubicBezTo>
                    <a:pt x="11721" y="17780"/>
                    <a:pt x="11721" y="17718"/>
                    <a:pt x="11847" y="17718"/>
                  </a:cubicBezTo>
                  <a:cubicBezTo>
                    <a:pt x="11847" y="17718"/>
                    <a:pt x="11911" y="17718"/>
                    <a:pt x="11911" y="17718"/>
                  </a:cubicBezTo>
                  <a:cubicBezTo>
                    <a:pt x="12038" y="17718"/>
                    <a:pt x="12038" y="17657"/>
                    <a:pt x="12101" y="17657"/>
                  </a:cubicBezTo>
                  <a:cubicBezTo>
                    <a:pt x="12164" y="17657"/>
                    <a:pt x="12228" y="17718"/>
                    <a:pt x="12228" y="17780"/>
                  </a:cubicBezTo>
                  <a:cubicBezTo>
                    <a:pt x="12291" y="17902"/>
                    <a:pt x="12164" y="17841"/>
                    <a:pt x="12038" y="17780"/>
                  </a:cubicBezTo>
                  <a:cubicBezTo>
                    <a:pt x="12038" y="17780"/>
                    <a:pt x="11974" y="17780"/>
                    <a:pt x="11974" y="17780"/>
                  </a:cubicBezTo>
                  <a:cubicBezTo>
                    <a:pt x="11911" y="17841"/>
                    <a:pt x="11974" y="17841"/>
                    <a:pt x="12038" y="17902"/>
                  </a:cubicBezTo>
                  <a:cubicBezTo>
                    <a:pt x="12038" y="17902"/>
                    <a:pt x="11974" y="17963"/>
                    <a:pt x="11974" y="18024"/>
                  </a:cubicBezTo>
                  <a:cubicBezTo>
                    <a:pt x="12038" y="18085"/>
                    <a:pt x="12038" y="18085"/>
                    <a:pt x="12038" y="18146"/>
                  </a:cubicBezTo>
                  <a:cubicBezTo>
                    <a:pt x="12101" y="18207"/>
                    <a:pt x="12101" y="18268"/>
                    <a:pt x="12101" y="18329"/>
                  </a:cubicBezTo>
                  <a:cubicBezTo>
                    <a:pt x="12101" y="18329"/>
                    <a:pt x="12101" y="18391"/>
                    <a:pt x="12038" y="18391"/>
                  </a:cubicBezTo>
                  <a:cubicBezTo>
                    <a:pt x="12038" y="18574"/>
                    <a:pt x="12038" y="18696"/>
                    <a:pt x="12101" y="18818"/>
                  </a:cubicBezTo>
                  <a:cubicBezTo>
                    <a:pt x="12101" y="18940"/>
                    <a:pt x="12101" y="19063"/>
                    <a:pt x="12101" y="19124"/>
                  </a:cubicBezTo>
                  <a:cubicBezTo>
                    <a:pt x="12101" y="19246"/>
                    <a:pt x="12101" y="19307"/>
                    <a:pt x="12038" y="19429"/>
                  </a:cubicBezTo>
                  <a:cubicBezTo>
                    <a:pt x="11974" y="19551"/>
                    <a:pt x="11974" y="19674"/>
                    <a:pt x="11911" y="19796"/>
                  </a:cubicBezTo>
                  <a:cubicBezTo>
                    <a:pt x="11911" y="19796"/>
                    <a:pt x="11847" y="19918"/>
                    <a:pt x="11847" y="19979"/>
                  </a:cubicBezTo>
                  <a:cubicBezTo>
                    <a:pt x="11911" y="19979"/>
                    <a:pt x="12038" y="19918"/>
                    <a:pt x="12101" y="19918"/>
                  </a:cubicBezTo>
                  <a:cubicBezTo>
                    <a:pt x="12164" y="19857"/>
                    <a:pt x="12228" y="19857"/>
                    <a:pt x="12354" y="19857"/>
                  </a:cubicBezTo>
                  <a:cubicBezTo>
                    <a:pt x="12418" y="19857"/>
                    <a:pt x="12544" y="19796"/>
                    <a:pt x="12608" y="19857"/>
                  </a:cubicBezTo>
                  <a:cubicBezTo>
                    <a:pt x="12734" y="19857"/>
                    <a:pt x="12798" y="19857"/>
                    <a:pt x="12861" y="19857"/>
                  </a:cubicBezTo>
                  <a:cubicBezTo>
                    <a:pt x="12925" y="19857"/>
                    <a:pt x="12988" y="19857"/>
                    <a:pt x="12988" y="19857"/>
                  </a:cubicBezTo>
                  <a:cubicBezTo>
                    <a:pt x="13051" y="19918"/>
                    <a:pt x="13051" y="19918"/>
                    <a:pt x="13115" y="19979"/>
                  </a:cubicBezTo>
                  <a:cubicBezTo>
                    <a:pt x="13178" y="19979"/>
                    <a:pt x="13305" y="19979"/>
                    <a:pt x="13368" y="19979"/>
                  </a:cubicBezTo>
                  <a:cubicBezTo>
                    <a:pt x="13431" y="19979"/>
                    <a:pt x="13495" y="19979"/>
                    <a:pt x="13558" y="19979"/>
                  </a:cubicBezTo>
                  <a:cubicBezTo>
                    <a:pt x="13558" y="19918"/>
                    <a:pt x="13621" y="19918"/>
                    <a:pt x="13621" y="19857"/>
                  </a:cubicBezTo>
                  <a:cubicBezTo>
                    <a:pt x="13748" y="19796"/>
                    <a:pt x="13812" y="19857"/>
                    <a:pt x="13875" y="19796"/>
                  </a:cubicBezTo>
                  <a:cubicBezTo>
                    <a:pt x="13938" y="19735"/>
                    <a:pt x="14002" y="19613"/>
                    <a:pt x="14065" y="19613"/>
                  </a:cubicBezTo>
                  <a:cubicBezTo>
                    <a:pt x="14128" y="19613"/>
                    <a:pt x="14192" y="19674"/>
                    <a:pt x="14192" y="19674"/>
                  </a:cubicBezTo>
                  <a:cubicBezTo>
                    <a:pt x="14255" y="19674"/>
                    <a:pt x="14318" y="19674"/>
                    <a:pt x="14382" y="19674"/>
                  </a:cubicBezTo>
                  <a:cubicBezTo>
                    <a:pt x="14382" y="19674"/>
                    <a:pt x="14445" y="19674"/>
                    <a:pt x="14508" y="19674"/>
                  </a:cubicBezTo>
                  <a:cubicBezTo>
                    <a:pt x="14572" y="19674"/>
                    <a:pt x="14635" y="19674"/>
                    <a:pt x="14635" y="19674"/>
                  </a:cubicBezTo>
                  <a:cubicBezTo>
                    <a:pt x="14762" y="19674"/>
                    <a:pt x="14699" y="19796"/>
                    <a:pt x="14762" y="19857"/>
                  </a:cubicBezTo>
                  <a:cubicBezTo>
                    <a:pt x="14825" y="19918"/>
                    <a:pt x="14952" y="19918"/>
                    <a:pt x="15015" y="19979"/>
                  </a:cubicBezTo>
                  <a:cubicBezTo>
                    <a:pt x="15015" y="19979"/>
                    <a:pt x="15015" y="20040"/>
                    <a:pt x="15079" y="20101"/>
                  </a:cubicBezTo>
                  <a:cubicBezTo>
                    <a:pt x="15079" y="20101"/>
                    <a:pt x="15142" y="20101"/>
                    <a:pt x="15205" y="20162"/>
                  </a:cubicBezTo>
                  <a:cubicBezTo>
                    <a:pt x="15205" y="20162"/>
                    <a:pt x="15269" y="20224"/>
                    <a:pt x="15269" y="20224"/>
                  </a:cubicBezTo>
                  <a:cubicBezTo>
                    <a:pt x="15332" y="20285"/>
                    <a:pt x="15395" y="20285"/>
                    <a:pt x="15395" y="20346"/>
                  </a:cubicBezTo>
                  <a:cubicBezTo>
                    <a:pt x="15459" y="20407"/>
                    <a:pt x="15395" y="20407"/>
                    <a:pt x="15332" y="20407"/>
                  </a:cubicBezTo>
                  <a:cubicBezTo>
                    <a:pt x="15269" y="20468"/>
                    <a:pt x="15332" y="20468"/>
                    <a:pt x="15395" y="20529"/>
                  </a:cubicBezTo>
                  <a:cubicBezTo>
                    <a:pt x="15395" y="20529"/>
                    <a:pt x="15395" y="20590"/>
                    <a:pt x="15459" y="20651"/>
                  </a:cubicBezTo>
                  <a:cubicBezTo>
                    <a:pt x="15459" y="20651"/>
                    <a:pt x="15459" y="20712"/>
                    <a:pt x="15522" y="20712"/>
                  </a:cubicBezTo>
                  <a:cubicBezTo>
                    <a:pt x="15586" y="20773"/>
                    <a:pt x="15586" y="20773"/>
                    <a:pt x="15586" y="20835"/>
                  </a:cubicBezTo>
                  <a:cubicBezTo>
                    <a:pt x="15649" y="20896"/>
                    <a:pt x="15712" y="20896"/>
                    <a:pt x="15712" y="20957"/>
                  </a:cubicBezTo>
                  <a:cubicBezTo>
                    <a:pt x="15712" y="20957"/>
                    <a:pt x="15776" y="21018"/>
                    <a:pt x="15776" y="21079"/>
                  </a:cubicBezTo>
                  <a:cubicBezTo>
                    <a:pt x="15839" y="21201"/>
                    <a:pt x="15902" y="21201"/>
                    <a:pt x="15966" y="21262"/>
                  </a:cubicBezTo>
                  <a:cubicBezTo>
                    <a:pt x="16029" y="21323"/>
                    <a:pt x="16092" y="21384"/>
                    <a:pt x="16156" y="21446"/>
                  </a:cubicBezTo>
                  <a:cubicBezTo>
                    <a:pt x="16219" y="21446"/>
                    <a:pt x="16219" y="21446"/>
                    <a:pt x="16282" y="21446"/>
                  </a:cubicBezTo>
                  <a:cubicBezTo>
                    <a:pt x="16346" y="21507"/>
                    <a:pt x="16346" y="21507"/>
                    <a:pt x="16409" y="21507"/>
                  </a:cubicBezTo>
                  <a:cubicBezTo>
                    <a:pt x="16473" y="21568"/>
                    <a:pt x="16599" y="21507"/>
                    <a:pt x="16663" y="21507"/>
                  </a:cubicBezTo>
                  <a:cubicBezTo>
                    <a:pt x="16726" y="21446"/>
                    <a:pt x="16726" y="21384"/>
                    <a:pt x="16789" y="21384"/>
                  </a:cubicBezTo>
                  <a:cubicBezTo>
                    <a:pt x="16789" y="21384"/>
                    <a:pt x="16853" y="21384"/>
                    <a:pt x="16916" y="21384"/>
                  </a:cubicBezTo>
                  <a:cubicBezTo>
                    <a:pt x="16979" y="21323"/>
                    <a:pt x="16979" y="21201"/>
                    <a:pt x="17043" y="21140"/>
                  </a:cubicBezTo>
                  <a:cubicBezTo>
                    <a:pt x="17043" y="21079"/>
                    <a:pt x="17170" y="21018"/>
                    <a:pt x="17233" y="20957"/>
                  </a:cubicBezTo>
                  <a:cubicBezTo>
                    <a:pt x="17360" y="20957"/>
                    <a:pt x="17423" y="20896"/>
                    <a:pt x="17486" y="20835"/>
                  </a:cubicBezTo>
                  <a:cubicBezTo>
                    <a:pt x="17613" y="20835"/>
                    <a:pt x="17676" y="20773"/>
                    <a:pt x="17803" y="20712"/>
                  </a:cubicBezTo>
                  <a:cubicBezTo>
                    <a:pt x="17803" y="20712"/>
                    <a:pt x="17866" y="20651"/>
                    <a:pt x="17866" y="20590"/>
                  </a:cubicBezTo>
                  <a:cubicBezTo>
                    <a:pt x="17930" y="20590"/>
                    <a:pt x="17930" y="20590"/>
                    <a:pt x="17993" y="20590"/>
                  </a:cubicBezTo>
                  <a:cubicBezTo>
                    <a:pt x="18120" y="20529"/>
                    <a:pt x="18120" y="20468"/>
                    <a:pt x="18247" y="20407"/>
                  </a:cubicBezTo>
                  <a:cubicBezTo>
                    <a:pt x="18437" y="20407"/>
                    <a:pt x="18563" y="20407"/>
                    <a:pt x="18753" y="20407"/>
                  </a:cubicBezTo>
                  <a:cubicBezTo>
                    <a:pt x="19007" y="20407"/>
                    <a:pt x="19197" y="20407"/>
                    <a:pt x="19450" y="20407"/>
                  </a:cubicBezTo>
                  <a:cubicBezTo>
                    <a:pt x="19577" y="20407"/>
                    <a:pt x="19640" y="20407"/>
                    <a:pt x="19767" y="20407"/>
                  </a:cubicBezTo>
                  <a:cubicBezTo>
                    <a:pt x="19831" y="20407"/>
                    <a:pt x="19957" y="20407"/>
                    <a:pt x="20084" y="20407"/>
                  </a:cubicBezTo>
                  <a:cubicBezTo>
                    <a:pt x="20147" y="20407"/>
                    <a:pt x="20211" y="20468"/>
                    <a:pt x="20337" y="20529"/>
                  </a:cubicBezTo>
                  <a:cubicBezTo>
                    <a:pt x="20401" y="20529"/>
                    <a:pt x="20527" y="20529"/>
                    <a:pt x="20591" y="20468"/>
                  </a:cubicBezTo>
                  <a:cubicBezTo>
                    <a:pt x="20718" y="20407"/>
                    <a:pt x="20781" y="20407"/>
                    <a:pt x="20844" y="20346"/>
                  </a:cubicBezTo>
                  <a:cubicBezTo>
                    <a:pt x="20971" y="20285"/>
                    <a:pt x="21034" y="20346"/>
                    <a:pt x="21098" y="20407"/>
                  </a:cubicBezTo>
                  <a:cubicBezTo>
                    <a:pt x="21224" y="20407"/>
                    <a:pt x="21288" y="20468"/>
                    <a:pt x="21414" y="20346"/>
                  </a:cubicBezTo>
                  <a:cubicBezTo>
                    <a:pt x="21478" y="20285"/>
                    <a:pt x="21478" y="20224"/>
                    <a:pt x="21541" y="20101"/>
                  </a:cubicBezTo>
                  <a:cubicBezTo>
                    <a:pt x="21605" y="20040"/>
                    <a:pt x="21668" y="19979"/>
                    <a:pt x="21731" y="19857"/>
                  </a:cubicBezTo>
                  <a:cubicBezTo>
                    <a:pt x="21795" y="19796"/>
                    <a:pt x="21858" y="19735"/>
                    <a:pt x="21858" y="19613"/>
                  </a:cubicBezTo>
                  <a:cubicBezTo>
                    <a:pt x="21921" y="19551"/>
                    <a:pt x="21985" y="19490"/>
                    <a:pt x="22048" y="19429"/>
                  </a:cubicBezTo>
                  <a:cubicBezTo>
                    <a:pt x="22175" y="19368"/>
                    <a:pt x="22238" y="19307"/>
                    <a:pt x="22365" y="19307"/>
                  </a:cubicBezTo>
                  <a:cubicBezTo>
                    <a:pt x="22492" y="19307"/>
                    <a:pt x="22555" y="19307"/>
                    <a:pt x="22618" y="19246"/>
                  </a:cubicBezTo>
                  <a:cubicBezTo>
                    <a:pt x="22682" y="19185"/>
                    <a:pt x="22745" y="19124"/>
                    <a:pt x="22872" y="19124"/>
                  </a:cubicBezTo>
                  <a:cubicBezTo>
                    <a:pt x="22872" y="19185"/>
                    <a:pt x="22935" y="19185"/>
                    <a:pt x="22935" y="19185"/>
                  </a:cubicBezTo>
                  <a:cubicBezTo>
                    <a:pt x="22998" y="19185"/>
                    <a:pt x="23062" y="19185"/>
                    <a:pt x="23125" y="19185"/>
                  </a:cubicBezTo>
                  <a:cubicBezTo>
                    <a:pt x="23125" y="19185"/>
                    <a:pt x="23125" y="19124"/>
                    <a:pt x="23189" y="19124"/>
                  </a:cubicBezTo>
                  <a:cubicBezTo>
                    <a:pt x="23189" y="19124"/>
                    <a:pt x="23252" y="19124"/>
                    <a:pt x="23252" y="19124"/>
                  </a:cubicBezTo>
                  <a:cubicBezTo>
                    <a:pt x="23252" y="19063"/>
                    <a:pt x="23189" y="19063"/>
                    <a:pt x="23125" y="19002"/>
                  </a:cubicBezTo>
                  <a:cubicBezTo>
                    <a:pt x="22998" y="18818"/>
                    <a:pt x="23189" y="18635"/>
                    <a:pt x="23315" y="18513"/>
                  </a:cubicBezTo>
                  <a:cubicBezTo>
                    <a:pt x="23315" y="18513"/>
                    <a:pt x="23315" y="18452"/>
                    <a:pt x="23379" y="18391"/>
                  </a:cubicBezTo>
                  <a:cubicBezTo>
                    <a:pt x="23379" y="18268"/>
                    <a:pt x="23442" y="18207"/>
                    <a:pt x="23505" y="18085"/>
                  </a:cubicBezTo>
                  <a:cubicBezTo>
                    <a:pt x="23505" y="18024"/>
                    <a:pt x="23632" y="17963"/>
                    <a:pt x="23695" y="17902"/>
                  </a:cubicBezTo>
                  <a:cubicBezTo>
                    <a:pt x="23822" y="17841"/>
                    <a:pt x="23885" y="17780"/>
                    <a:pt x="23949" y="17718"/>
                  </a:cubicBezTo>
                  <a:cubicBezTo>
                    <a:pt x="24076" y="17657"/>
                    <a:pt x="24139" y="17596"/>
                    <a:pt x="24266" y="17535"/>
                  </a:cubicBezTo>
                  <a:cubicBezTo>
                    <a:pt x="24329" y="17474"/>
                    <a:pt x="24392" y="17413"/>
                    <a:pt x="24519" y="17413"/>
                  </a:cubicBezTo>
                  <a:cubicBezTo>
                    <a:pt x="24582" y="17352"/>
                    <a:pt x="24582" y="17291"/>
                    <a:pt x="24519" y="17230"/>
                  </a:cubicBezTo>
                  <a:cubicBezTo>
                    <a:pt x="24392" y="17230"/>
                    <a:pt x="24392" y="17169"/>
                    <a:pt x="24266" y="17107"/>
                  </a:cubicBezTo>
                  <a:cubicBezTo>
                    <a:pt x="24139" y="16985"/>
                    <a:pt x="24012" y="16924"/>
                    <a:pt x="23949" y="16741"/>
                  </a:cubicBezTo>
                  <a:cubicBezTo>
                    <a:pt x="23949" y="16680"/>
                    <a:pt x="23949" y="16680"/>
                    <a:pt x="23885" y="16619"/>
                  </a:cubicBezTo>
                  <a:cubicBezTo>
                    <a:pt x="23822" y="16496"/>
                    <a:pt x="23822" y="16435"/>
                    <a:pt x="23822" y="16313"/>
                  </a:cubicBezTo>
                  <a:cubicBezTo>
                    <a:pt x="23822" y="16252"/>
                    <a:pt x="23822" y="16130"/>
                    <a:pt x="23822" y="16008"/>
                  </a:cubicBezTo>
                  <a:cubicBezTo>
                    <a:pt x="23885" y="15885"/>
                    <a:pt x="23949" y="15824"/>
                    <a:pt x="24012" y="15702"/>
                  </a:cubicBezTo>
                  <a:cubicBezTo>
                    <a:pt x="24202" y="15519"/>
                    <a:pt x="24329" y="15397"/>
                    <a:pt x="24456" y="15213"/>
                  </a:cubicBezTo>
                  <a:cubicBezTo>
                    <a:pt x="24519" y="15152"/>
                    <a:pt x="24582" y="15030"/>
                    <a:pt x="24646" y="14969"/>
                  </a:cubicBezTo>
                  <a:cubicBezTo>
                    <a:pt x="24709" y="14847"/>
                    <a:pt x="24772" y="14847"/>
                    <a:pt x="24899" y="14786"/>
                  </a:cubicBezTo>
                  <a:cubicBezTo>
                    <a:pt x="25026" y="14663"/>
                    <a:pt x="25089" y="14480"/>
                    <a:pt x="25153" y="14297"/>
                  </a:cubicBezTo>
                  <a:cubicBezTo>
                    <a:pt x="25216" y="14236"/>
                    <a:pt x="25216" y="14175"/>
                    <a:pt x="25279" y="14052"/>
                  </a:cubicBezTo>
                  <a:cubicBezTo>
                    <a:pt x="25343" y="13991"/>
                    <a:pt x="25406" y="13930"/>
                    <a:pt x="25469" y="13869"/>
                  </a:cubicBezTo>
                  <a:cubicBezTo>
                    <a:pt x="25533" y="13808"/>
                    <a:pt x="25533" y="13808"/>
                    <a:pt x="25596" y="13747"/>
                  </a:cubicBezTo>
                  <a:cubicBezTo>
                    <a:pt x="25723" y="13686"/>
                    <a:pt x="25786" y="13686"/>
                    <a:pt x="25913" y="13625"/>
                  </a:cubicBezTo>
                  <a:cubicBezTo>
                    <a:pt x="26040" y="13625"/>
                    <a:pt x="26166" y="13564"/>
                    <a:pt x="26230" y="13564"/>
                  </a:cubicBezTo>
                  <a:cubicBezTo>
                    <a:pt x="26356" y="13564"/>
                    <a:pt x="26420" y="13503"/>
                    <a:pt x="26546" y="13503"/>
                  </a:cubicBezTo>
                  <a:cubicBezTo>
                    <a:pt x="26673" y="13441"/>
                    <a:pt x="26863" y="13380"/>
                    <a:pt x="26990" y="13319"/>
                  </a:cubicBezTo>
                  <a:cubicBezTo>
                    <a:pt x="27117" y="13258"/>
                    <a:pt x="27180" y="13197"/>
                    <a:pt x="27243" y="13136"/>
                  </a:cubicBezTo>
                  <a:cubicBezTo>
                    <a:pt x="27370" y="13075"/>
                    <a:pt x="27497" y="13014"/>
                    <a:pt x="27624" y="12953"/>
                  </a:cubicBezTo>
                  <a:cubicBezTo>
                    <a:pt x="27750" y="12953"/>
                    <a:pt x="27814" y="12830"/>
                    <a:pt x="27940" y="12769"/>
                  </a:cubicBezTo>
                  <a:cubicBezTo>
                    <a:pt x="28067" y="12769"/>
                    <a:pt x="28194" y="12708"/>
                    <a:pt x="28321" y="12708"/>
                  </a:cubicBezTo>
                  <a:cubicBezTo>
                    <a:pt x="28384" y="12647"/>
                    <a:pt x="28447" y="12586"/>
                    <a:pt x="28574" y="12525"/>
                  </a:cubicBezTo>
                  <a:cubicBezTo>
                    <a:pt x="28637" y="12464"/>
                    <a:pt x="28637" y="12342"/>
                    <a:pt x="28637" y="12281"/>
                  </a:cubicBezTo>
                  <a:cubicBezTo>
                    <a:pt x="28637" y="12158"/>
                    <a:pt x="28574" y="12097"/>
                    <a:pt x="28574" y="12036"/>
                  </a:cubicBezTo>
                  <a:cubicBezTo>
                    <a:pt x="28511" y="11914"/>
                    <a:pt x="28574" y="11853"/>
                    <a:pt x="28637" y="11792"/>
                  </a:cubicBezTo>
                  <a:cubicBezTo>
                    <a:pt x="28701" y="11792"/>
                    <a:pt x="28701" y="11731"/>
                    <a:pt x="28764" y="11731"/>
                  </a:cubicBezTo>
                  <a:cubicBezTo>
                    <a:pt x="28827" y="11731"/>
                    <a:pt x="28891" y="11731"/>
                    <a:pt x="28827" y="11670"/>
                  </a:cubicBezTo>
                  <a:cubicBezTo>
                    <a:pt x="28827" y="11608"/>
                    <a:pt x="28764" y="11608"/>
                    <a:pt x="28764" y="11608"/>
                  </a:cubicBezTo>
                  <a:cubicBezTo>
                    <a:pt x="28701" y="11547"/>
                    <a:pt x="28701" y="11547"/>
                    <a:pt x="28701" y="11486"/>
                  </a:cubicBezTo>
                  <a:cubicBezTo>
                    <a:pt x="28637" y="11486"/>
                    <a:pt x="28637" y="11425"/>
                    <a:pt x="28637" y="11364"/>
                  </a:cubicBezTo>
                  <a:cubicBezTo>
                    <a:pt x="28637" y="11303"/>
                    <a:pt x="28574" y="11303"/>
                    <a:pt x="28574" y="11242"/>
                  </a:cubicBezTo>
                  <a:cubicBezTo>
                    <a:pt x="28574" y="11181"/>
                    <a:pt x="28574" y="11120"/>
                    <a:pt x="28574" y="11059"/>
                  </a:cubicBezTo>
                  <a:cubicBezTo>
                    <a:pt x="28511" y="10997"/>
                    <a:pt x="28511" y="10997"/>
                    <a:pt x="28447" y="10936"/>
                  </a:cubicBezTo>
                  <a:cubicBezTo>
                    <a:pt x="28447" y="10875"/>
                    <a:pt x="28384" y="10814"/>
                    <a:pt x="28447" y="10753"/>
                  </a:cubicBezTo>
                  <a:cubicBezTo>
                    <a:pt x="28447" y="10692"/>
                    <a:pt x="28511" y="10631"/>
                    <a:pt x="28574" y="10570"/>
                  </a:cubicBezTo>
                  <a:cubicBezTo>
                    <a:pt x="28574" y="10509"/>
                    <a:pt x="28637" y="10448"/>
                    <a:pt x="28637" y="10448"/>
                  </a:cubicBezTo>
                  <a:cubicBezTo>
                    <a:pt x="28701" y="10325"/>
                    <a:pt x="28764" y="10264"/>
                    <a:pt x="28827" y="10203"/>
                  </a:cubicBezTo>
                  <a:cubicBezTo>
                    <a:pt x="28891" y="10203"/>
                    <a:pt x="28954" y="10203"/>
                    <a:pt x="28954" y="10142"/>
                  </a:cubicBezTo>
                  <a:cubicBezTo>
                    <a:pt x="29017" y="10142"/>
                    <a:pt x="29017" y="10081"/>
                    <a:pt x="29081" y="10081"/>
                  </a:cubicBezTo>
                  <a:cubicBezTo>
                    <a:pt x="29208" y="10020"/>
                    <a:pt x="29271" y="10020"/>
                    <a:pt x="29398" y="9959"/>
                  </a:cubicBezTo>
                  <a:cubicBezTo>
                    <a:pt x="29588" y="9837"/>
                    <a:pt x="29714" y="9653"/>
                    <a:pt x="29904" y="9714"/>
                  </a:cubicBezTo>
                  <a:cubicBezTo>
                    <a:pt x="30031" y="9714"/>
                    <a:pt x="30158" y="9837"/>
                    <a:pt x="30221" y="9837"/>
                  </a:cubicBezTo>
                  <a:cubicBezTo>
                    <a:pt x="30348" y="9837"/>
                    <a:pt x="30475" y="9837"/>
                    <a:pt x="30665" y="9837"/>
                  </a:cubicBezTo>
                  <a:cubicBezTo>
                    <a:pt x="30728" y="9837"/>
                    <a:pt x="30855" y="9898"/>
                    <a:pt x="30918" y="9898"/>
                  </a:cubicBezTo>
                  <a:cubicBezTo>
                    <a:pt x="30982" y="9898"/>
                    <a:pt x="31045" y="9898"/>
                    <a:pt x="31045" y="9898"/>
                  </a:cubicBezTo>
                  <a:cubicBezTo>
                    <a:pt x="31108" y="9959"/>
                    <a:pt x="31108" y="9959"/>
                    <a:pt x="31172" y="10020"/>
                  </a:cubicBezTo>
                  <a:cubicBezTo>
                    <a:pt x="31235" y="10020"/>
                    <a:pt x="31362" y="10020"/>
                    <a:pt x="31488" y="10020"/>
                  </a:cubicBezTo>
                  <a:cubicBezTo>
                    <a:pt x="31552" y="9959"/>
                    <a:pt x="31615" y="10020"/>
                    <a:pt x="31615" y="10142"/>
                  </a:cubicBezTo>
                  <a:cubicBezTo>
                    <a:pt x="31552" y="10203"/>
                    <a:pt x="31552" y="10203"/>
                    <a:pt x="31678" y="10203"/>
                  </a:cubicBezTo>
                  <a:cubicBezTo>
                    <a:pt x="31678" y="10203"/>
                    <a:pt x="31742" y="10264"/>
                    <a:pt x="31805" y="10325"/>
                  </a:cubicBezTo>
                  <a:cubicBezTo>
                    <a:pt x="31869" y="10325"/>
                    <a:pt x="31869" y="10264"/>
                    <a:pt x="31932" y="10264"/>
                  </a:cubicBezTo>
                  <a:cubicBezTo>
                    <a:pt x="31995" y="10264"/>
                    <a:pt x="32122" y="10325"/>
                    <a:pt x="32185" y="10386"/>
                  </a:cubicBezTo>
                  <a:cubicBezTo>
                    <a:pt x="32249" y="10448"/>
                    <a:pt x="32312" y="10509"/>
                    <a:pt x="32439" y="10448"/>
                  </a:cubicBezTo>
                  <a:cubicBezTo>
                    <a:pt x="32502" y="10448"/>
                    <a:pt x="32502" y="10448"/>
                    <a:pt x="32565" y="10448"/>
                  </a:cubicBezTo>
                  <a:cubicBezTo>
                    <a:pt x="32629" y="10448"/>
                    <a:pt x="32629" y="10448"/>
                    <a:pt x="32692" y="10509"/>
                  </a:cubicBezTo>
                  <a:cubicBezTo>
                    <a:pt x="32756" y="10509"/>
                    <a:pt x="32882" y="10509"/>
                    <a:pt x="33009" y="10509"/>
                  </a:cubicBezTo>
                  <a:cubicBezTo>
                    <a:pt x="33072" y="10448"/>
                    <a:pt x="33136" y="10386"/>
                    <a:pt x="33199" y="10325"/>
                  </a:cubicBezTo>
                  <a:cubicBezTo>
                    <a:pt x="33262" y="10264"/>
                    <a:pt x="33326" y="10203"/>
                    <a:pt x="33453" y="10142"/>
                  </a:cubicBezTo>
                  <a:cubicBezTo>
                    <a:pt x="33516" y="10081"/>
                    <a:pt x="33516" y="10020"/>
                    <a:pt x="33579" y="9959"/>
                  </a:cubicBezTo>
                  <a:cubicBezTo>
                    <a:pt x="33643" y="9837"/>
                    <a:pt x="33769" y="9837"/>
                    <a:pt x="33833" y="9775"/>
                  </a:cubicBezTo>
                  <a:cubicBezTo>
                    <a:pt x="33896" y="9775"/>
                    <a:pt x="33896" y="9775"/>
                    <a:pt x="33959" y="9714"/>
                  </a:cubicBezTo>
                  <a:cubicBezTo>
                    <a:pt x="34023" y="9714"/>
                    <a:pt x="34086" y="9714"/>
                    <a:pt x="34213" y="9653"/>
                  </a:cubicBezTo>
                  <a:cubicBezTo>
                    <a:pt x="34213" y="9592"/>
                    <a:pt x="34213" y="9592"/>
                    <a:pt x="34276" y="9531"/>
                  </a:cubicBezTo>
                  <a:cubicBezTo>
                    <a:pt x="34340" y="9531"/>
                    <a:pt x="34403" y="9531"/>
                    <a:pt x="34403" y="9470"/>
                  </a:cubicBezTo>
                  <a:cubicBezTo>
                    <a:pt x="34466" y="9470"/>
                    <a:pt x="34466" y="9409"/>
                    <a:pt x="34466" y="9409"/>
                  </a:cubicBezTo>
                  <a:cubicBezTo>
                    <a:pt x="34530" y="9409"/>
                    <a:pt x="34593" y="9348"/>
                    <a:pt x="34593" y="9348"/>
                  </a:cubicBezTo>
                  <a:cubicBezTo>
                    <a:pt x="34656" y="9348"/>
                    <a:pt x="34656" y="9287"/>
                    <a:pt x="34720" y="9287"/>
                  </a:cubicBezTo>
                  <a:cubicBezTo>
                    <a:pt x="34783" y="9287"/>
                    <a:pt x="34783" y="9287"/>
                    <a:pt x="34846" y="9287"/>
                  </a:cubicBezTo>
                  <a:cubicBezTo>
                    <a:pt x="34973" y="9287"/>
                    <a:pt x="35036" y="9226"/>
                    <a:pt x="35163" y="9226"/>
                  </a:cubicBezTo>
                  <a:cubicBezTo>
                    <a:pt x="35227" y="9226"/>
                    <a:pt x="35227" y="9226"/>
                    <a:pt x="35290" y="9226"/>
                  </a:cubicBezTo>
                  <a:cubicBezTo>
                    <a:pt x="35353" y="9164"/>
                    <a:pt x="35353" y="9164"/>
                    <a:pt x="35417" y="9103"/>
                  </a:cubicBezTo>
                  <a:cubicBezTo>
                    <a:pt x="35480" y="9042"/>
                    <a:pt x="35543" y="9042"/>
                    <a:pt x="35607" y="8981"/>
                  </a:cubicBezTo>
                  <a:cubicBezTo>
                    <a:pt x="35670" y="8920"/>
                    <a:pt x="35670" y="8920"/>
                    <a:pt x="35670" y="8859"/>
                  </a:cubicBezTo>
                  <a:cubicBezTo>
                    <a:pt x="35733" y="8798"/>
                    <a:pt x="35860" y="8737"/>
                    <a:pt x="35860" y="8615"/>
                  </a:cubicBezTo>
                  <a:cubicBezTo>
                    <a:pt x="35923" y="8615"/>
                    <a:pt x="35923" y="8553"/>
                    <a:pt x="35987" y="8553"/>
                  </a:cubicBezTo>
                  <a:cubicBezTo>
                    <a:pt x="36050" y="8492"/>
                    <a:pt x="36050" y="8492"/>
                    <a:pt x="36114" y="8431"/>
                  </a:cubicBezTo>
                  <a:cubicBezTo>
                    <a:pt x="36114" y="8431"/>
                    <a:pt x="36114" y="8370"/>
                    <a:pt x="36177" y="8370"/>
                  </a:cubicBezTo>
                  <a:cubicBezTo>
                    <a:pt x="36240" y="8370"/>
                    <a:pt x="36367" y="8370"/>
                    <a:pt x="36494" y="8370"/>
                  </a:cubicBezTo>
                  <a:cubicBezTo>
                    <a:pt x="36620" y="8370"/>
                    <a:pt x="36684" y="8431"/>
                    <a:pt x="36747" y="8431"/>
                  </a:cubicBezTo>
                  <a:cubicBezTo>
                    <a:pt x="36874" y="8492"/>
                    <a:pt x="37001" y="8431"/>
                    <a:pt x="37064" y="8492"/>
                  </a:cubicBezTo>
                  <a:cubicBezTo>
                    <a:pt x="37127" y="8492"/>
                    <a:pt x="37127" y="8553"/>
                    <a:pt x="37191" y="8553"/>
                  </a:cubicBezTo>
                  <a:cubicBezTo>
                    <a:pt x="37191" y="8615"/>
                    <a:pt x="37254" y="8615"/>
                    <a:pt x="37317" y="8615"/>
                  </a:cubicBezTo>
                  <a:cubicBezTo>
                    <a:pt x="37444" y="8615"/>
                    <a:pt x="37507" y="8676"/>
                    <a:pt x="37571" y="8676"/>
                  </a:cubicBezTo>
                  <a:cubicBezTo>
                    <a:pt x="37697" y="8737"/>
                    <a:pt x="37761" y="8798"/>
                    <a:pt x="37824" y="8798"/>
                  </a:cubicBezTo>
                  <a:cubicBezTo>
                    <a:pt x="37888" y="8798"/>
                    <a:pt x="37951" y="8798"/>
                    <a:pt x="37951" y="8859"/>
                  </a:cubicBezTo>
                  <a:cubicBezTo>
                    <a:pt x="38014" y="8859"/>
                    <a:pt x="38014" y="8920"/>
                    <a:pt x="38078" y="8920"/>
                  </a:cubicBezTo>
                  <a:cubicBezTo>
                    <a:pt x="38141" y="8920"/>
                    <a:pt x="38204" y="8981"/>
                    <a:pt x="38204" y="8981"/>
                  </a:cubicBezTo>
                  <a:cubicBezTo>
                    <a:pt x="38268" y="9042"/>
                    <a:pt x="38268" y="9042"/>
                    <a:pt x="38268" y="9103"/>
                  </a:cubicBezTo>
                  <a:cubicBezTo>
                    <a:pt x="38268" y="9103"/>
                    <a:pt x="38331" y="9103"/>
                    <a:pt x="38331" y="9103"/>
                  </a:cubicBezTo>
                  <a:cubicBezTo>
                    <a:pt x="38394" y="9164"/>
                    <a:pt x="38394" y="9226"/>
                    <a:pt x="38394" y="9226"/>
                  </a:cubicBezTo>
                  <a:cubicBezTo>
                    <a:pt x="38458" y="9348"/>
                    <a:pt x="38394" y="9409"/>
                    <a:pt x="38394" y="9470"/>
                  </a:cubicBezTo>
                  <a:cubicBezTo>
                    <a:pt x="38394" y="9531"/>
                    <a:pt x="38394" y="9592"/>
                    <a:pt x="38458" y="9653"/>
                  </a:cubicBezTo>
                  <a:cubicBezTo>
                    <a:pt x="38458" y="9653"/>
                    <a:pt x="38521" y="9714"/>
                    <a:pt x="38521" y="9714"/>
                  </a:cubicBezTo>
                  <a:cubicBezTo>
                    <a:pt x="38521" y="9775"/>
                    <a:pt x="38521" y="9837"/>
                    <a:pt x="38521" y="9837"/>
                  </a:cubicBezTo>
                  <a:cubicBezTo>
                    <a:pt x="38585" y="9898"/>
                    <a:pt x="38585" y="9898"/>
                    <a:pt x="38585" y="9959"/>
                  </a:cubicBezTo>
                  <a:cubicBezTo>
                    <a:pt x="38585" y="10020"/>
                    <a:pt x="38585" y="10020"/>
                    <a:pt x="38648" y="10081"/>
                  </a:cubicBezTo>
                  <a:cubicBezTo>
                    <a:pt x="38711" y="10142"/>
                    <a:pt x="38648" y="10142"/>
                    <a:pt x="38711" y="10203"/>
                  </a:cubicBezTo>
                  <a:cubicBezTo>
                    <a:pt x="38711" y="10264"/>
                    <a:pt x="38711" y="10264"/>
                    <a:pt x="38711" y="10325"/>
                  </a:cubicBezTo>
                  <a:cubicBezTo>
                    <a:pt x="38711" y="10386"/>
                    <a:pt x="38711" y="10448"/>
                    <a:pt x="38775" y="10448"/>
                  </a:cubicBezTo>
                  <a:cubicBezTo>
                    <a:pt x="38775" y="10509"/>
                    <a:pt x="38775" y="10509"/>
                    <a:pt x="38775" y="10570"/>
                  </a:cubicBezTo>
                  <a:cubicBezTo>
                    <a:pt x="38775" y="10570"/>
                    <a:pt x="38711" y="10570"/>
                    <a:pt x="38711" y="10631"/>
                  </a:cubicBezTo>
                  <a:cubicBezTo>
                    <a:pt x="38711" y="10631"/>
                    <a:pt x="38775" y="10631"/>
                    <a:pt x="38775" y="10692"/>
                  </a:cubicBezTo>
                  <a:cubicBezTo>
                    <a:pt x="38775" y="10692"/>
                    <a:pt x="38838" y="10753"/>
                    <a:pt x="38838" y="10753"/>
                  </a:cubicBezTo>
                  <a:cubicBezTo>
                    <a:pt x="38901" y="10753"/>
                    <a:pt x="38965" y="10753"/>
                    <a:pt x="39028" y="10753"/>
                  </a:cubicBezTo>
                  <a:cubicBezTo>
                    <a:pt x="39028" y="10753"/>
                    <a:pt x="39091" y="10753"/>
                    <a:pt x="39155" y="10753"/>
                  </a:cubicBezTo>
                  <a:cubicBezTo>
                    <a:pt x="39218" y="10814"/>
                    <a:pt x="39281" y="10936"/>
                    <a:pt x="39345" y="11059"/>
                  </a:cubicBezTo>
                  <a:cubicBezTo>
                    <a:pt x="39345" y="11120"/>
                    <a:pt x="39408" y="11120"/>
                    <a:pt x="39408" y="11120"/>
                  </a:cubicBezTo>
                  <a:cubicBezTo>
                    <a:pt x="39472" y="11181"/>
                    <a:pt x="39472" y="11181"/>
                    <a:pt x="39472" y="11242"/>
                  </a:cubicBezTo>
                  <a:cubicBezTo>
                    <a:pt x="39535" y="11303"/>
                    <a:pt x="39535" y="11303"/>
                    <a:pt x="39598" y="11303"/>
                  </a:cubicBezTo>
                  <a:cubicBezTo>
                    <a:pt x="39598" y="11364"/>
                    <a:pt x="39598" y="11425"/>
                    <a:pt x="39598" y="11425"/>
                  </a:cubicBezTo>
                  <a:cubicBezTo>
                    <a:pt x="39598" y="11486"/>
                    <a:pt x="39535" y="11547"/>
                    <a:pt x="39598" y="11547"/>
                  </a:cubicBezTo>
                  <a:cubicBezTo>
                    <a:pt x="39662" y="11608"/>
                    <a:pt x="39725" y="11547"/>
                    <a:pt x="39725" y="11547"/>
                  </a:cubicBezTo>
                  <a:cubicBezTo>
                    <a:pt x="39852" y="11547"/>
                    <a:pt x="39852" y="11608"/>
                    <a:pt x="39915" y="11608"/>
                  </a:cubicBezTo>
                  <a:cubicBezTo>
                    <a:pt x="40042" y="11608"/>
                    <a:pt x="40105" y="11608"/>
                    <a:pt x="40168" y="11670"/>
                  </a:cubicBezTo>
                  <a:cubicBezTo>
                    <a:pt x="40168" y="11670"/>
                    <a:pt x="40232" y="11731"/>
                    <a:pt x="40295" y="11731"/>
                  </a:cubicBezTo>
                  <a:cubicBezTo>
                    <a:pt x="40359" y="11792"/>
                    <a:pt x="40359" y="11853"/>
                    <a:pt x="40422" y="11853"/>
                  </a:cubicBezTo>
                  <a:cubicBezTo>
                    <a:pt x="40485" y="11914"/>
                    <a:pt x="40485" y="11975"/>
                    <a:pt x="40549" y="11975"/>
                  </a:cubicBezTo>
                  <a:cubicBezTo>
                    <a:pt x="40612" y="12097"/>
                    <a:pt x="40675" y="12097"/>
                    <a:pt x="40739" y="12158"/>
                  </a:cubicBezTo>
                  <a:cubicBezTo>
                    <a:pt x="40802" y="12219"/>
                    <a:pt x="40865" y="12342"/>
                    <a:pt x="40929" y="12403"/>
                  </a:cubicBezTo>
                  <a:cubicBezTo>
                    <a:pt x="41055" y="12403"/>
                    <a:pt x="41119" y="12464"/>
                    <a:pt x="41182" y="12525"/>
                  </a:cubicBezTo>
                  <a:cubicBezTo>
                    <a:pt x="41182" y="12586"/>
                    <a:pt x="41246" y="12586"/>
                    <a:pt x="41246" y="12647"/>
                  </a:cubicBezTo>
                  <a:cubicBezTo>
                    <a:pt x="41309" y="12647"/>
                    <a:pt x="41309" y="12708"/>
                    <a:pt x="41372" y="12708"/>
                  </a:cubicBezTo>
                  <a:cubicBezTo>
                    <a:pt x="41436" y="12769"/>
                    <a:pt x="41499" y="12769"/>
                    <a:pt x="41562" y="12830"/>
                  </a:cubicBezTo>
                  <a:cubicBezTo>
                    <a:pt x="41626" y="12892"/>
                    <a:pt x="41689" y="12953"/>
                    <a:pt x="41752" y="13014"/>
                  </a:cubicBezTo>
                  <a:cubicBezTo>
                    <a:pt x="41816" y="13075"/>
                    <a:pt x="41879" y="13136"/>
                    <a:pt x="41942" y="13197"/>
                  </a:cubicBezTo>
                  <a:cubicBezTo>
                    <a:pt x="42006" y="13258"/>
                    <a:pt x="42133" y="13258"/>
                    <a:pt x="42196" y="13258"/>
                  </a:cubicBezTo>
                  <a:cubicBezTo>
                    <a:pt x="42259" y="13380"/>
                    <a:pt x="42259" y="13441"/>
                    <a:pt x="42386" y="13503"/>
                  </a:cubicBezTo>
                  <a:cubicBezTo>
                    <a:pt x="42449" y="13503"/>
                    <a:pt x="42513" y="13441"/>
                    <a:pt x="42639" y="13441"/>
                  </a:cubicBezTo>
                  <a:cubicBezTo>
                    <a:pt x="42703" y="13441"/>
                    <a:pt x="42766" y="13441"/>
                    <a:pt x="42829" y="13441"/>
                  </a:cubicBezTo>
                  <a:cubicBezTo>
                    <a:pt x="42829" y="13441"/>
                    <a:pt x="42893" y="13380"/>
                    <a:pt x="42893" y="13380"/>
                  </a:cubicBezTo>
                  <a:cubicBezTo>
                    <a:pt x="43020" y="13380"/>
                    <a:pt x="43083" y="13380"/>
                    <a:pt x="43210" y="13441"/>
                  </a:cubicBezTo>
                  <a:cubicBezTo>
                    <a:pt x="43210" y="13441"/>
                    <a:pt x="43210" y="13503"/>
                    <a:pt x="43273" y="13503"/>
                  </a:cubicBezTo>
                  <a:cubicBezTo>
                    <a:pt x="43273" y="13564"/>
                    <a:pt x="43336" y="13564"/>
                    <a:pt x="43400" y="13564"/>
                  </a:cubicBezTo>
                  <a:cubicBezTo>
                    <a:pt x="43400" y="13625"/>
                    <a:pt x="43400" y="13686"/>
                    <a:pt x="43463" y="13686"/>
                  </a:cubicBezTo>
                  <a:cubicBezTo>
                    <a:pt x="43463" y="13747"/>
                    <a:pt x="43526" y="13747"/>
                    <a:pt x="43526" y="13808"/>
                  </a:cubicBezTo>
                  <a:cubicBezTo>
                    <a:pt x="43590" y="13869"/>
                    <a:pt x="43653" y="13930"/>
                    <a:pt x="43717" y="13930"/>
                  </a:cubicBezTo>
                  <a:cubicBezTo>
                    <a:pt x="43843" y="13991"/>
                    <a:pt x="43907" y="13991"/>
                    <a:pt x="43970" y="14052"/>
                  </a:cubicBezTo>
                  <a:cubicBezTo>
                    <a:pt x="44033" y="14114"/>
                    <a:pt x="44097" y="14114"/>
                    <a:pt x="44160" y="14175"/>
                  </a:cubicBezTo>
                  <a:cubicBezTo>
                    <a:pt x="44223" y="14236"/>
                    <a:pt x="44097" y="14297"/>
                    <a:pt x="44097" y="14358"/>
                  </a:cubicBezTo>
                  <a:cubicBezTo>
                    <a:pt x="44097" y="14358"/>
                    <a:pt x="44097" y="14358"/>
                    <a:pt x="44033" y="14419"/>
                  </a:cubicBezTo>
                  <a:cubicBezTo>
                    <a:pt x="44033" y="14419"/>
                    <a:pt x="44033" y="14419"/>
                    <a:pt x="44033" y="14419"/>
                  </a:cubicBezTo>
                  <a:cubicBezTo>
                    <a:pt x="43970" y="14541"/>
                    <a:pt x="44223" y="14419"/>
                    <a:pt x="44223" y="14419"/>
                  </a:cubicBezTo>
                  <a:cubicBezTo>
                    <a:pt x="44223" y="14358"/>
                    <a:pt x="44350" y="14358"/>
                    <a:pt x="44350" y="14358"/>
                  </a:cubicBezTo>
                  <a:cubicBezTo>
                    <a:pt x="44413" y="14358"/>
                    <a:pt x="44477" y="14419"/>
                    <a:pt x="44477" y="14419"/>
                  </a:cubicBezTo>
                  <a:cubicBezTo>
                    <a:pt x="44604" y="14358"/>
                    <a:pt x="44604" y="14358"/>
                    <a:pt x="44604" y="14358"/>
                  </a:cubicBezTo>
                  <a:cubicBezTo>
                    <a:pt x="44667" y="14297"/>
                    <a:pt x="44730" y="14297"/>
                    <a:pt x="44730" y="14358"/>
                  </a:cubicBezTo>
                  <a:cubicBezTo>
                    <a:pt x="44794" y="14419"/>
                    <a:pt x="44794" y="14419"/>
                    <a:pt x="44794" y="14480"/>
                  </a:cubicBezTo>
                  <a:cubicBezTo>
                    <a:pt x="44857" y="14480"/>
                    <a:pt x="44920" y="14541"/>
                    <a:pt x="44920" y="14602"/>
                  </a:cubicBezTo>
                  <a:cubicBezTo>
                    <a:pt x="44920" y="14602"/>
                    <a:pt x="44857" y="14663"/>
                    <a:pt x="44920" y="14725"/>
                  </a:cubicBezTo>
                  <a:cubicBezTo>
                    <a:pt x="44920" y="14786"/>
                    <a:pt x="44984" y="14786"/>
                    <a:pt x="44920" y="14847"/>
                  </a:cubicBezTo>
                  <a:cubicBezTo>
                    <a:pt x="44920" y="14908"/>
                    <a:pt x="44857" y="14908"/>
                    <a:pt x="44857" y="14969"/>
                  </a:cubicBezTo>
                  <a:cubicBezTo>
                    <a:pt x="44920" y="15030"/>
                    <a:pt x="44984" y="15030"/>
                    <a:pt x="44984" y="15091"/>
                  </a:cubicBezTo>
                  <a:cubicBezTo>
                    <a:pt x="45047" y="15091"/>
                    <a:pt x="45047" y="15152"/>
                    <a:pt x="45110" y="15152"/>
                  </a:cubicBezTo>
                  <a:cubicBezTo>
                    <a:pt x="45174" y="15213"/>
                    <a:pt x="45237" y="15213"/>
                    <a:pt x="45237" y="15274"/>
                  </a:cubicBezTo>
                  <a:cubicBezTo>
                    <a:pt x="45300" y="15274"/>
                    <a:pt x="45300" y="15336"/>
                    <a:pt x="45364" y="15336"/>
                  </a:cubicBezTo>
                  <a:cubicBezTo>
                    <a:pt x="45364" y="15397"/>
                    <a:pt x="45427" y="15336"/>
                    <a:pt x="45491" y="15336"/>
                  </a:cubicBezTo>
                  <a:cubicBezTo>
                    <a:pt x="45554" y="15397"/>
                    <a:pt x="45554" y="15336"/>
                    <a:pt x="45617" y="15336"/>
                  </a:cubicBezTo>
                  <a:cubicBezTo>
                    <a:pt x="45681" y="15274"/>
                    <a:pt x="45807" y="15274"/>
                    <a:pt x="45934" y="15336"/>
                  </a:cubicBezTo>
                  <a:cubicBezTo>
                    <a:pt x="45997" y="15397"/>
                    <a:pt x="45997" y="15458"/>
                    <a:pt x="45997" y="15580"/>
                  </a:cubicBezTo>
                  <a:cubicBezTo>
                    <a:pt x="46061" y="15641"/>
                    <a:pt x="46124" y="15702"/>
                    <a:pt x="46124" y="15824"/>
                  </a:cubicBezTo>
                  <a:cubicBezTo>
                    <a:pt x="46187" y="15885"/>
                    <a:pt x="46124" y="16008"/>
                    <a:pt x="46187" y="16069"/>
                  </a:cubicBezTo>
                  <a:cubicBezTo>
                    <a:pt x="46187" y="16191"/>
                    <a:pt x="46251" y="16252"/>
                    <a:pt x="46314" y="16313"/>
                  </a:cubicBezTo>
                  <a:cubicBezTo>
                    <a:pt x="46314" y="16435"/>
                    <a:pt x="46314" y="16558"/>
                    <a:pt x="46378" y="16619"/>
                  </a:cubicBezTo>
                  <a:cubicBezTo>
                    <a:pt x="46378" y="16680"/>
                    <a:pt x="46441" y="16802"/>
                    <a:pt x="46504" y="16863"/>
                  </a:cubicBezTo>
                  <a:cubicBezTo>
                    <a:pt x="46568" y="16985"/>
                    <a:pt x="46631" y="16985"/>
                    <a:pt x="46631" y="17107"/>
                  </a:cubicBezTo>
                  <a:cubicBezTo>
                    <a:pt x="46631" y="17169"/>
                    <a:pt x="46694" y="17230"/>
                    <a:pt x="46631" y="17230"/>
                  </a:cubicBezTo>
                  <a:cubicBezTo>
                    <a:pt x="46631" y="17291"/>
                    <a:pt x="46568" y="17230"/>
                    <a:pt x="46504" y="17291"/>
                  </a:cubicBezTo>
                  <a:cubicBezTo>
                    <a:pt x="46504" y="17291"/>
                    <a:pt x="46441" y="17291"/>
                    <a:pt x="46378" y="17352"/>
                  </a:cubicBezTo>
                  <a:cubicBezTo>
                    <a:pt x="46314" y="17352"/>
                    <a:pt x="46251" y="17352"/>
                    <a:pt x="46251" y="17413"/>
                  </a:cubicBezTo>
                  <a:cubicBezTo>
                    <a:pt x="46187" y="17413"/>
                    <a:pt x="46124" y="17474"/>
                    <a:pt x="46187" y="17535"/>
                  </a:cubicBezTo>
                  <a:cubicBezTo>
                    <a:pt x="46251" y="17596"/>
                    <a:pt x="46251" y="17718"/>
                    <a:pt x="46187" y="17780"/>
                  </a:cubicBezTo>
                  <a:cubicBezTo>
                    <a:pt x="46124" y="17780"/>
                    <a:pt x="46061" y="17841"/>
                    <a:pt x="46061" y="17841"/>
                  </a:cubicBezTo>
                  <a:cubicBezTo>
                    <a:pt x="46061" y="17902"/>
                    <a:pt x="46061" y="17963"/>
                    <a:pt x="45997" y="17963"/>
                  </a:cubicBezTo>
                  <a:cubicBezTo>
                    <a:pt x="45934" y="18146"/>
                    <a:pt x="45807" y="18268"/>
                    <a:pt x="45871" y="18452"/>
                  </a:cubicBezTo>
                  <a:cubicBezTo>
                    <a:pt x="45871" y="18452"/>
                    <a:pt x="45871" y="18574"/>
                    <a:pt x="45871" y="18574"/>
                  </a:cubicBezTo>
                  <a:cubicBezTo>
                    <a:pt x="45934" y="18574"/>
                    <a:pt x="45997" y="18574"/>
                    <a:pt x="46061" y="18574"/>
                  </a:cubicBezTo>
                  <a:cubicBezTo>
                    <a:pt x="46061" y="18574"/>
                    <a:pt x="46124" y="18635"/>
                    <a:pt x="46187" y="18635"/>
                  </a:cubicBezTo>
                  <a:cubicBezTo>
                    <a:pt x="46251" y="18635"/>
                    <a:pt x="46251" y="18635"/>
                    <a:pt x="46314" y="18635"/>
                  </a:cubicBezTo>
                  <a:cubicBezTo>
                    <a:pt x="46441" y="18635"/>
                    <a:pt x="46504" y="18635"/>
                    <a:pt x="46568" y="18513"/>
                  </a:cubicBezTo>
                  <a:cubicBezTo>
                    <a:pt x="46631" y="18391"/>
                    <a:pt x="46694" y="18329"/>
                    <a:pt x="46758" y="18268"/>
                  </a:cubicBezTo>
                  <a:cubicBezTo>
                    <a:pt x="46821" y="18207"/>
                    <a:pt x="46884" y="18085"/>
                    <a:pt x="46948" y="18024"/>
                  </a:cubicBezTo>
                  <a:cubicBezTo>
                    <a:pt x="47011" y="17963"/>
                    <a:pt x="47011" y="17902"/>
                    <a:pt x="47074" y="17841"/>
                  </a:cubicBezTo>
                  <a:cubicBezTo>
                    <a:pt x="47138" y="17780"/>
                    <a:pt x="47201" y="17718"/>
                    <a:pt x="47201" y="17596"/>
                  </a:cubicBezTo>
                  <a:cubicBezTo>
                    <a:pt x="47138" y="17596"/>
                    <a:pt x="47138" y="17535"/>
                    <a:pt x="47074" y="17474"/>
                  </a:cubicBezTo>
                  <a:cubicBezTo>
                    <a:pt x="47074" y="17474"/>
                    <a:pt x="47138" y="17413"/>
                    <a:pt x="47138" y="17352"/>
                  </a:cubicBezTo>
                  <a:cubicBezTo>
                    <a:pt x="47201" y="17291"/>
                    <a:pt x="47265" y="17230"/>
                    <a:pt x="47328" y="17169"/>
                  </a:cubicBezTo>
                  <a:cubicBezTo>
                    <a:pt x="47391" y="17107"/>
                    <a:pt x="47455" y="17046"/>
                    <a:pt x="47518" y="17046"/>
                  </a:cubicBezTo>
                  <a:cubicBezTo>
                    <a:pt x="47581" y="17046"/>
                    <a:pt x="47645" y="16985"/>
                    <a:pt x="47708" y="17046"/>
                  </a:cubicBezTo>
                  <a:cubicBezTo>
                    <a:pt x="47708" y="17046"/>
                    <a:pt x="47708" y="17046"/>
                    <a:pt x="47771" y="17107"/>
                  </a:cubicBezTo>
                  <a:cubicBezTo>
                    <a:pt x="47898" y="17107"/>
                    <a:pt x="47961" y="17046"/>
                    <a:pt x="47961" y="16985"/>
                  </a:cubicBezTo>
                  <a:cubicBezTo>
                    <a:pt x="48025" y="16802"/>
                    <a:pt x="47961" y="16680"/>
                    <a:pt x="47961" y="16558"/>
                  </a:cubicBezTo>
                  <a:cubicBezTo>
                    <a:pt x="47961" y="16435"/>
                    <a:pt x="47898" y="16313"/>
                    <a:pt x="47835" y="16191"/>
                  </a:cubicBezTo>
                  <a:cubicBezTo>
                    <a:pt x="47708" y="16069"/>
                    <a:pt x="47518" y="16008"/>
                    <a:pt x="47391" y="15947"/>
                  </a:cubicBezTo>
                  <a:cubicBezTo>
                    <a:pt x="47328" y="15885"/>
                    <a:pt x="47328" y="15885"/>
                    <a:pt x="47265" y="15885"/>
                  </a:cubicBezTo>
                  <a:cubicBezTo>
                    <a:pt x="47201" y="15885"/>
                    <a:pt x="47138" y="15885"/>
                    <a:pt x="47138" y="15885"/>
                  </a:cubicBezTo>
                  <a:cubicBezTo>
                    <a:pt x="47011" y="15763"/>
                    <a:pt x="47201" y="15580"/>
                    <a:pt x="47201" y="15458"/>
                  </a:cubicBezTo>
                  <a:cubicBezTo>
                    <a:pt x="47265" y="15397"/>
                    <a:pt x="47265" y="15274"/>
                    <a:pt x="47265" y="15213"/>
                  </a:cubicBezTo>
                  <a:cubicBezTo>
                    <a:pt x="47328" y="15091"/>
                    <a:pt x="47391" y="15030"/>
                    <a:pt x="47455" y="14908"/>
                  </a:cubicBezTo>
                  <a:cubicBezTo>
                    <a:pt x="47455" y="14847"/>
                    <a:pt x="47518" y="14786"/>
                    <a:pt x="47581" y="14725"/>
                  </a:cubicBezTo>
                  <a:cubicBezTo>
                    <a:pt x="47645" y="14663"/>
                    <a:pt x="47708" y="14602"/>
                    <a:pt x="47835" y="14541"/>
                  </a:cubicBezTo>
                  <a:cubicBezTo>
                    <a:pt x="47835" y="14541"/>
                    <a:pt x="48025" y="14541"/>
                    <a:pt x="48088" y="14602"/>
                  </a:cubicBezTo>
                  <a:cubicBezTo>
                    <a:pt x="48088" y="14663"/>
                    <a:pt x="47898" y="14725"/>
                    <a:pt x="48088" y="14725"/>
                  </a:cubicBezTo>
                  <a:cubicBezTo>
                    <a:pt x="48152" y="14725"/>
                    <a:pt x="48215" y="14725"/>
                    <a:pt x="48215" y="14786"/>
                  </a:cubicBezTo>
                  <a:cubicBezTo>
                    <a:pt x="48278" y="14786"/>
                    <a:pt x="48342" y="14786"/>
                    <a:pt x="48342" y="14786"/>
                  </a:cubicBezTo>
                  <a:cubicBezTo>
                    <a:pt x="48468" y="14847"/>
                    <a:pt x="48595" y="14786"/>
                    <a:pt x="48658" y="14847"/>
                  </a:cubicBezTo>
                  <a:cubicBezTo>
                    <a:pt x="48722" y="14908"/>
                    <a:pt x="48785" y="14969"/>
                    <a:pt x="48848" y="15030"/>
                  </a:cubicBezTo>
                  <a:cubicBezTo>
                    <a:pt x="48975" y="15152"/>
                    <a:pt x="49039" y="15336"/>
                    <a:pt x="49229" y="15458"/>
                  </a:cubicBezTo>
                  <a:cubicBezTo>
                    <a:pt x="49292" y="15458"/>
                    <a:pt x="49355" y="15519"/>
                    <a:pt x="49419" y="15580"/>
                  </a:cubicBezTo>
                  <a:cubicBezTo>
                    <a:pt x="49482" y="15641"/>
                    <a:pt x="49545" y="15702"/>
                    <a:pt x="49609" y="15702"/>
                  </a:cubicBezTo>
                  <a:cubicBezTo>
                    <a:pt x="49736" y="15702"/>
                    <a:pt x="49736" y="15580"/>
                    <a:pt x="49736" y="15519"/>
                  </a:cubicBezTo>
                  <a:cubicBezTo>
                    <a:pt x="49736" y="15397"/>
                    <a:pt x="49862" y="15336"/>
                    <a:pt x="49862" y="15213"/>
                  </a:cubicBezTo>
                  <a:cubicBezTo>
                    <a:pt x="49862" y="15152"/>
                    <a:pt x="49799" y="15091"/>
                    <a:pt x="49799" y="15030"/>
                  </a:cubicBezTo>
                  <a:cubicBezTo>
                    <a:pt x="49736" y="14969"/>
                    <a:pt x="49672" y="14969"/>
                    <a:pt x="49672" y="14908"/>
                  </a:cubicBezTo>
                  <a:cubicBezTo>
                    <a:pt x="49609" y="14847"/>
                    <a:pt x="49609" y="14725"/>
                    <a:pt x="49482" y="14725"/>
                  </a:cubicBezTo>
                  <a:cubicBezTo>
                    <a:pt x="49419" y="14663"/>
                    <a:pt x="49355" y="14663"/>
                    <a:pt x="49292" y="14602"/>
                  </a:cubicBezTo>
                  <a:cubicBezTo>
                    <a:pt x="49229" y="14602"/>
                    <a:pt x="49229" y="14541"/>
                    <a:pt x="49165" y="14480"/>
                  </a:cubicBezTo>
                  <a:cubicBezTo>
                    <a:pt x="49102" y="14358"/>
                    <a:pt x="49039" y="14297"/>
                    <a:pt x="48912" y="14297"/>
                  </a:cubicBezTo>
                  <a:cubicBezTo>
                    <a:pt x="48785" y="14297"/>
                    <a:pt x="48722" y="14175"/>
                    <a:pt x="48595" y="14114"/>
                  </a:cubicBezTo>
                  <a:cubicBezTo>
                    <a:pt x="48532" y="14052"/>
                    <a:pt x="48405" y="14052"/>
                    <a:pt x="48342" y="13991"/>
                  </a:cubicBezTo>
                  <a:cubicBezTo>
                    <a:pt x="48215" y="13930"/>
                    <a:pt x="48152" y="13869"/>
                    <a:pt x="48025" y="13869"/>
                  </a:cubicBezTo>
                  <a:cubicBezTo>
                    <a:pt x="47961" y="13808"/>
                    <a:pt x="47898" y="13808"/>
                    <a:pt x="47835" y="13747"/>
                  </a:cubicBezTo>
                  <a:cubicBezTo>
                    <a:pt x="47771" y="13686"/>
                    <a:pt x="47708" y="13625"/>
                    <a:pt x="47645" y="13625"/>
                  </a:cubicBezTo>
                  <a:cubicBezTo>
                    <a:pt x="47581" y="13564"/>
                    <a:pt x="47455" y="13564"/>
                    <a:pt x="47391" y="13564"/>
                  </a:cubicBezTo>
                  <a:cubicBezTo>
                    <a:pt x="47265" y="13503"/>
                    <a:pt x="47201" y="13441"/>
                    <a:pt x="47074" y="13380"/>
                  </a:cubicBezTo>
                  <a:cubicBezTo>
                    <a:pt x="46948" y="13319"/>
                    <a:pt x="46821" y="13258"/>
                    <a:pt x="46694" y="13197"/>
                  </a:cubicBezTo>
                  <a:cubicBezTo>
                    <a:pt x="46631" y="13136"/>
                    <a:pt x="46568" y="13075"/>
                    <a:pt x="46504" y="13075"/>
                  </a:cubicBezTo>
                  <a:cubicBezTo>
                    <a:pt x="46441" y="13014"/>
                    <a:pt x="46251" y="12892"/>
                    <a:pt x="46314" y="12769"/>
                  </a:cubicBezTo>
                  <a:cubicBezTo>
                    <a:pt x="46314" y="12708"/>
                    <a:pt x="46441" y="12769"/>
                    <a:pt x="46504" y="12708"/>
                  </a:cubicBezTo>
                  <a:cubicBezTo>
                    <a:pt x="46504" y="12647"/>
                    <a:pt x="46504" y="12647"/>
                    <a:pt x="46568" y="12586"/>
                  </a:cubicBezTo>
                  <a:cubicBezTo>
                    <a:pt x="46568" y="12586"/>
                    <a:pt x="46631" y="12586"/>
                    <a:pt x="46631" y="12525"/>
                  </a:cubicBezTo>
                  <a:cubicBezTo>
                    <a:pt x="46694" y="12281"/>
                    <a:pt x="46504" y="12158"/>
                    <a:pt x="46251" y="12158"/>
                  </a:cubicBezTo>
                  <a:cubicBezTo>
                    <a:pt x="46187" y="12219"/>
                    <a:pt x="46124" y="12219"/>
                    <a:pt x="45997" y="12219"/>
                  </a:cubicBezTo>
                  <a:cubicBezTo>
                    <a:pt x="45871" y="12219"/>
                    <a:pt x="45807" y="12219"/>
                    <a:pt x="45681" y="12219"/>
                  </a:cubicBezTo>
                  <a:cubicBezTo>
                    <a:pt x="45617" y="12219"/>
                    <a:pt x="45554" y="12281"/>
                    <a:pt x="45427" y="12281"/>
                  </a:cubicBezTo>
                  <a:cubicBezTo>
                    <a:pt x="45427" y="12281"/>
                    <a:pt x="45364" y="12281"/>
                    <a:pt x="45300" y="12281"/>
                  </a:cubicBezTo>
                  <a:cubicBezTo>
                    <a:pt x="45174" y="12281"/>
                    <a:pt x="45047" y="12281"/>
                    <a:pt x="44984" y="12219"/>
                  </a:cubicBezTo>
                  <a:cubicBezTo>
                    <a:pt x="44920" y="12158"/>
                    <a:pt x="44794" y="12158"/>
                    <a:pt x="44730" y="12097"/>
                  </a:cubicBezTo>
                  <a:cubicBezTo>
                    <a:pt x="44667" y="12097"/>
                    <a:pt x="44667" y="12097"/>
                    <a:pt x="44604" y="12036"/>
                  </a:cubicBezTo>
                  <a:cubicBezTo>
                    <a:pt x="44604" y="12036"/>
                    <a:pt x="44604" y="11975"/>
                    <a:pt x="44540" y="11975"/>
                  </a:cubicBezTo>
                  <a:cubicBezTo>
                    <a:pt x="44477" y="11914"/>
                    <a:pt x="44413" y="11914"/>
                    <a:pt x="44350" y="11853"/>
                  </a:cubicBezTo>
                  <a:cubicBezTo>
                    <a:pt x="44287" y="11792"/>
                    <a:pt x="44287" y="11670"/>
                    <a:pt x="44160" y="11608"/>
                  </a:cubicBezTo>
                  <a:cubicBezTo>
                    <a:pt x="44160" y="11608"/>
                    <a:pt x="44097" y="11608"/>
                    <a:pt x="44097" y="11547"/>
                  </a:cubicBezTo>
                  <a:cubicBezTo>
                    <a:pt x="44033" y="11547"/>
                    <a:pt x="44033" y="11486"/>
                    <a:pt x="43970" y="11425"/>
                  </a:cubicBezTo>
                  <a:cubicBezTo>
                    <a:pt x="43907" y="11425"/>
                    <a:pt x="43907" y="11364"/>
                    <a:pt x="43843" y="11364"/>
                  </a:cubicBezTo>
                  <a:cubicBezTo>
                    <a:pt x="43780" y="11303"/>
                    <a:pt x="43780" y="11242"/>
                    <a:pt x="43780" y="11181"/>
                  </a:cubicBezTo>
                  <a:cubicBezTo>
                    <a:pt x="43780" y="11120"/>
                    <a:pt x="43717" y="11059"/>
                    <a:pt x="43653" y="10997"/>
                  </a:cubicBezTo>
                  <a:cubicBezTo>
                    <a:pt x="43590" y="10936"/>
                    <a:pt x="43526" y="10875"/>
                    <a:pt x="43526" y="10814"/>
                  </a:cubicBezTo>
                  <a:cubicBezTo>
                    <a:pt x="43463" y="10753"/>
                    <a:pt x="43463" y="10692"/>
                    <a:pt x="43463" y="10631"/>
                  </a:cubicBezTo>
                  <a:cubicBezTo>
                    <a:pt x="43463" y="10631"/>
                    <a:pt x="43400" y="10570"/>
                    <a:pt x="43400" y="10570"/>
                  </a:cubicBezTo>
                  <a:cubicBezTo>
                    <a:pt x="43336" y="10448"/>
                    <a:pt x="43336" y="10386"/>
                    <a:pt x="43336" y="10264"/>
                  </a:cubicBezTo>
                  <a:cubicBezTo>
                    <a:pt x="43336" y="10142"/>
                    <a:pt x="43273" y="10081"/>
                    <a:pt x="43210" y="10020"/>
                  </a:cubicBezTo>
                  <a:cubicBezTo>
                    <a:pt x="43146" y="9959"/>
                    <a:pt x="43146" y="9837"/>
                    <a:pt x="43083" y="9775"/>
                  </a:cubicBezTo>
                  <a:cubicBezTo>
                    <a:pt x="43020" y="9714"/>
                    <a:pt x="42956" y="9714"/>
                    <a:pt x="42829" y="9653"/>
                  </a:cubicBezTo>
                  <a:cubicBezTo>
                    <a:pt x="42766" y="9653"/>
                    <a:pt x="42703" y="9531"/>
                    <a:pt x="42639" y="9470"/>
                  </a:cubicBezTo>
                  <a:cubicBezTo>
                    <a:pt x="42576" y="9409"/>
                    <a:pt x="42513" y="9409"/>
                    <a:pt x="42449" y="9348"/>
                  </a:cubicBezTo>
                  <a:cubicBezTo>
                    <a:pt x="42323" y="9287"/>
                    <a:pt x="42323" y="9226"/>
                    <a:pt x="42196" y="9226"/>
                  </a:cubicBezTo>
                  <a:cubicBezTo>
                    <a:pt x="42133" y="9164"/>
                    <a:pt x="42069" y="9103"/>
                    <a:pt x="42006" y="9042"/>
                  </a:cubicBezTo>
                  <a:cubicBezTo>
                    <a:pt x="42006" y="9042"/>
                    <a:pt x="41942" y="8981"/>
                    <a:pt x="41879" y="8981"/>
                  </a:cubicBezTo>
                  <a:cubicBezTo>
                    <a:pt x="41879" y="8981"/>
                    <a:pt x="41816" y="8920"/>
                    <a:pt x="41816" y="8920"/>
                  </a:cubicBezTo>
                  <a:cubicBezTo>
                    <a:pt x="41689" y="8859"/>
                    <a:pt x="41626" y="8798"/>
                    <a:pt x="41499" y="8737"/>
                  </a:cubicBezTo>
                  <a:cubicBezTo>
                    <a:pt x="41499" y="8676"/>
                    <a:pt x="41436" y="8615"/>
                    <a:pt x="41372" y="8553"/>
                  </a:cubicBezTo>
                  <a:cubicBezTo>
                    <a:pt x="41372" y="8431"/>
                    <a:pt x="41309" y="8370"/>
                    <a:pt x="41246" y="8309"/>
                  </a:cubicBezTo>
                  <a:cubicBezTo>
                    <a:pt x="41246" y="8248"/>
                    <a:pt x="41246" y="8126"/>
                    <a:pt x="41246" y="8004"/>
                  </a:cubicBezTo>
                  <a:cubicBezTo>
                    <a:pt x="41246" y="7942"/>
                    <a:pt x="41182" y="7881"/>
                    <a:pt x="41182" y="7759"/>
                  </a:cubicBezTo>
                  <a:cubicBezTo>
                    <a:pt x="41182" y="7698"/>
                    <a:pt x="41246" y="7576"/>
                    <a:pt x="41309" y="7637"/>
                  </a:cubicBezTo>
                  <a:cubicBezTo>
                    <a:pt x="41372" y="7637"/>
                    <a:pt x="41436" y="7698"/>
                    <a:pt x="41499" y="7637"/>
                  </a:cubicBezTo>
                  <a:cubicBezTo>
                    <a:pt x="41436" y="7576"/>
                    <a:pt x="41436" y="7576"/>
                    <a:pt x="41499" y="7515"/>
                  </a:cubicBezTo>
                  <a:cubicBezTo>
                    <a:pt x="41562" y="7393"/>
                    <a:pt x="41499" y="7270"/>
                    <a:pt x="41436" y="7209"/>
                  </a:cubicBezTo>
                  <a:cubicBezTo>
                    <a:pt x="41372" y="7148"/>
                    <a:pt x="41309" y="7148"/>
                    <a:pt x="41309" y="7087"/>
                  </a:cubicBezTo>
                  <a:cubicBezTo>
                    <a:pt x="41246" y="7026"/>
                    <a:pt x="41246" y="7026"/>
                    <a:pt x="41182" y="6965"/>
                  </a:cubicBezTo>
                  <a:cubicBezTo>
                    <a:pt x="41182" y="6904"/>
                    <a:pt x="40992" y="6904"/>
                    <a:pt x="41055" y="6782"/>
                  </a:cubicBezTo>
                  <a:cubicBezTo>
                    <a:pt x="41055" y="6720"/>
                    <a:pt x="41119" y="6720"/>
                    <a:pt x="41119" y="6720"/>
                  </a:cubicBezTo>
                  <a:cubicBezTo>
                    <a:pt x="41182" y="6659"/>
                    <a:pt x="41182" y="6598"/>
                    <a:pt x="41182" y="6598"/>
                  </a:cubicBezTo>
                  <a:cubicBezTo>
                    <a:pt x="41246" y="6537"/>
                    <a:pt x="41372" y="6415"/>
                    <a:pt x="41436" y="6415"/>
                  </a:cubicBezTo>
                  <a:cubicBezTo>
                    <a:pt x="41436" y="6476"/>
                    <a:pt x="41309" y="6659"/>
                    <a:pt x="41436" y="6598"/>
                  </a:cubicBezTo>
                  <a:cubicBezTo>
                    <a:pt x="41499" y="6598"/>
                    <a:pt x="41499" y="6537"/>
                    <a:pt x="41562" y="6537"/>
                  </a:cubicBezTo>
                  <a:cubicBezTo>
                    <a:pt x="41626" y="6537"/>
                    <a:pt x="41626" y="6598"/>
                    <a:pt x="41689" y="6537"/>
                  </a:cubicBezTo>
                  <a:cubicBezTo>
                    <a:pt x="41816" y="6476"/>
                    <a:pt x="41879" y="6415"/>
                    <a:pt x="41942" y="6415"/>
                  </a:cubicBezTo>
                  <a:cubicBezTo>
                    <a:pt x="42069" y="6354"/>
                    <a:pt x="42133" y="6354"/>
                    <a:pt x="42259" y="6293"/>
                  </a:cubicBezTo>
                  <a:cubicBezTo>
                    <a:pt x="42259" y="6293"/>
                    <a:pt x="42323" y="6293"/>
                    <a:pt x="42323" y="6232"/>
                  </a:cubicBezTo>
                  <a:cubicBezTo>
                    <a:pt x="42386" y="6171"/>
                    <a:pt x="42386" y="6171"/>
                    <a:pt x="42386" y="6109"/>
                  </a:cubicBezTo>
                  <a:cubicBezTo>
                    <a:pt x="42386" y="6048"/>
                    <a:pt x="42513" y="6048"/>
                    <a:pt x="42513" y="6048"/>
                  </a:cubicBezTo>
                  <a:cubicBezTo>
                    <a:pt x="42576" y="6048"/>
                    <a:pt x="42576" y="6048"/>
                    <a:pt x="42639" y="6109"/>
                  </a:cubicBezTo>
                  <a:cubicBezTo>
                    <a:pt x="42766" y="6109"/>
                    <a:pt x="42829" y="6048"/>
                    <a:pt x="42956" y="6048"/>
                  </a:cubicBezTo>
                  <a:cubicBezTo>
                    <a:pt x="43020" y="6109"/>
                    <a:pt x="43083" y="6171"/>
                    <a:pt x="43083" y="6232"/>
                  </a:cubicBezTo>
                  <a:cubicBezTo>
                    <a:pt x="43083" y="6293"/>
                    <a:pt x="43210" y="6293"/>
                    <a:pt x="43146" y="6354"/>
                  </a:cubicBezTo>
                  <a:cubicBezTo>
                    <a:pt x="43083" y="6354"/>
                    <a:pt x="43083" y="6354"/>
                    <a:pt x="43083" y="6415"/>
                  </a:cubicBezTo>
                  <a:cubicBezTo>
                    <a:pt x="43083" y="6415"/>
                    <a:pt x="43083" y="6415"/>
                    <a:pt x="43020" y="6415"/>
                  </a:cubicBezTo>
                  <a:cubicBezTo>
                    <a:pt x="43020" y="6476"/>
                    <a:pt x="43020" y="6476"/>
                    <a:pt x="43020" y="6476"/>
                  </a:cubicBezTo>
                  <a:cubicBezTo>
                    <a:pt x="42956" y="6476"/>
                    <a:pt x="43020" y="6537"/>
                    <a:pt x="42956" y="6537"/>
                  </a:cubicBezTo>
                  <a:cubicBezTo>
                    <a:pt x="42956" y="6537"/>
                    <a:pt x="43020" y="6537"/>
                    <a:pt x="43020" y="6537"/>
                  </a:cubicBezTo>
                  <a:cubicBezTo>
                    <a:pt x="42956" y="6537"/>
                    <a:pt x="42956" y="6537"/>
                    <a:pt x="42956" y="6598"/>
                  </a:cubicBezTo>
                  <a:cubicBezTo>
                    <a:pt x="42956" y="6598"/>
                    <a:pt x="42893" y="6659"/>
                    <a:pt x="42956" y="6659"/>
                  </a:cubicBezTo>
                  <a:cubicBezTo>
                    <a:pt x="42956" y="6720"/>
                    <a:pt x="42956" y="6782"/>
                    <a:pt x="42956" y="6843"/>
                  </a:cubicBezTo>
                  <a:cubicBezTo>
                    <a:pt x="42956" y="6904"/>
                    <a:pt x="42956" y="6904"/>
                    <a:pt x="43020" y="6965"/>
                  </a:cubicBezTo>
                  <a:cubicBezTo>
                    <a:pt x="43083" y="7026"/>
                    <a:pt x="43020" y="7148"/>
                    <a:pt x="43020" y="7209"/>
                  </a:cubicBezTo>
                  <a:cubicBezTo>
                    <a:pt x="43083" y="7270"/>
                    <a:pt x="43083" y="7270"/>
                    <a:pt x="43146" y="7270"/>
                  </a:cubicBezTo>
                  <a:cubicBezTo>
                    <a:pt x="43146" y="7331"/>
                    <a:pt x="43210" y="7393"/>
                    <a:pt x="43210" y="7393"/>
                  </a:cubicBezTo>
                  <a:cubicBezTo>
                    <a:pt x="43273" y="7393"/>
                    <a:pt x="43273" y="7393"/>
                    <a:pt x="43336" y="7454"/>
                  </a:cubicBezTo>
                  <a:cubicBezTo>
                    <a:pt x="43336" y="7515"/>
                    <a:pt x="43336" y="7576"/>
                    <a:pt x="43336" y="7637"/>
                  </a:cubicBezTo>
                  <a:cubicBezTo>
                    <a:pt x="43400" y="7698"/>
                    <a:pt x="43526" y="7698"/>
                    <a:pt x="43526" y="7576"/>
                  </a:cubicBezTo>
                  <a:cubicBezTo>
                    <a:pt x="43526" y="7454"/>
                    <a:pt x="43526" y="7393"/>
                    <a:pt x="43590" y="7331"/>
                  </a:cubicBezTo>
                  <a:cubicBezTo>
                    <a:pt x="43653" y="7270"/>
                    <a:pt x="43653" y="7270"/>
                    <a:pt x="43717" y="7270"/>
                  </a:cubicBezTo>
                  <a:cubicBezTo>
                    <a:pt x="43780" y="7270"/>
                    <a:pt x="43780" y="7331"/>
                    <a:pt x="43843" y="7270"/>
                  </a:cubicBezTo>
                  <a:cubicBezTo>
                    <a:pt x="43907" y="7209"/>
                    <a:pt x="43843" y="7148"/>
                    <a:pt x="43843" y="7087"/>
                  </a:cubicBezTo>
                  <a:cubicBezTo>
                    <a:pt x="43907" y="7087"/>
                    <a:pt x="43907" y="7026"/>
                    <a:pt x="43907" y="7026"/>
                  </a:cubicBezTo>
                  <a:cubicBezTo>
                    <a:pt x="43970" y="6904"/>
                    <a:pt x="43907" y="6843"/>
                    <a:pt x="44033" y="6782"/>
                  </a:cubicBezTo>
                  <a:cubicBezTo>
                    <a:pt x="44097" y="6782"/>
                    <a:pt x="44160" y="6782"/>
                    <a:pt x="44160" y="6843"/>
                  </a:cubicBezTo>
                  <a:cubicBezTo>
                    <a:pt x="44223" y="6843"/>
                    <a:pt x="44223" y="6904"/>
                    <a:pt x="44287" y="6965"/>
                  </a:cubicBezTo>
                  <a:cubicBezTo>
                    <a:pt x="44287" y="6965"/>
                    <a:pt x="44350" y="6965"/>
                    <a:pt x="44413" y="7026"/>
                  </a:cubicBezTo>
                  <a:cubicBezTo>
                    <a:pt x="44477" y="7026"/>
                    <a:pt x="44477" y="7087"/>
                    <a:pt x="44540" y="7087"/>
                  </a:cubicBezTo>
                  <a:cubicBezTo>
                    <a:pt x="44540" y="7087"/>
                    <a:pt x="44604" y="7087"/>
                    <a:pt x="44667" y="7148"/>
                  </a:cubicBezTo>
                  <a:cubicBezTo>
                    <a:pt x="44730" y="7209"/>
                    <a:pt x="44794" y="7270"/>
                    <a:pt x="44794" y="7331"/>
                  </a:cubicBezTo>
                  <a:cubicBezTo>
                    <a:pt x="44857" y="7454"/>
                    <a:pt x="44794" y="7515"/>
                    <a:pt x="44857" y="7637"/>
                  </a:cubicBezTo>
                  <a:cubicBezTo>
                    <a:pt x="44857" y="7637"/>
                    <a:pt x="44920" y="7698"/>
                    <a:pt x="44920" y="7759"/>
                  </a:cubicBezTo>
                  <a:cubicBezTo>
                    <a:pt x="44920" y="7759"/>
                    <a:pt x="44920" y="7820"/>
                    <a:pt x="44920" y="7881"/>
                  </a:cubicBezTo>
                  <a:cubicBezTo>
                    <a:pt x="44920" y="7942"/>
                    <a:pt x="45047" y="8004"/>
                    <a:pt x="45047" y="8065"/>
                  </a:cubicBezTo>
                  <a:cubicBezTo>
                    <a:pt x="45110" y="8187"/>
                    <a:pt x="45174" y="8187"/>
                    <a:pt x="45237" y="8248"/>
                  </a:cubicBezTo>
                  <a:cubicBezTo>
                    <a:pt x="45300" y="8309"/>
                    <a:pt x="45364" y="8370"/>
                    <a:pt x="45427" y="8431"/>
                  </a:cubicBezTo>
                  <a:cubicBezTo>
                    <a:pt x="45491" y="8431"/>
                    <a:pt x="45554" y="8431"/>
                    <a:pt x="45554" y="8492"/>
                  </a:cubicBezTo>
                  <a:cubicBezTo>
                    <a:pt x="45617" y="8615"/>
                    <a:pt x="45491" y="8492"/>
                    <a:pt x="45427" y="8492"/>
                  </a:cubicBezTo>
                  <a:cubicBezTo>
                    <a:pt x="45427" y="8492"/>
                    <a:pt x="45364" y="8492"/>
                    <a:pt x="45364" y="8492"/>
                  </a:cubicBezTo>
                  <a:cubicBezTo>
                    <a:pt x="45300" y="8492"/>
                    <a:pt x="45300" y="8431"/>
                    <a:pt x="45300" y="8431"/>
                  </a:cubicBezTo>
                  <a:cubicBezTo>
                    <a:pt x="45237" y="8431"/>
                    <a:pt x="45237" y="8492"/>
                    <a:pt x="45237" y="8492"/>
                  </a:cubicBezTo>
                  <a:cubicBezTo>
                    <a:pt x="45174" y="8492"/>
                    <a:pt x="45174" y="8492"/>
                    <a:pt x="45110" y="8492"/>
                  </a:cubicBezTo>
                  <a:cubicBezTo>
                    <a:pt x="45110" y="8615"/>
                    <a:pt x="45237" y="8615"/>
                    <a:pt x="45300" y="8615"/>
                  </a:cubicBezTo>
                  <a:cubicBezTo>
                    <a:pt x="45300" y="8676"/>
                    <a:pt x="45300" y="8798"/>
                    <a:pt x="45364" y="8859"/>
                  </a:cubicBezTo>
                  <a:cubicBezTo>
                    <a:pt x="45427" y="8859"/>
                    <a:pt x="45491" y="8920"/>
                    <a:pt x="45491" y="8981"/>
                  </a:cubicBezTo>
                  <a:cubicBezTo>
                    <a:pt x="45554" y="8981"/>
                    <a:pt x="45554" y="9042"/>
                    <a:pt x="45554" y="9042"/>
                  </a:cubicBezTo>
                  <a:cubicBezTo>
                    <a:pt x="45617" y="9103"/>
                    <a:pt x="45681" y="9103"/>
                    <a:pt x="45744" y="9164"/>
                  </a:cubicBezTo>
                  <a:cubicBezTo>
                    <a:pt x="45744" y="9164"/>
                    <a:pt x="45807" y="9226"/>
                    <a:pt x="45871" y="9226"/>
                  </a:cubicBezTo>
                  <a:cubicBezTo>
                    <a:pt x="45871" y="9226"/>
                    <a:pt x="45934" y="9287"/>
                    <a:pt x="45934" y="9287"/>
                  </a:cubicBezTo>
                  <a:cubicBezTo>
                    <a:pt x="45997" y="9287"/>
                    <a:pt x="46061" y="9287"/>
                    <a:pt x="46124" y="9348"/>
                  </a:cubicBezTo>
                  <a:cubicBezTo>
                    <a:pt x="46124" y="9348"/>
                    <a:pt x="46187" y="9348"/>
                    <a:pt x="46187" y="9409"/>
                  </a:cubicBezTo>
                  <a:cubicBezTo>
                    <a:pt x="46187" y="9409"/>
                    <a:pt x="46187" y="9470"/>
                    <a:pt x="46251" y="9470"/>
                  </a:cubicBezTo>
                  <a:cubicBezTo>
                    <a:pt x="46251" y="9470"/>
                    <a:pt x="46251" y="9470"/>
                    <a:pt x="46314" y="9531"/>
                  </a:cubicBezTo>
                  <a:cubicBezTo>
                    <a:pt x="46378" y="9531"/>
                    <a:pt x="46314" y="9653"/>
                    <a:pt x="46441" y="9714"/>
                  </a:cubicBezTo>
                  <a:cubicBezTo>
                    <a:pt x="46504" y="9714"/>
                    <a:pt x="46631" y="9714"/>
                    <a:pt x="46694" y="9714"/>
                  </a:cubicBezTo>
                  <a:cubicBezTo>
                    <a:pt x="46821" y="9714"/>
                    <a:pt x="46948" y="9714"/>
                    <a:pt x="47011" y="9714"/>
                  </a:cubicBezTo>
                  <a:cubicBezTo>
                    <a:pt x="47074" y="9714"/>
                    <a:pt x="47074" y="9775"/>
                    <a:pt x="47138" y="9775"/>
                  </a:cubicBezTo>
                  <a:cubicBezTo>
                    <a:pt x="47138" y="9837"/>
                    <a:pt x="47201" y="9775"/>
                    <a:pt x="47265" y="9837"/>
                  </a:cubicBezTo>
                  <a:cubicBezTo>
                    <a:pt x="47328" y="9837"/>
                    <a:pt x="47328" y="9898"/>
                    <a:pt x="47328" y="9898"/>
                  </a:cubicBezTo>
                  <a:cubicBezTo>
                    <a:pt x="47391" y="9959"/>
                    <a:pt x="47391" y="9898"/>
                    <a:pt x="47455" y="9959"/>
                  </a:cubicBezTo>
                  <a:cubicBezTo>
                    <a:pt x="47455" y="10020"/>
                    <a:pt x="47455" y="10020"/>
                    <a:pt x="47518" y="10081"/>
                  </a:cubicBezTo>
                  <a:cubicBezTo>
                    <a:pt x="47581" y="10081"/>
                    <a:pt x="47645" y="10081"/>
                    <a:pt x="47645" y="10081"/>
                  </a:cubicBezTo>
                  <a:cubicBezTo>
                    <a:pt x="47708" y="10081"/>
                    <a:pt x="47708" y="10142"/>
                    <a:pt x="47771" y="10203"/>
                  </a:cubicBezTo>
                  <a:cubicBezTo>
                    <a:pt x="47771" y="10203"/>
                    <a:pt x="47835" y="10203"/>
                    <a:pt x="47898" y="10264"/>
                  </a:cubicBezTo>
                  <a:cubicBezTo>
                    <a:pt x="47898" y="10264"/>
                    <a:pt x="47961" y="10325"/>
                    <a:pt x="47961" y="10325"/>
                  </a:cubicBezTo>
                  <a:cubicBezTo>
                    <a:pt x="48025" y="10386"/>
                    <a:pt x="48088" y="10386"/>
                    <a:pt x="48088" y="10386"/>
                  </a:cubicBezTo>
                  <a:cubicBezTo>
                    <a:pt x="48152" y="10386"/>
                    <a:pt x="48152" y="10448"/>
                    <a:pt x="48215" y="10448"/>
                  </a:cubicBezTo>
                  <a:cubicBezTo>
                    <a:pt x="48278" y="10509"/>
                    <a:pt x="48278" y="10509"/>
                    <a:pt x="48342" y="10509"/>
                  </a:cubicBezTo>
                  <a:cubicBezTo>
                    <a:pt x="48405" y="10570"/>
                    <a:pt x="48405" y="10631"/>
                    <a:pt x="48468" y="10631"/>
                  </a:cubicBezTo>
                  <a:cubicBezTo>
                    <a:pt x="48468" y="10692"/>
                    <a:pt x="48532" y="10692"/>
                    <a:pt x="48595" y="10692"/>
                  </a:cubicBezTo>
                  <a:cubicBezTo>
                    <a:pt x="48595" y="10753"/>
                    <a:pt x="48722" y="10814"/>
                    <a:pt x="48722" y="10875"/>
                  </a:cubicBezTo>
                  <a:cubicBezTo>
                    <a:pt x="48785" y="10875"/>
                    <a:pt x="48785" y="10936"/>
                    <a:pt x="48785" y="10936"/>
                  </a:cubicBezTo>
                  <a:cubicBezTo>
                    <a:pt x="48848" y="10997"/>
                    <a:pt x="48848" y="10997"/>
                    <a:pt x="48912" y="10997"/>
                  </a:cubicBezTo>
                  <a:cubicBezTo>
                    <a:pt x="48975" y="11059"/>
                    <a:pt x="48975" y="11120"/>
                    <a:pt x="48975" y="11120"/>
                  </a:cubicBezTo>
                  <a:cubicBezTo>
                    <a:pt x="49039" y="11120"/>
                    <a:pt x="49102" y="11120"/>
                    <a:pt x="49102" y="11181"/>
                  </a:cubicBezTo>
                  <a:cubicBezTo>
                    <a:pt x="49165" y="11181"/>
                    <a:pt x="49229" y="11181"/>
                    <a:pt x="49292" y="11242"/>
                  </a:cubicBezTo>
                  <a:cubicBezTo>
                    <a:pt x="49355" y="11242"/>
                    <a:pt x="49419" y="11242"/>
                    <a:pt x="49482" y="11303"/>
                  </a:cubicBezTo>
                  <a:cubicBezTo>
                    <a:pt x="49609" y="11364"/>
                    <a:pt x="49672" y="11364"/>
                    <a:pt x="49799" y="11425"/>
                  </a:cubicBezTo>
                  <a:cubicBezTo>
                    <a:pt x="49799" y="11486"/>
                    <a:pt x="49862" y="11608"/>
                    <a:pt x="49926" y="11608"/>
                  </a:cubicBezTo>
                  <a:cubicBezTo>
                    <a:pt x="49989" y="11547"/>
                    <a:pt x="49862" y="11486"/>
                    <a:pt x="49926" y="11486"/>
                  </a:cubicBezTo>
                  <a:cubicBezTo>
                    <a:pt x="49989" y="11425"/>
                    <a:pt x="49989" y="11547"/>
                    <a:pt x="50052" y="11425"/>
                  </a:cubicBezTo>
                  <a:cubicBezTo>
                    <a:pt x="50052" y="11425"/>
                    <a:pt x="50052" y="11364"/>
                    <a:pt x="50116" y="11364"/>
                  </a:cubicBezTo>
                  <a:cubicBezTo>
                    <a:pt x="50116" y="11364"/>
                    <a:pt x="50179" y="11425"/>
                    <a:pt x="50179" y="11425"/>
                  </a:cubicBezTo>
                  <a:cubicBezTo>
                    <a:pt x="50116" y="11547"/>
                    <a:pt x="50052" y="11486"/>
                    <a:pt x="49989" y="11547"/>
                  </a:cubicBezTo>
                  <a:cubicBezTo>
                    <a:pt x="49926" y="11547"/>
                    <a:pt x="49989" y="11670"/>
                    <a:pt x="50052" y="11670"/>
                  </a:cubicBezTo>
                  <a:cubicBezTo>
                    <a:pt x="50052" y="11670"/>
                    <a:pt x="50116" y="11731"/>
                    <a:pt x="50179" y="11792"/>
                  </a:cubicBezTo>
                  <a:cubicBezTo>
                    <a:pt x="50242" y="11792"/>
                    <a:pt x="50306" y="11792"/>
                    <a:pt x="50306" y="11853"/>
                  </a:cubicBezTo>
                  <a:cubicBezTo>
                    <a:pt x="50369" y="11914"/>
                    <a:pt x="50432" y="12036"/>
                    <a:pt x="50496" y="12036"/>
                  </a:cubicBezTo>
                  <a:cubicBezTo>
                    <a:pt x="50559" y="12097"/>
                    <a:pt x="50559" y="12097"/>
                    <a:pt x="50623" y="12158"/>
                  </a:cubicBezTo>
                  <a:cubicBezTo>
                    <a:pt x="50623" y="12219"/>
                    <a:pt x="50623" y="12281"/>
                    <a:pt x="50686" y="12281"/>
                  </a:cubicBezTo>
                  <a:cubicBezTo>
                    <a:pt x="50749" y="12281"/>
                    <a:pt x="50813" y="12281"/>
                    <a:pt x="50876" y="12281"/>
                  </a:cubicBezTo>
                  <a:cubicBezTo>
                    <a:pt x="50939" y="12342"/>
                    <a:pt x="50939" y="12464"/>
                    <a:pt x="51003" y="12464"/>
                  </a:cubicBezTo>
                  <a:cubicBezTo>
                    <a:pt x="51066" y="12464"/>
                    <a:pt x="51066" y="12403"/>
                    <a:pt x="51129" y="12403"/>
                  </a:cubicBezTo>
                  <a:cubicBezTo>
                    <a:pt x="51193" y="12464"/>
                    <a:pt x="51193" y="12464"/>
                    <a:pt x="51193" y="12525"/>
                  </a:cubicBezTo>
                  <a:cubicBezTo>
                    <a:pt x="51193" y="12586"/>
                    <a:pt x="51256" y="12586"/>
                    <a:pt x="51256" y="12647"/>
                  </a:cubicBezTo>
                  <a:cubicBezTo>
                    <a:pt x="51256" y="12708"/>
                    <a:pt x="51319" y="12830"/>
                    <a:pt x="51256" y="12892"/>
                  </a:cubicBezTo>
                  <a:cubicBezTo>
                    <a:pt x="51193" y="12892"/>
                    <a:pt x="51129" y="12892"/>
                    <a:pt x="51129" y="12892"/>
                  </a:cubicBezTo>
                  <a:cubicBezTo>
                    <a:pt x="51066" y="12953"/>
                    <a:pt x="51066" y="13014"/>
                    <a:pt x="51066" y="13014"/>
                  </a:cubicBezTo>
                  <a:cubicBezTo>
                    <a:pt x="51066" y="13075"/>
                    <a:pt x="51003" y="13197"/>
                    <a:pt x="51066" y="13258"/>
                  </a:cubicBezTo>
                  <a:cubicBezTo>
                    <a:pt x="51066" y="13258"/>
                    <a:pt x="51129" y="13258"/>
                    <a:pt x="51193" y="13258"/>
                  </a:cubicBezTo>
                  <a:cubicBezTo>
                    <a:pt x="51193" y="13319"/>
                    <a:pt x="51193" y="13319"/>
                    <a:pt x="51193" y="13380"/>
                  </a:cubicBezTo>
                  <a:cubicBezTo>
                    <a:pt x="51193" y="13503"/>
                    <a:pt x="51129" y="13625"/>
                    <a:pt x="51129" y="13686"/>
                  </a:cubicBezTo>
                  <a:cubicBezTo>
                    <a:pt x="51066" y="13808"/>
                    <a:pt x="51129" y="13930"/>
                    <a:pt x="51066" y="13991"/>
                  </a:cubicBezTo>
                  <a:cubicBezTo>
                    <a:pt x="51003" y="14052"/>
                    <a:pt x="51003" y="14052"/>
                    <a:pt x="51003" y="14114"/>
                  </a:cubicBezTo>
                  <a:cubicBezTo>
                    <a:pt x="51003" y="14114"/>
                    <a:pt x="51003" y="14175"/>
                    <a:pt x="51003" y="14236"/>
                  </a:cubicBezTo>
                  <a:cubicBezTo>
                    <a:pt x="50939" y="14236"/>
                    <a:pt x="50876" y="14297"/>
                    <a:pt x="50876" y="14297"/>
                  </a:cubicBezTo>
                  <a:cubicBezTo>
                    <a:pt x="50876" y="14419"/>
                    <a:pt x="50939" y="14358"/>
                    <a:pt x="50939" y="14419"/>
                  </a:cubicBezTo>
                  <a:cubicBezTo>
                    <a:pt x="51003" y="14480"/>
                    <a:pt x="50939" y="14541"/>
                    <a:pt x="51003" y="14602"/>
                  </a:cubicBezTo>
                  <a:cubicBezTo>
                    <a:pt x="51003" y="14602"/>
                    <a:pt x="51003" y="14663"/>
                    <a:pt x="51066" y="14663"/>
                  </a:cubicBezTo>
                  <a:cubicBezTo>
                    <a:pt x="51066" y="14725"/>
                    <a:pt x="51066" y="14786"/>
                    <a:pt x="51003" y="14725"/>
                  </a:cubicBezTo>
                  <a:cubicBezTo>
                    <a:pt x="50939" y="14725"/>
                    <a:pt x="51003" y="14725"/>
                    <a:pt x="50939" y="14663"/>
                  </a:cubicBezTo>
                  <a:cubicBezTo>
                    <a:pt x="50876" y="14602"/>
                    <a:pt x="50876" y="14725"/>
                    <a:pt x="50939" y="14786"/>
                  </a:cubicBezTo>
                  <a:cubicBezTo>
                    <a:pt x="50939" y="14847"/>
                    <a:pt x="51003" y="14908"/>
                    <a:pt x="51003" y="14908"/>
                  </a:cubicBezTo>
                  <a:cubicBezTo>
                    <a:pt x="51066" y="14969"/>
                    <a:pt x="51129" y="14969"/>
                    <a:pt x="51129" y="14969"/>
                  </a:cubicBezTo>
                  <a:cubicBezTo>
                    <a:pt x="51193" y="15030"/>
                    <a:pt x="51256" y="15030"/>
                    <a:pt x="51319" y="15091"/>
                  </a:cubicBezTo>
                  <a:cubicBezTo>
                    <a:pt x="51319" y="15091"/>
                    <a:pt x="51383" y="15152"/>
                    <a:pt x="51383" y="15152"/>
                  </a:cubicBezTo>
                  <a:cubicBezTo>
                    <a:pt x="51446" y="15213"/>
                    <a:pt x="51446" y="15213"/>
                    <a:pt x="51510" y="15213"/>
                  </a:cubicBezTo>
                  <a:cubicBezTo>
                    <a:pt x="51573" y="15213"/>
                    <a:pt x="51573" y="15274"/>
                    <a:pt x="51636" y="15336"/>
                  </a:cubicBezTo>
                  <a:cubicBezTo>
                    <a:pt x="51700" y="15336"/>
                    <a:pt x="51700" y="15336"/>
                    <a:pt x="51700" y="15397"/>
                  </a:cubicBezTo>
                  <a:cubicBezTo>
                    <a:pt x="51700" y="15458"/>
                    <a:pt x="51700" y="15519"/>
                    <a:pt x="51763" y="15519"/>
                  </a:cubicBezTo>
                  <a:cubicBezTo>
                    <a:pt x="51763" y="15580"/>
                    <a:pt x="51763" y="15580"/>
                    <a:pt x="51826" y="15641"/>
                  </a:cubicBezTo>
                  <a:cubicBezTo>
                    <a:pt x="51826" y="15702"/>
                    <a:pt x="51826" y="15702"/>
                    <a:pt x="51890" y="15763"/>
                  </a:cubicBezTo>
                  <a:cubicBezTo>
                    <a:pt x="51890" y="15763"/>
                    <a:pt x="51890" y="15824"/>
                    <a:pt x="51890" y="15824"/>
                  </a:cubicBezTo>
                  <a:cubicBezTo>
                    <a:pt x="51953" y="15885"/>
                    <a:pt x="51953" y="15885"/>
                    <a:pt x="51953" y="15947"/>
                  </a:cubicBezTo>
                  <a:cubicBezTo>
                    <a:pt x="51953" y="16008"/>
                    <a:pt x="51953" y="16008"/>
                    <a:pt x="52016" y="16069"/>
                  </a:cubicBezTo>
                  <a:cubicBezTo>
                    <a:pt x="52016" y="16069"/>
                    <a:pt x="52080" y="16130"/>
                    <a:pt x="52080" y="16130"/>
                  </a:cubicBezTo>
                  <a:cubicBezTo>
                    <a:pt x="52143" y="16191"/>
                    <a:pt x="52143" y="16313"/>
                    <a:pt x="52206" y="16313"/>
                  </a:cubicBezTo>
                  <a:cubicBezTo>
                    <a:pt x="52270" y="16374"/>
                    <a:pt x="52270" y="16313"/>
                    <a:pt x="52270" y="16435"/>
                  </a:cubicBezTo>
                  <a:cubicBezTo>
                    <a:pt x="52333" y="16558"/>
                    <a:pt x="52397" y="16496"/>
                    <a:pt x="52460" y="16558"/>
                  </a:cubicBezTo>
                  <a:cubicBezTo>
                    <a:pt x="52523" y="16558"/>
                    <a:pt x="52523" y="16619"/>
                    <a:pt x="52587" y="16619"/>
                  </a:cubicBezTo>
                  <a:cubicBezTo>
                    <a:pt x="52587" y="16680"/>
                    <a:pt x="52650" y="16680"/>
                    <a:pt x="52713" y="16680"/>
                  </a:cubicBezTo>
                  <a:cubicBezTo>
                    <a:pt x="52713" y="16741"/>
                    <a:pt x="52713" y="16802"/>
                    <a:pt x="52777" y="16802"/>
                  </a:cubicBezTo>
                  <a:cubicBezTo>
                    <a:pt x="52777" y="16863"/>
                    <a:pt x="52840" y="16863"/>
                    <a:pt x="52840" y="16924"/>
                  </a:cubicBezTo>
                  <a:cubicBezTo>
                    <a:pt x="52840" y="16924"/>
                    <a:pt x="52903" y="16985"/>
                    <a:pt x="52903" y="16924"/>
                  </a:cubicBezTo>
                  <a:cubicBezTo>
                    <a:pt x="52903" y="16863"/>
                    <a:pt x="52967" y="16863"/>
                    <a:pt x="52967" y="16802"/>
                  </a:cubicBezTo>
                  <a:cubicBezTo>
                    <a:pt x="53030" y="16802"/>
                    <a:pt x="53030" y="16741"/>
                    <a:pt x="53030" y="16741"/>
                  </a:cubicBezTo>
                  <a:cubicBezTo>
                    <a:pt x="53093" y="16741"/>
                    <a:pt x="53093" y="16802"/>
                    <a:pt x="53157" y="16802"/>
                  </a:cubicBezTo>
                  <a:cubicBezTo>
                    <a:pt x="53220" y="16863"/>
                    <a:pt x="53284" y="16741"/>
                    <a:pt x="53347" y="16863"/>
                  </a:cubicBezTo>
                  <a:cubicBezTo>
                    <a:pt x="53410" y="16924"/>
                    <a:pt x="53410" y="16924"/>
                    <a:pt x="53410" y="16985"/>
                  </a:cubicBezTo>
                  <a:cubicBezTo>
                    <a:pt x="53410" y="16985"/>
                    <a:pt x="53410" y="17107"/>
                    <a:pt x="53347" y="17107"/>
                  </a:cubicBezTo>
                  <a:cubicBezTo>
                    <a:pt x="53347" y="17169"/>
                    <a:pt x="53347" y="17046"/>
                    <a:pt x="53284" y="17046"/>
                  </a:cubicBezTo>
                  <a:cubicBezTo>
                    <a:pt x="53284" y="16985"/>
                    <a:pt x="53220" y="17046"/>
                    <a:pt x="53157" y="16985"/>
                  </a:cubicBezTo>
                  <a:cubicBezTo>
                    <a:pt x="53093" y="16985"/>
                    <a:pt x="53093" y="16985"/>
                    <a:pt x="53030" y="16985"/>
                  </a:cubicBezTo>
                  <a:cubicBezTo>
                    <a:pt x="53030" y="17046"/>
                    <a:pt x="52967" y="17046"/>
                    <a:pt x="52903" y="17046"/>
                  </a:cubicBezTo>
                  <a:cubicBezTo>
                    <a:pt x="52840" y="17107"/>
                    <a:pt x="52903" y="17107"/>
                    <a:pt x="52903" y="17169"/>
                  </a:cubicBezTo>
                  <a:cubicBezTo>
                    <a:pt x="52903" y="17230"/>
                    <a:pt x="52777" y="17169"/>
                    <a:pt x="52777" y="17230"/>
                  </a:cubicBezTo>
                  <a:cubicBezTo>
                    <a:pt x="52713" y="17230"/>
                    <a:pt x="52713" y="17291"/>
                    <a:pt x="52713" y="17291"/>
                  </a:cubicBezTo>
                  <a:cubicBezTo>
                    <a:pt x="52650" y="17352"/>
                    <a:pt x="52650" y="17352"/>
                    <a:pt x="52650" y="17413"/>
                  </a:cubicBezTo>
                  <a:cubicBezTo>
                    <a:pt x="52650" y="17474"/>
                    <a:pt x="52650" y="17474"/>
                    <a:pt x="52650" y="17474"/>
                  </a:cubicBezTo>
                  <a:cubicBezTo>
                    <a:pt x="52650" y="17535"/>
                    <a:pt x="52650" y="17535"/>
                    <a:pt x="52650" y="17535"/>
                  </a:cubicBezTo>
                  <a:cubicBezTo>
                    <a:pt x="52587" y="17596"/>
                    <a:pt x="52650" y="17596"/>
                    <a:pt x="52713" y="17596"/>
                  </a:cubicBezTo>
                  <a:cubicBezTo>
                    <a:pt x="52713" y="17596"/>
                    <a:pt x="52777" y="17535"/>
                    <a:pt x="52777" y="17535"/>
                  </a:cubicBezTo>
                  <a:cubicBezTo>
                    <a:pt x="52840" y="17474"/>
                    <a:pt x="52903" y="17474"/>
                    <a:pt x="52903" y="17413"/>
                  </a:cubicBezTo>
                  <a:cubicBezTo>
                    <a:pt x="52903" y="17413"/>
                    <a:pt x="52840" y="17352"/>
                    <a:pt x="52840" y="17352"/>
                  </a:cubicBezTo>
                  <a:cubicBezTo>
                    <a:pt x="52840" y="17291"/>
                    <a:pt x="52840" y="17230"/>
                    <a:pt x="52903" y="17230"/>
                  </a:cubicBezTo>
                  <a:cubicBezTo>
                    <a:pt x="52967" y="17291"/>
                    <a:pt x="52967" y="17352"/>
                    <a:pt x="52967" y="17352"/>
                  </a:cubicBezTo>
                  <a:cubicBezTo>
                    <a:pt x="53030" y="17413"/>
                    <a:pt x="53093" y="17413"/>
                    <a:pt x="53093" y="17413"/>
                  </a:cubicBezTo>
                  <a:cubicBezTo>
                    <a:pt x="53157" y="17474"/>
                    <a:pt x="53157" y="17474"/>
                    <a:pt x="53157" y="17535"/>
                  </a:cubicBezTo>
                  <a:cubicBezTo>
                    <a:pt x="53220" y="17596"/>
                    <a:pt x="53220" y="17596"/>
                    <a:pt x="53284" y="17596"/>
                  </a:cubicBezTo>
                  <a:cubicBezTo>
                    <a:pt x="53284" y="17657"/>
                    <a:pt x="53347" y="17718"/>
                    <a:pt x="53347" y="17780"/>
                  </a:cubicBezTo>
                  <a:cubicBezTo>
                    <a:pt x="53347" y="17841"/>
                    <a:pt x="53347" y="17902"/>
                    <a:pt x="53410" y="17963"/>
                  </a:cubicBezTo>
                  <a:cubicBezTo>
                    <a:pt x="53410" y="17963"/>
                    <a:pt x="53474" y="17963"/>
                    <a:pt x="53537" y="17902"/>
                  </a:cubicBezTo>
                  <a:cubicBezTo>
                    <a:pt x="53537" y="17841"/>
                    <a:pt x="53537" y="17841"/>
                    <a:pt x="53600" y="17841"/>
                  </a:cubicBezTo>
                  <a:cubicBezTo>
                    <a:pt x="53664" y="17902"/>
                    <a:pt x="53664" y="17841"/>
                    <a:pt x="53727" y="17841"/>
                  </a:cubicBezTo>
                  <a:cubicBezTo>
                    <a:pt x="53727" y="17780"/>
                    <a:pt x="53790" y="17718"/>
                    <a:pt x="53854" y="17780"/>
                  </a:cubicBezTo>
                  <a:cubicBezTo>
                    <a:pt x="53854" y="17841"/>
                    <a:pt x="53854" y="17841"/>
                    <a:pt x="53854" y="17902"/>
                  </a:cubicBezTo>
                  <a:cubicBezTo>
                    <a:pt x="53854" y="17963"/>
                    <a:pt x="53917" y="17963"/>
                    <a:pt x="53980" y="18024"/>
                  </a:cubicBezTo>
                  <a:cubicBezTo>
                    <a:pt x="53980" y="18024"/>
                    <a:pt x="53980" y="18024"/>
                    <a:pt x="54044" y="18024"/>
                  </a:cubicBezTo>
                  <a:cubicBezTo>
                    <a:pt x="54171" y="17902"/>
                    <a:pt x="54297" y="18024"/>
                    <a:pt x="54361" y="17963"/>
                  </a:cubicBezTo>
                  <a:cubicBezTo>
                    <a:pt x="54487" y="17841"/>
                    <a:pt x="54551" y="17902"/>
                    <a:pt x="54614" y="17902"/>
                  </a:cubicBezTo>
                  <a:cubicBezTo>
                    <a:pt x="54741" y="17963"/>
                    <a:pt x="54804" y="17902"/>
                    <a:pt x="54931" y="17902"/>
                  </a:cubicBezTo>
                  <a:cubicBezTo>
                    <a:pt x="55058" y="17902"/>
                    <a:pt x="55121" y="17902"/>
                    <a:pt x="55184" y="17902"/>
                  </a:cubicBezTo>
                  <a:cubicBezTo>
                    <a:pt x="55248" y="17902"/>
                    <a:pt x="55374" y="17841"/>
                    <a:pt x="55374" y="17902"/>
                  </a:cubicBezTo>
                  <a:cubicBezTo>
                    <a:pt x="55438" y="17902"/>
                    <a:pt x="55438" y="17963"/>
                    <a:pt x="55438" y="17963"/>
                  </a:cubicBezTo>
                  <a:cubicBezTo>
                    <a:pt x="55501" y="17963"/>
                    <a:pt x="55501" y="17963"/>
                    <a:pt x="55564" y="17963"/>
                  </a:cubicBezTo>
                  <a:cubicBezTo>
                    <a:pt x="55564" y="17963"/>
                    <a:pt x="55628" y="17963"/>
                    <a:pt x="55628" y="17963"/>
                  </a:cubicBezTo>
                  <a:cubicBezTo>
                    <a:pt x="55691" y="17963"/>
                    <a:pt x="55691" y="17963"/>
                    <a:pt x="55755" y="18024"/>
                  </a:cubicBezTo>
                  <a:cubicBezTo>
                    <a:pt x="55755" y="18024"/>
                    <a:pt x="55818" y="18024"/>
                    <a:pt x="55818" y="18024"/>
                  </a:cubicBezTo>
                  <a:cubicBezTo>
                    <a:pt x="55881" y="18085"/>
                    <a:pt x="55881" y="18085"/>
                    <a:pt x="55881" y="18085"/>
                  </a:cubicBezTo>
                  <a:cubicBezTo>
                    <a:pt x="55945" y="18146"/>
                    <a:pt x="56008" y="18146"/>
                    <a:pt x="56071" y="18146"/>
                  </a:cubicBezTo>
                  <a:cubicBezTo>
                    <a:pt x="56071" y="18146"/>
                    <a:pt x="56135" y="18207"/>
                    <a:pt x="56135" y="18207"/>
                  </a:cubicBezTo>
                  <a:cubicBezTo>
                    <a:pt x="56198" y="18207"/>
                    <a:pt x="56261" y="18207"/>
                    <a:pt x="56261" y="18268"/>
                  </a:cubicBezTo>
                  <a:cubicBezTo>
                    <a:pt x="56261" y="18329"/>
                    <a:pt x="56198" y="18329"/>
                    <a:pt x="56198" y="18329"/>
                  </a:cubicBezTo>
                  <a:cubicBezTo>
                    <a:pt x="56135" y="18391"/>
                    <a:pt x="56135" y="18452"/>
                    <a:pt x="56071" y="18452"/>
                  </a:cubicBezTo>
                  <a:cubicBezTo>
                    <a:pt x="56008" y="18513"/>
                    <a:pt x="55945" y="18574"/>
                    <a:pt x="55881" y="18513"/>
                  </a:cubicBezTo>
                  <a:cubicBezTo>
                    <a:pt x="55818" y="18513"/>
                    <a:pt x="55691" y="18513"/>
                    <a:pt x="55628" y="18452"/>
                  </a:cubicBezTo>
                  <a:cubicBezTo>
                    <a:pt x="55628" y="18452"/>
                    <a:pt x="55564" y="18391"/>
                    <a:pt x="55501" y="18391"/>
                  </a:cubicBezTo>
                  <a:cubicBezTo>
                    <a:pt x="55501" y="18391"/>
                    <a:pt x="55438" y="18329"/>
                    <a:pt x="55438" y="18329"/>
                  </a:cubicBezTo>
                  <a:cubicBezTo>
                    <a:pt x="55374" y="18268"/>
                    <a:pt x="55311" y="18268"/>
                    <a:pt x="55248" y="18268"/>
                  </a:cubicBezTo>
                  <a:cubicBezTo>
                    <a:pt x="55184" y="18207"/>
                    <a:pt x="55184" y="18207"/>
                    <a:pt x="55121" y="18207"/>
                  </a:cubicBezTo>
                  <a:cubicBezTo>
                    <a:pt x="55058" y="18146"/>
                    <a:pt x="55058" y="18207"/>
                    <a:pt x="54994" y="18146"/>
                  </a:cubicBezTo>
                  <a:cubicBezTo>
                    <a:pt x="54931" y="18146"/>
                    <a:pt x="54868" y="18085"/>
                    <a:pt x="54804" y="18024"/>
                  </a:cubicBezTo>
                  <a:cubicBezTo>
                    <a:pt x="54804" y="18024"/>
                    <a:pt x="54741" y="18024"/>
                    <a:pt x="54741" y="18024"/>
                  </a:cubicBezTo>
                  <a:cubicBezTo>
                    <a:pt x="54614" y="18024"/>
                    <a:pt x="54551" y="17963"/>
                    <a:pt x="54424" y="17963"/>
                  </a:cubicBezTo>
                  <a:cubicBezTo>
                    <a:pt x="54361" y="18024"/>
                    <a:pt x="54297" y="18024"/>
                    <a:pt x="54234" y="18024"/>
                  </a:cubicBezTo>
                  <a:cubicBezTo>
                    <a:pt x="54171" y="18085"/>
                    <a:pt x="54171" y="18024"/>
                    <a:pt x="54107" y="18024"/>
                  </a:cubicBezTo>
                  <a:cubicBezTo>
                    <a:pt x="53980" y="18024"/>
                    <a:pt x="54044" y="18146"/>
                    <a:pt x="53917" y="18207"/>
                  </a:cubicBezTo>
                  <a:cubicBezTo>
                    <a:pt x="53854" y="18207"/>
                    <a:pt x="53854" y="18207"/>
                    <a:pt x="53790" y="18268"/>
                  </a:cubicBezTo>
                  <a:cubicBezTo>
                    <a:pt x="53727" y="18268"/>
                    <a:pt x="53727" y="18329"/>
                    <a:pt x="53727" y="18391"/>
                  </a:cubicBezTo>
                  <a:cubicBezTo>
                    <a:pt x="53664" y="18452"/>
                    <a:pt x="53600" y="18513"/>
                    <a:pt x="53537" y="18574"/>
                  </a:cubicBezTo>
                  <a:cubicBezTo>
                    <a:pt x="53474" y="18574"/>
                    <a:pt x="53347" y="18635"/>
                    <a:pt x="53410" y="18696"/>
                  </a:cubicBezTo>
                  <a:cubicBezTo>
                    <a:pt x="53474" y="18757"/>
                    <a:pt x="53474" y="18757"/>
                    <a:pt x="53537" y="18757"/>
                  </a:cubicBezTo>
                  <a:cubicBezTo>
                    <a:pt x="53537" y="18818"/>
                    <a:pt x="53537" y="18879"/>
                    <a:pt x="53600" y="18879"/>
                  </a:cubicBezTo>
                  <a:cubicBezTo>
                    <a:pt x="53664" y="19002"/>
                    <a:pt x="53790" y="18940"/>
                    <a:pt x="53854" y="19063"/>
                  </a:cubicBezTo>
                  <a:cubicBezTo>
                    <a:pt x="53854" y="19124"/>
                    <a:pt x="53854" y="19185"/>
                    <a:pt x="53917" y="19185"/>
                  </a:cubicBezTo>
                  <a:cubicBezTo>
                    <a:pt x="53917" y="19246"/>
                    <a:pt x="53980" y="19246"/>
                    <a:pt x="54044" y="19246"/>
                  </a:cubicBezTo>
                  <a:cubicBezTo>
                    <a:pt x="54107" y="19307"/>
                    <a:pt x="54171" y="19429"/>
                    <a:pt x="54171" y="19490"/>
                  </a:cubicBezTo>
                  <a:cubicBezTo>
                    <a:pt x="54171" y="19674"/>
                    <a:pt x="53917" y="19796"/>
                    <a:pt x="54107" y="19979"/>
                  </a:cubicBezTo>
                  <a:cubicBezTo>
                    <a:pt x="54107" y="20040"/>
                    <a:pt x="54171" y="20040"/>
                    <a:pt x="54234" y="20101"/>
                  </a:cubicBezTo>
                  <a:cubicBezTo>
                    <a:pt x="54234" y="20162"/>
                    <a:pt x="54171" y="20346"/>
                    <a:pt x="54234" y="20346"/>
                  </a:cubicBezTo>
                  <a:cubicBezTo>
                    <a:pt x="54297" y="20346"/>
                    <a:pt x="54361" y="20285"/>
                    <a:pt x="54361" y="20285"/>
                  </a:cubicBezTo>
                  <a:cubicBezTo>
                    <a:pt x="54424" y="20224"/>
                    <a:pt x="54487" y="20224"/>
                    <a:pt x="54551" y="20162"/>
                  </a:cubicBezTo>
                  <a:cubicBezTo>
                    <a:pt x="54614" y="20040"/>
                    <a:pt x="54614" y="19979"/>
                    <a:pt x="54741" y="19979"/>
                  </a:cubicBezTo>
                  <a:cubicBezTo>
                    <a:pt x="54868" y="19979"/>
                    <a:pt x="54868" y="20101"/>
                    <a:pt x="54931" y="20162"/>
                  </a:cubicBezTo>
                  <a:cubicBezTo>
                    <a:pt x="54994" y="20224"/>
                    <a:pt x="55058" y="20285"/>
                    <a:pt x="55121" y="20346"/>
                  </a:cubicBezTo>
                  <a:cubicBezTo>
                    <a:pt x="55121" y="20468"/>
                    <a:pt x="55121" y="20529"/>
                    <a:pt x="55184" y="20651"/>
                  </a:cubicBezTo>
                  <a:cubicBezTo>
                    <a:pt x="55248" y="20712"/>
                    <a:pt x="55248" y="20773"/>
                    <a:pt x="55311" y="20835"/>
                  </a:cubicBezTo>
                  <a:cubicBezTo>
                    <a:pt x="55311" y="20896"/>
                    <a:pt x="55311" y="20957"/>
                    <a:pt x="55311" y="20957"/>
                  </a:cubicBezTo>
                  <a:cubicBezTo>
                    <a:pt x="55374" y="20957"/>
                    <a:pt x="55374" y="20896"/>
                    <a:pt x="55374" y="20835"/>
                  </a:cubicBezTo>
                  <a:cubicBezTo>
                    <a:pt x="55374" y="20773"/>
                    <a:pt x="55248" y="20651"/>
                    <a:pt x="55311" y="20590"/>
                  </a:cubicBezTo>
                  <a:cubicBezTo>
                    <a:pt x="55311" y="20590"/>
                    <a:pt x="55374" y="20590"/>
                    <a:pt x="55438" y="20529"/>
                  </a:cubicBezTo>
                  <a:cubicBezTo>
                    <a:pt x="55438" y="20468"/>
                    <a:pt x="55438" y="20407"/>
                    <a:pt x="55438" y="20407"/>
                  </a:cubicBezTo>
                  <a:cubicBezTo>
                    <a:pt x="55438" y="20224"/>
                    <a:pt x="55564" y="20346"/>
                    <a:pt x="55628" y="20407"/>
                  </a:cubicBezTo>
                  <a:cubicBezTo>
                    <a:pt x="55691" y="20468"/>
                    <a:pt x="55818" y="20407"/>
                    <a:pt x="55881" y="20468"/>
                  </a:cubicBezTo>
                  <a:cubicBezTo>
                    <a:pt x="55881" y="20529"/>
                    <a:pt x="55945" y="20590"/>
                    <a:pt x="55945" y="20590"/>
                  </a:cubicBezTo>
                  <a:cubicBezTo>
                    <a:pt x="56008" y="20590"/>
                    <a:pt x="56008" y="20590"/>
                    <a:pt x="56071" y="20651"/>
                  </a:cubicBezTo>
                  <a:cubicBezTo>
                    <a:pt x="56135" y="20712"/>
                    <a:pt x="56198" y="20773"/>
                    <a:pt x="56198" y="20835"/>
                  </a:cubicBezTo>
                  <a:cubicBezTo>
                    <a:pt x="56261" y="20835"/>
                    <a:pt x="56261" y="20896"/>
                    <a:pt x="56325" y="20896"/>
                  </a:cubicBezTo>
                  <a:cubicBezTo>
                    <a:pt x="56325" y="20835"/>
                    <a:pt x="56325" y="20773"/>
                    <a:pt x="56261" y="20712"/>
                  </a:cubicBezTo>
                  <a:cubicBezTo>
                    <a:pt x="56198" y="20651"/>
                    <a:pt x="56198" y="20590"/>
                    <a:pt x="56135" y="20529"/>
                  </a:cubicBezTo>
                  <a:cubicBezTo>
                    <a:pt x="56071" y="20407"/>
                    <a:pt x="56135" y="20285"/>
                    <a:pt x="56071" y="20224"/>
                  </a:cubicBezTo>
                  <a:cubicBezTo>
                    <a:pt x="56071" y="20101"/>
                    <a:pt x="56008" y="20101"/>
                    <a:pt x="56008" y="19979"/>
                  </a:cubicBezTo>
                  <a:cubicBezTo>
                    <a:pt x="56008" y="19857"/>
                    <a:pt x="55945" y="19796"/>
                    <a:pt x="55881" y="19735"/>
                  </a:cubicBezTo>
                  <a:cubicBezTo>
                    <a:pt x="55881" y="19674"/>
                    <a:pt x="55818" y="19674"/>
                    <a:pt x="55818" y="19613"/>
                  </a:cubicBezTo>
                  <a:cubicBezTo>
                    <a:pt x="55818" y="19551"/>
                    <a:pt x="55818" y="19490"/>
                    <a:pt x="55818" y="19490"/>
                  </a:cubicBezTo>
                  <a:cubicBezTo>
                    <a:pt x="55818" y="19429"/>
                    <a:pt x="55691" y="19307"/>
                    <a:pt x="55755" y="19246"/>
                  </a:cubicBezTo>
                  <a:cubicBezTo>
                    <a:pt x="55881" y="19246"/>
                    <a:pt x="55881" y="19307"/>
                    <a:pt x="55881" y="19368"/>
                  </a:cubicBezTo>
                  <a:cubicBezTo>
                    <a:pt x="55945" y="19368"/>
                    <a:pt x="55945" y="19429"/>
                    <a:pt x="56008" y="19429"/>
                  </a:cubicBezTo>
                  <a:cubicBezTo>
                    <a:pt x="56071" y="19490"/>
                    <a:pt x="56198" y="19490"/>
                    <a:pt x="56261" y="19551"/>
                  </a:cubicBezTo>
                  <a:cubicBezTo>
                    <a:pt x="56261" y="19551"/>
                    <a:pt x="56261" y="19613"/>
                    <a:pt x="56325" y="19613"/>
                  </a:cubicBezTo>
                  <a:cubicBezTo>
                    <a:pt x="56388" y="19551"/>
                    <a:pt x="56388" y="19490"/>
                    <a:pt x="56388" y="19490"/>
                  </a:cubicBezTo>
                  <a:cubicBezTo>
                    <a:pt x="56451" y="19368"/>
                    <a:pt x="56705" y="19368"/>
                    <a:pt x="56642" y="19246"/>
                  </a:cubicBezTo>
                  <a:cubicBezTo>
                    <a:pt x="56642" y="19185"/>
                    <a:pt x="56642" y="19185"/>
                    <a:pt x="56578" y="19124"/>
                  </a:cubicBezTo>
                  <a:cubicBezTo>
                    <a:pt x="56578" y="19124"/>
                    <a:pt x="56578" y="19063"/>
                    <a:pt x="56578" y="19063"/>
                  </a:cubicBezTo>
                  <a:cubicBezTo>
                    <a:pt x="56515" y="18940"/>
                    <a:pt x="56451" y="19063"/>
                    <a:pt x="56388" y="19063"/>
                  </a:cubicBezTo>
                  <a:cubicBezTo>
                    <a:pt x="56261" y="19063"/>
                    <a:pt x="56325" y="19002"/>
                    <a:pt x="56261" y="18940"/>
                  </a:cubicBezTo>
                  <a:cubicBezTo>
                    <a:pt x="56261" y="18940"/>
                    <a:pt x="56261" y="18879"/>
                    <a:pt x="56198" y="18879"/>
                  </a:cubicBezTo>
                  <a:cubicBezTo>
                    <a:pt x="56198" y="18818"/>
                    <a:pt x="56198" y="18818"/>
                    <a:pt x="56135" y="18757"/>
                  </a:cubicBezTo>
                  <a:cubicBezTo>
                    <a:pt x="56135" y="18696"/>
                    <a:pt x="55945" y="18635"/>
                    <a:pt x="56135" y="18574"/>
                  </a:cubicBezTo>
                  <a:cubicBezTo>
                    <a:pt x="56198" y="18574"/>
                    <a:pt x="56198" y="18574"/>
                    <a:pt x="56261" y="18574"/>
                  </a:cubicBezTo>
                  <a:cubicBezTo>
                    <a:pt x="56261" y="18513"/>
                    <a:pt x="56325" y="18513"/>
                    <a:pt x="56388" y="18513"/>
                  </a:cubicBezTo>
                  <a:cubicBezTo>
                    <a:pt x="56451" y="18513"/>
                    <a:pt x="56451" y="18513"/>
                    <a:pt x="56515" y="18513"/>
                  </a:cubicBezTo>
                  <a:cubicBezTo>
                    <a:pt x="56578" y="18513"/>
                    <a:pt x="56578" y="18513"/>
                    <a:pt x="56578" y="18513"/>
                  </a:cubicBezTo>
                  <a:cubicBezTo>
                    <a:pt x="56642" y="18574"/>
                    <a:pt x="56642" y="18574"/>
                    <a:pt x="56642" y="18574"/>
                  </a:cubicBezTo>
                  <a:cubicBezTo>
                    <a:pt x="56705" y="18635"/>
                    <a:pt x="56705" y="18452"/>
                    <a:pt x="56768" y="18391"/>
                  </a:cubicBezTo>
                  <a:cubicBezTo>
                    <a:pt x="56895" y="18329"/>
                    <a:pt x="56832" y="18574"/>
                    <a:pt x="56895" y="18635"/>
                  </a:cubicBezTo>
                  <a:cubicBezTo>
                    <a:pt x="56895" y="18635"/>
                    <a:pt x="56958" y="18574"/>
                    <a:pt x="57022" y="18574"/>
                  </a:cubicBezTo>
                  <a:cubicBezTo>
                    <a:pt x="57085" y="18635"/>
                    <a:pt x="57022" y="18696"/>
                    <a:pt x="57022" y="18757"/>
                  </a:cubicBezTo>
                  <a:cubicBezTo>
                    <a:pt x="57085" y="18818"/>
                    <a:pt x="57212" y="18757"/>
                    <a:pt x="57275" y="18818"/>
                  </a:cubicBezTo>
                  <a:cubicBezTo>
                    <a:pt x="57275" y="18879"/>
                    <a:pt x="57275" y="18940"/>
                    <a:pt x="57275" y="18940"/>
                  </a:cubicBezTo>
                  <a:cubicBezTo>
                    <a:pt x="57338" y="19002"/>
                    <a:pt x="57402" y="18940"/>
                    <a:pt x="57402" y="18940"/>
                  </a:cubicBezTo>
                  <a:cubicBezTo>
                    <a:pt x="57465" y="18940"/>
                    <a:pt x="57465" y="19002"/>
                    <a:pt x="57529" y="18940"/>
                  </a:cubicBezTo>
                  <a:cubicBezTo>
                    <a:pt x="57592" y="18879"/>
                    <a:pt x="57592" y="18879"/>
                    <a:pt x="57592" y="18818"/>
                  </a:cubicBezTo>
                  <a:cubicBezTo>
                    <a:pt x="57592" y="18757"/>
                    <a:pt x="57529" y="18757"/>
                    <a:pt x="57529" y="18696"/>
                  </a:cubicBezTo>
                  <a:cubicBezTo>
                    <a:pt x="57465" y="18635"/>
                    <a:pt x="57465" y="18635"/>
                    <a:pt x="57465" y="18574"/>
                  </a:cubicBezTo>
                  <a:cubicBezTo>
                    <a:pt x="57465" y="18452"/>
                    <a:pt x="57402" y="18391"/>
                    <a:pt x="57465" y="18329"/>
                  </a:cubicBezTo>
                  <a:cubicBezTo>
                    <a:pt x="57465" y="18268"/>
                    <a:pt x="57529" y="18268"/>
                    <a:pt x="57465" y="18207"/>
                  </a:cubicBezTo>
                  <a:cubicBezTo>
                    <a:pt x="57465" y="18146"/>
                    <a:pt x="57402" y="18146"/>
                    <a:pt x="57402" y="18146"/>
                  </a:cubicBezTo>
                  <a:cubicBezTo>
                    <a:pt x="57338" y="18085"/>
                    <a:pt x="57275" y="18024"/>
                    <a:pt x="57212" y="17963"/>
                  </a:cubicBezTo>
                  <a:cubicBezTo>
                    <a:pt x="57148" y="17963"/>
                    <a:pt x="56958" y="17902"/>
                    <a:pt x="57022" y="17841"/>
                  </a:cubicBezTo>
                  <a:cubicBezTo>
                    <a:pt x="57022" y="17780"/>
                    <a:pt x="57212" y="17841"/>
                    <a:pt x="57212" y="17841"/>
                  </a:cubicBezTo>
                  <a:cubicBezTo>
                    <a:pt x="57275" y="17841"/>
                    <a:pt x="57338" y="17841"/>
                    <a:pt x="57402" y="17902"/>
                  </a:cubicBezTo>
                  <a:cubicBezTo>
                    <a:pt x="57465" y="17902"/>
                    <a:pt x="57402" y="17963"/>
                    <a:pt x="57465" y="17963"/>
                  </a:cubicBezTo>
                  <a:cubicBezTo>
                    <a:pt x="57465" y="18024"/>
                    <a:pt x="57592" y="18085"/>
                    <a:pt x="57592" y="18146"/>
                  </a:cubicBezTo>
                  <a:cubicBezTo>
                    <a:pt x="57592" y="18207"/>
                    <a:pt x="57592" y="18207"/>
                    <a:pt x="57655" y="18268"/>
                  </a:cubicBezTo>
                  <a:cubicBezTo>
                    <a:pt x="57655" y="18329"/>
                    <a:pt x="57719" y="18329"/>
                    <a:pt x="57719" y="18329"/>
                  </a:cubicBezTo>
                  <a:cubicBezTo>
                    <a:pt x="57782" y="18329"/>
                    <a:pt x="57782" y="18329"/>
                    <a:pt x="57845" y="18391"/>
                  </a:cubicBezTo>
                  <a:cubicBezTo>
                    <a:pt x="57845" y="18391"/>
                    <a:pt x="57845" y="18452"/>
                    <a:pt x="57909" y="18452"/>
                  </a:cubicBezTo>
                  <a:cubicBezTo>
                    <a:pt x="57972" y="18513"/>
                    <a:pt x="58162" y="18574"/>
                    <a:pt x="58162" y="18513"/>
                  </a:cubicBezTo>
                  <a:cubicBezTo>
                    <a:pt x="58225" y="18452"/>
                    <a:pt x="58225" y="18268"/>
                    <a:pt x="58162" y="18207"/>
                  </a:cubicBezTo>
                  <a:cubicBezTo>
                    <a:pt x="58099" y="18207"/>
                    <a:pt x="58035" y="18207"/>
                    <a:pt x="58035" y="18207"/>
                  </a:cubicBezTo>
                  <a:cubicBezTo>
                    <a:pt x="57972" y="18207"/>
                    <a:pt x="57909" y="18207"/>
                    <a:pt x="57909" y="18207"/>
                  </a:cubicBezTo>
                  <a:cubicBezTo>
                    <a:pt x="57782" y="18146"/>
                    <a:pt x="57782" y="18024"/>
                    <a:pt x="57719" y="17963"/>
                  </a:cubicBezTo>
                  <a:cubicBezTo>
                    <a:pt x="57719" y="17902"/>
                    <a:pt x="57655" y="17841"/>
                    <a:pt x="57655" y="17718"/>
                  </a:cubicBezTo>
                  <a:cubicBezTo>
                    <a:pt x="57655" y="17718"/>
                    <a:pt x="57655" y="17657"/>
                    <a:pt x="57655" y="17657"/>
                  </a:cubicBezTo>
                  <a:cubicBezTo>
                    <a:pt x="57655" y="17596"/>
                    <a:pt x="57592" y="17596"/>
                    <a:pt x="57529" y="17596"/>
                  </a:cubicBezTo>
                  <a:cubicBezTo>
                    <a:pt x="57529" y="17535"/>
                    <a:pt x="57529" y="17474"/>
                    <a:pt x="57529" y="17474"/>
                  </a:cubicBezTo>
                  <a:cubicBezTo>
                    <a:pt x="57465" y="17352"/>
                    <a:pt x="57338" y="17413"/>
                    <a:pt x="57212" y="17413"/>
                  </a:cubicBezTo>
                  <a:cubicBezTo>
                    <a:pt x="57148" y="17413"/>
                    <a:pt x="57148" y="17413"/>
                    <a:pt x="57148" y="17352"/>
                  </a:cubicBezTo>
                  <a:cubicBezTo>
                    <a:pt x="57085" y="17291"/>
                    <a:pt x="57022" y="17291"/>
                    <a:pt x="56958" y="17291"/>
                  </a:cubicBezTo>
                  <a:cubicBezTo>
                    <a:pt x="56895" y="17230"/>
                    <a:pt x="56832" y="17230"/>
                    <a:pt x="56768" y="17230"/>
                  </a:cubicBezTo>
                  <a:cubicBezTo>
                    <a:pt x="56705" y="17169"/>
                    <a:pt x="56642" y="17107"/>
                    <a:pt x="56642" y="17107"/>
                  </a:cubicBezTo>
                  <a:cubicBezTo>
                    <a:pt x="56578" y="17046"/>
                    <a:pt x="56578" y="16985"/>
                    <a:pt x="56578" y="16985"/>
                  </a:cubicBezTo>
                  <a:cubicBezTo>
                    <a:pt x="56578" y="16924"/>
                    <a:pt x="56515" y="16863"/>
                    <a:pt x="56451" y="16863"/>
                  </a:cubicBezTo>
                  <a:cubicBezTo>
                    <a:pt x="56388" y="16802"/>
                    <a:pt x="56261" y="16863"/>
                    <a:pt x="56198" y="16924"/>
                  </a:cubicBezTo>
                  <a:cubicBezTo>
                    <a:pt x="56135" y="16924"/>
                    <a:pt x="56135" y="16985"/>
                    <a:pt x="56135" y="16985"/>
                  </a:cubicBezTo>
                  <a:cubicBezTo>
                    <a:pt x="56071" y="17046"/>
                    <a:pt x="56008" y="17046"/>
                    <a:pt x="56008" y="17046"/>
                  </a:cubicBezTo>
                  <a:cubicBezTo>
                    <a:pt x="55945" y="17046"/>
                    <a:pt x="55881" y="17107"/>
                    <a:pt x="55818" y="17107"/>
                  </a:cubicBezTo>
                  <a:cubicBezTo>
                    <a:pt x="55881" y="17169"/>
                    <a:pt x="55945" y="17107"/>
                    <a:pt x="55945" y="17107"/>
                  </a:cubicBezTo>
                  <a:cubicBezTo>
                    <a:pt x="56008" y="17107"/>
                    <a:pt x="56071" y="17107"/>
                    <a:pt x="56135" y="17107"/>
                  </a:cubicBezTo>
                  <a:cubicBezTo>
                    <a:pt x="56135" y="17107"/>
                    <a:pt x="56198" y="17107"/>
                    <a:pt x="56198" y="17169"/>
                  </a:cubicBezTo>
                  <a:cubicBezTo>
                    <a:pt x="56261" y="17230"/>
                    <a:pt x="56261" y="17230"/>
                    <a:pt x="56325" y="17291"/>
                  </a:cubicBezTo>
                  <a:cubicBezTo>
                    <a:pt x="56388" y="17291"/>
                    <a:pt x="56451" y="17291"/>
                    <a:pt x="56451" y="17352"/>
                  </a:cubicBezTo>
                  <a:cubicBezTo>
                    <a:pt x="56451" y="17352"/>
                    <a:pt x="56451" y="17413"/>
                    <a:pt x="56515" y="17474"/>
                  </a:cubicBezTo>
                  <a:cubicBezTo>
                    <a:pt x="56578" y="17474"/>
                    <a:pt x="56578" y="17474"/>
                    <a:pt x="56642" y="17535"/>
                  </a:cubicBezTo>
                  <a:cubicBezTo>
                    <a:pt x="56705" y="17535"/>
                    <a:pt x="56705" y="17596"/>
                    <a:pt x="56705" y="17657"/>
                  </a:cubicBezTo>
                  <a:cubicBezTo>
                    <a:pt x="56768" y="17718"/>
                    <a:pt x="56958" y="17718"/>
                    <a:pt x="56958" y="17841"/>
                  </a:cubicBezTo>
                  <a:cubicBezTo>
                    <a:pt x="56895" y="17841"/>
                    <a:pt x="56832" y="17841"/>
                    <a:pt x="56832" y="17780"/>
                  </a:cubicBezTo>
                  <a:cubicBezTo>
                    <a:pt x="56768" y="17780"/>
                    <a:pt x="56705" y="17780"/>
                    <a:pt x="56705" y="17780"/>
                  </a:cubicBezTo>
                  <a:cubicBezTo>
                    <a:pt x="56642" y="17718"/>
                    <a:pt x="56642" y="17718"/>
                    <a:pt x="56578" y="17718"/>
                  </a:cubicBezTo>
                  <a:cubicBezTo>
                    <a:pt x="56515" y="17657"/>
                    <a:pt x="56451" y="17657"/>
                    <a:pt x="56451" y="17657"/>
                  </a:cubicBezTo>
                  <a:cubicBezTo>
                    <a:pt x="56388" y="17596"/>
                    <a:pt x="56325" y="17596"/>
                    <a:pt x="56261" y="17535"/>
                  </a:cubicBezTo>
                  <a:cubicBezTo>
                    <a:pt x="56261" y="17474"/>
                    <a:pt x="56198" y="17474"/>
                    <a:pt x="56198" y="17474"/>
                  </a:cubicBezTo>
                  <a:cubicBezTo>
                    <a:pt x="56071" y="17413"/>
                    <a:pt x="56071" y="17352"/>
                    <a:pt x="56008" y="17291"/>
                  </a:cubicBezTo>
                  <a:cubicBezTo>
                    <a:pt x="55945" y="17230"/>
                    <a:pt x="55818" y="17291"/>
                    <a:pt x="55755" y="17230"/>
                  </a:cubicBezTo>
                  <a:cubicBezTo>
                    <a:pt x="55691" y="17230"/>
                    <a:pt x="55691" y="17230"/>
                    <a:pt x="55628" y="17169"/>
                  </a:cubicBezTo>
                  <a:cubicBezTo>
                    <a:pt x="55564" y="17169"/>
                    <a:pt x="55501" y="17230"/>
                    <a:pt x="55501" y="17169"/>
                  </a:cubicBezTo>
                  <a:cubicBezTo>
                    <a:pt x="55501" y="17169"/>
                    <a:pt x="55501" y="17169"/>
                    <a:pt x="55438" y="17169"/>
                  </a:cubicBezTo>
                  <a:cubicBezTo>
                    <a:pt x="55501" y="17107"/>
                    <a:pt x="55564" y="17169"/>
                    <a:pt x="55628" y="17107"/>
                  </a:cubicBezTo>
                  <a:cubicBezTo>
                    <a:pt x="55628" y="17107"/>
                    <a:pt x="55691" y="17046"/>
                    <a:pt x="55755" y="17046"/>
                  </a:cubicBezTo>
                  <a:cubicBezTo>
                    <a:pt x="55755" y="17046"/>
                    <a:pt x="55818" y="17046"/>
                    <a:pt x="55881" y="17046"/>
                  </a:cubicBezTo>
                  <a:cubicBezTo>
                    <a:pt x="55881" y="17046"/>
                    <a:pt x="55945" y="16985"/>
                    <a:pt x="56008" y="16985"/>
                  </a:cubicBezTo>
                  <a:cubicBezTo>
                    <a:pt x="56071" y="16924"/>
                    <a:pt x="56008" y="16863"/>
                    <a:pt x="55945" y="16802"/>
                  </a:cubicBezTo>
                  <a:cubicBezTo>
                    <a:pt x="55945" y="16741"/>
                    <a:pt x="55945" y="16741"/>
                    <a:pt x="55945" y="16680"/>
                  </a:cubicBezTo>
                  <a:cubicBezTo>
                    <a:pt x="55881" y="16619"/>
                    <a:pt x="55818" y="16619"/>
                    <a:pt x="55818" y="16619"/>
                  </a:cubicBezTo>
                  <a:cubicBezTo>
                    <a:pt x="55818" y="16558"/>
                    <a:pt x="55755" y="16558"/>
                    <a:pt x="55818" y="16496"/>
                  </a:cubicBezTo>
                  <a:cubicBezTo>
                    <a:pt x="55881" y="16496"/>
                    <a:pt x="55881" y="16496"/>
                    <a:pt x="55945" y="16496"/>
                  </a:cubicBezTo>
                  <a:cubicBezTo>
                    <a:pt x="56008" y="16435"/>
                    <a:pt x="56071" y="16374"/>
                    <a:pt x="56135" y="16435"/>
                  </a:cubicBezTo>
                  <a:cubicBezTo>
                    <a:pt x="56198" y="16496"/>
                    <a:pt x="56198" y="16496"/>
                    <a:pt x="56198" y="16558"/>
                  </a:cubicBezTo>
                  <a:cubicBezTo>
                    <a:pt x="56198" y="16558"/>
                    <a:pt x="56261" y="16558"/>
                    <a:pt x="56261" y="16619"/>
                  </a:cubicBezTo>
                  <a:cubicBezTo>
                    <a:pt x="56325" y="16741"/>
                    <a:pt x="56198" y="16680"/>
                    <a:pt x="56198" y="16802"/>
                  </a:cubicBezTo>
                  <a:cubicBezTo>
                    <a:pt x="56261" y="16802"/>
                    <a:pt x="56261" y="16802"/>
                    <a:pt x="56325" y="16741"/>
                  </a:cubicBezTo>
                  <a:cubicBezTo>
                    <a:pt x="56325" y="16680"/>
                    <a:pt x="56388" y="16680"/>
                    <a:pt x="56451" y="16680"/>
                  </a:cubicBezTo>
                  <a:cubicBezTo>
                    <a:pt x="56578" y="16619"/>
                    <a:pt x="56388" y="16558"/>
                    <a:pt x="56325" y="16496"/>
                  </a:cubicBezTo>
                  <a:cubicBezTo>
                    <a:pt x="56261" y="16435"/>
                    <a:pt x="56325" y="16313"/>
                    <a:pt x="56198" y="16252"/>
                  </a:cubicBezTo>
                  <a:cubicBezTo>
                    <a:pt x="56135" y="16191"/>
                    <a:pt x="56008" y="16252"/>
                    <a:pt x="56008" y="16130"/>
                  </a:cubicBezTo>
                  <a:cubicBezTo>
                    <a:pt x="56008" y="16069"/>
                    <a:pt x="56008" y="16008"/>
                    <a:pt x="56008" y="15947"/>
                  </a:cubicBezTo>
                  <a:cubicBezTo>
                    <a:pt x="55945" y="15885"/>
                    <a:pt x="55945" y="15885"/>
                    <a:pt x="55945" y="15885"/>
                  </a:cubicBezTo>
                  <a:cubicBezTo>
                    <a:pt x="55881" y="15824"/>
                    <a:pt x="55818" y="15763"/>
                    <a:pt x="55818" y="15702"/>
                  </a:cubicBezTo>
                  <a:cubicBezTo>
                    <a:pt x="55755" y="15641"/>
                    <a:pt x="55755" y="15580"/>
                    <a:pt x="55691" y="15580"/>
                  </a:cubicBezTo>
                  <a:cubicBezTo>
                    <a:pt x="55628" y="15519"/>
                    <a:pt x="55628" y="15519"/>
                    <a:pt x="55564" y="15458"/>
                  </a:cubicBezTo>
                  <a:cubicBezTo>
                    <a:pt x="55564" y="15397"/>
                    <a:pt x="55564" y="15397"/>
                    <a:pt x="55564" y="15336"/>
                  </a:cubicBezTo>
                  <a:cubicBezTo>
                    <a:pt x="55501" y="15274"/>
                    <a:pt x="55501" y="15274"/>
                    <a:pt x="55438" y="15213"/>
                  </a:cubicBezTo>
                  <a:cubicBezTo>
                    <a:pt x="55438" y="15213"/>
                    <a:pt x="55438" y="15152"/>
                    <a:pt x="55438" y="15091"/>
                  </a:cubicBezTo>
                  <a:cubicBezTo>
                    <a:pt x="55438" y="14969"/>
                    <a:pt x="55438" y="14908"/>
                    <a:pt x="55501" y="14786"/>
                  </a:cubicBezTo>
                  <a:cubicBezTo>
                    <a:pt x="55501" y="14786"/>
                    <a:pt x="55501" y="14725"/>
                    <a:pt x="55501" y="14663"/>
                  </a:cubicBezTo>
                  <a:cubicBezTo>
                    <a:pt x="55564" y="14663"/>
                    <a:pt x="55564" y="14602"/>
                    <a:pt x="55564" y="14602"/>
                  </a:cubicBezTo>
                  <a:cubicBezTo>
                    <a:pt x="55628" y="14541"/>
                    <a:pt x="55628" y="14541"/>
                    <a:pt x="55691" y="14541"/>
                  </a:cubicBezTo>
                  <a:cubicBezTo>
                    <a:pt x="55755" y="14480"/>
                    <a:pt x="55755" y="14419"/>
                    <a:pt x="55818" y="14419"/>
                  </a:cubicBezTo>
                  <a:cubicBezTo>
                    <a:pt x="55881" y="14419"/>
                    <a:pt x="55881" y="14419"/>
                    <a:pt x="55881" y="14480"/>
                  </a:cubicBezTo>
                  <a:cubicBezTo>
                    <a:pt x="55881" y="14541"/>
                    <a:pt x="55818" y="14541"/>
                    <a:pt x="55755" y="14602"/>
                  </a:cubicBezTo>
                  <a:cubicBezTo>
                    <a:pt x="55691" y="14725"/>
                    <a:pt x="55818" y="14663"/>
                    <a:pt x="55881" y="14725"/>
                  </a:cubicBezTo>
                  <a:cubicBezTo>
                    <a:pt x="55945" y="14786"/>
                    <a:pt x="55945" y="14786"/>
                    <a:pt x="56008" y="14847"/>
                  </a:cubicBezTo>
                  <a:cubicBezTo>
                    <a:pt x="56008" y="14847"/>
                    <a:pt x="56071" y="14847"/>
                    <a:pt x="56135" y="14847"/>
                  </a:cubicBezTo>
                  <a:cubicBezTo>
                    <a:pt x="56135" y="14847"/>
                    <a:pt x="56198" y="14908"/>
                    <a:pt x="56198" y="14908"/>
                  </a:cubicBezTo>
                  <a:cubicBezTo>
                    <a:pt x="56261" y="14969"/>
                    <a:pt x="56325" y="14969"/>
                    <a:pt x="56388" y="14969"/>
                  </a:cubicBezTo>
                  <a:cubicBezTo>
                    <a:pt x="56451" y="14969"/>
                    <a:pt x="56515" y="15091"/>
                    <a:pt x="56451" y="15152"/>
                  </a:cubicBezTo>
                  <a:cubicBezTo>
                    <a:pt x="56451" y="15336"/>
                    <a:pt x="56451" y="15397"/>
                    <a:pt x="56642" y="15397"/>
                  </a:cubicBezTo>
                  <a:cubicBezTo>
                    <a:pt x="56642" y="15397"/>
                    <a:pt x="56705" y="15458"/>
                    <a:pt x="56768" y="15458"/>
                  </a:cubicBezTo>
                  <a:cubicBezTo>
                    <a:pt x="56768" y="15458"/>
                    <a:pt x="56832" y="15458"/>
                    <a:pt x="56895" y="15458"/>
                  </a:cubicBezTo>
                  <a:cubicBezTo>
                    <a:pt x="56958" y="15458"/>
                    <a:pt x="56958" y="15519"/>
                    <a:pt x="57022" y="15519"/>
                  </a:cubicBezTo>
                  <a:cubicBezTo>
                    <a:pt x="57085" y="15519"/>
                    <a:pt x="57085" y="15458"/>
                    <a:pt x="57022" y="15458"/>
                  </a:cubicBezTo>
                  <a:cubicBezTo>
                    <a:pt x="56958" y="15458"/>
                    <a:pt x="56958" y="15458"/>
                    <a:pt x="56895" y="15397"/>
                  </a:cubicBezTo>
                  <a:cubicBezTo>
                    <a:pt x="56832" y="15336"/>
                    <a:pt x="56832" y="15336"/>
                    <a:pt x="56832" y="15274"/>
                  </a:cubicBezTo>
                  <a:cubicBezTo>
                    <a:pt x="56705" y="15213"/>
                    <a:pt x="56642" y="15274"/>
                    <a:pt x="56578" y="15152"/>
                  </a:cubicBezTo>
                  <a:cubicBezTo>
                    <a:pt x="56515" y="15152"/>
                    <a:pt x="56515" y="15091"/>
                    <a:pt x="56515" y="15030"/>
                  </a:cubicBezTo>
                  <a:cubicBezTo>
                    <a:pt x="56578" y="14969"/>
                    <a:pt x="56642" y="15030"/>
                    <a:pt x="56642" y="15030"/>
                  </a:cubicBezTo>
                  <a:cubicBezTo>
                    <a:pt x="56705" y="15030"/>
                    <a:pt x="56768" y="14969"/>
                    <a:pt x="56832" y="14969"/>
                  </a:cubicBezTo>
                  <a:cubicBezTo>
                    <a:pt x="56895" y="14969"/>
                    <a:pt x="56895" y="15030"/>
                    <a:pt x="56958" y="15091"/>
                  </a:cubicBezTo>
                  <a:cubicBezTo>
                    <a:pt x="56958" y="15091"/>
                    <a:pt x="56958" y="15152"/>
                    <a:pt x="57022" y="15152"/>
                  </a:cubicBezTo>
                  <a:cubicBezTo>
                    <a:pt x="57085" y="15213"/>
                    <a:pt x="57085" y="15213"/>
                    <a:pt x="57148" y="15213"/>
                  </a:cubicBezTo>
                  <a:cubicBezTo>
                    <a:pt x="57148" y="15274"/>
                    <a:pt x="57148" y="15336"/>
                    <a:pt x="57212" y="15336"/>
                  </a:cubicBezTo>
                  <a:cubicBezTo>
                    <a:pt x="57212" y="15397"/>
                    <a:pt x="57275" y="15397"/>
                    <a:pt x="57338" y="15397"/>
                  </a:cubicBezTo>
                  <a:cubicBezTo>
                    <a:pt x="57338" y="15397"/>
                    <a:pt x="57402" y="15458"/>
                    <a:pt x="57402" y="15397"/>
                  </a:cubicBezTo>
                  <a:cubicBezTo>
                    <a:pt x="57402" y="15336"/>
                    <a:pt x="57338" y="15336"/>
                    <a:pt x="57338" y="15336"/>
                  </a:cubicBezTo>
                  <a:cubicBezTo>
                    <a:pt x="57275" y="15336"/>
                    <a:pt x="57275" y="15274"/>
                    <a:pt x="57275" y="15213"/>
                  </a:cubicBezTo>
                  <a:cubicBezTo>
                    <a:pt x="57212" y="15152"/>
                    <a:pt x="57085" y="15152"/>
                    <a:pt x="57085" y="15030"/>
                  </a:cubicBezTo>
                  <a:cubicBezTo>
                    <a:pt x="57022" y="14969"/>
                    <a:pt x="57022" y="14786"/>
                    <a:pt x="57148" y="14786"/>
                  </a:cubicBezTo>
                  <a:cubicBezTo>
                    <a:pt x="57148" y="14786"/>
                    <a:pt x="57212" y="14847"/>
                    <a:pt x="57275" y="14847"/>
                  </a:cubicBezTo>
                  <a:cubicBezTo>
                    <a:pt x="57338" y="14786"/>
                    <a:pt x="57338" y="14786"/>
                    <a:pt x="57402" y="14847"/>
                  </a:cubicBezTo>
                  <a:cubicBezTo>
                    <a:pt x="57402" y="14847"/>
                    <a:pt x="57402" y="14908"/>
                    <a:pt x="57465" y="14908"/>
                  </a:cubicBezTo>
                  <a:cubicBezTo>
                    <a:pt x="57529" y="14908"/>
                    <a:pt x="57529" y="14908"/>
                    <a:pt x="57465" y="14847"/>
                  </a:cubicBezTo>
                  <a:cubicBezTo>
                    <a:pt x="57402" y="14786"/>
                    <a:pt x="57338" y="14725"/>
                    <a:pt x="57275" y="14725"/>
                  </a:cubicBezTo>
                  <a:cubicBezTo>
                    <a:pt x="57212" y="14663"/>
                    <a:pt x="57212" y="14541"/>
                    <a:pt x="57148" y="14480"/>
                  </a:cubicBezTo>
                  <a:cubicBezTo>
                    <a:pt x="57148" y="14358"/>
                    <a:pt x="57022" y="14297"/>
                    <a:pt x="57085" y="14175"/>
                  </a:cubicBezTo>
                  <a:cubicBezTo>
                    <a:pt x="57148" y="14114"/>
                    <a:pt x="57275" y="14175"/>
                    <a:pt x="57338" y="14114"/>
                  </a:cubicBezTo>
                  <a:cubicBezTo>
                    <a:pt x="57402" y="14114"/>
                    <a:pt x="57465" y="14052"/>
                    <a:pt x="57465" y="14052"/>
                  </a:cubicBezTo>
                  <a:cubicBezTo>
                    <a:pt x="57529" y="13991"/>
                    <a:pt x="57592" y="13991"/>
                    <a:pt x="57655" y="13991"/>
                  </a:cubicBezTo>
                  <a:cubicBezTo>
                    <a:pt x="57719" y="13930"/>
                    <a:pt x="57845" y="13869"/>
                    <a:pt x="57909" y="13869"/>
                  </a:cubicBezTo>
                  <a:cubicBezTo>
                    <a:pt x="57972" y="13869"/>
                    <a:pt x="57972" y="13930"/>
                    <a:pt x="58035" y="13930"/>
                  </a:cubicBezTo>
                  <a:cubicBezTo>
                    <a:pt x="58099" y="13869"/>
                    <a:pt x="58162" y="13869"/>
                    <a:pt x="58225" y="13869"/>
                  </a:cubicBezTo>
                  <a:cubicBezTo>
                    <a:pt x="58289" y="13869"/>
                    <a:pt x="58352" y="13930"/>
                    <a:pt x="58416" y="13991"/>
                  </a:cubicBezTo>
                  <a:cubicBezTo>
                    <a:pt x="58542" y="14052"/>
                    <a:pt x="58606" y="13991"/>
                    <a:pt x="58732" y="13930"/>
                  </a:cubicBezTo>
                  <a:cubicBezTo>
                    <a:pt x="58796" y="13930"/>
                    <a:pt x="58859" y="13808"/>
                    <a:pt x="58922" y="13808"/>
                  </a:cubicBezTo>
                  <a:cubicBezTo>
                    <a:pt x="59049" y="13808"/>
                    <a:pt x="59112" y="13869"/>
                    <a:pt x="59176" y="13869"/>
                  </a:cubicBezTo>
                  <a:cubicBezTo>
                    <a:pt x="59303" y="13869"/>
                    <a:pt x="59366" y="13869"/>
                    <a:pt x="59493" y="13930"/>
                  </a:cubicBezTo>
                  <a:cubicBezTo>
                    <a:pt x="59556" y="13991"/>
                    <a:pt x="59683" y="13991"/>
                    <a:pt x="59746" y="13991"/>
                  </a:cubicBezTo>
                  <a:cubicBezTo>
                    <a:pt x="59809" y="14052"/>
                    <a:pt x="59809" y="14052"/>
                    <a:pt x="59873" y="14114"/>
                  </a:cubicBezTo>
                  <a:cubicBezTo>
                    <a:pt x="59936" y="14175"/>
                    <a:pt x="60000" y="14175"/>
                    <a:pt x="60063" y="14175"/>
                  </a:cubicBezTo>
                  <a:cubicBezTo>
                    <a:pt x="60126" y="14175"/>
                    <a:pt x="60190" y="14236"/>
                    <a:pt x="60190" y="14297"/>
                  </a:cubicBezTo>
                  <a:cubicBezTo>
                    <a:pt x="60253" y="14419"/>
                    <a:pt x="60316" y="14419"/>
                    <a:pt x="60380" y="14419"/>
                  </a:cubicBezTo>
                  <a:cubicBezTo>
                    <a:pt x="60506" y="14419"/>
                    <a:pt x="60570" y="14480"/>
                    <a:pt x="60696" y="14419"/>
                  </a:cubicBezTo>
                  <a:cubicBezTo>
                    <a:pt x="60760" y="14419"/>
                    <a:pt x="60887" y="14358"/>
                    <a:pt x="60950" y="14358"/>
                  </a:cubicBezTo>
                  <a:cubicBezTo>
                    <a:pt x="61013" y="14358"/>
                    <a:pt x="61013" y="14358"/>
                    <a:pt x="61077" y="14358"/>
                  </a:cubicBezTo>
                  <a:cubicBezTo>
                    <a:pt x="61140" y="14297"/>
                    <a:pt x="61140" y="14358"/>
                    <a:pt x="61140" y="14419"/>
                  </a:cubicBezTo>
                  <a:cubicBezTo>
                    <a:pt x="61203" y="14480"/>
                    <a:pt x="61203" y="14480"/>
                    <a:pt x="61140" y="14480"/>
                  </a:cubicBezTo>
                  <a:cubicBezTo>
                    <a:pt x="61140" y="14541"/>
                    <a:pt x="61077" y="14541"/>
                    <a:pt x="61013" y="14541"/>
                  </a:cubicBezTo>
                  <a:cubicBezTo>
                    <a:pt x="60887" y="14541"/>
                    <a:pt x="60887" y="14663"/>
                    <a:pt x="60760" y="14663"/>
                  </a:cubicBezTo>
                  <a:cubicBezTo>
                    <a:pt x="60696" y="14725"/>
                    <a:pt x="60570" y="14725"/>
                    <a:pt x="60506" y="14786"/>
                  </a:cubicBezTo>
                  <a:cubicBezTo>
                    <a:pt x="60443" y="14847"/>
                    <a:pt x="60380" y="14969"/>
                    <a:pt x="60380" y="15091"/>
                  </a:cubicBezTo>
                  <a:cubicBezTo>
                    <a:pt x="60380" y="15152"/>
                    <a:pt x="60380" y="15152"/>
                    <a:pt x="60506" y="15152"/>
                  </a:cubicBezTo>
                  <a:cubicBezTo>
                    <a:pt x="60633" y="15091"/>
                    <a:pt x="60760" y="15030"/>
                    <a:pt x="60887" y="14969"/>
                  </a:cubicBezTo>
                  <a:cubicBezTo>
                    <a:pt x="60950" y="14908"/>
                    <a:pt x="61013" y="14908"/>
                    <a:pt x="61013" y="14847"/>
                  </a:cubicBezTo>
                  <a:cubicBezTo>
                    <a:pt x="61077" y="14786"/>
                    <a:pt x="61140" y="14725"/>
                    <a:pt x="61203" y="14725"/>
                  </a:cubicBezTo>
                  <a:cubicBezTo>
                    <a:pt x="61267" y="14725"/>
                    <a:pt x="61330" y="14663"/>
                    <a:pt x="61330" y="14663"/>
                  </a:cubicBezTo>
                  <a:cubicBezTo>
                    <a:pt x="61393" y="14602"/>
                    <a:pt x="61393" y="14541"/>
                    <a:pt x="61457" y="14541"/>
                  </a:cubicBezTo>
                  <a:cubicBezTo>
                    <a:pt x="61520" y="14480"/>
                    <a:pt x="61583" y="14419"/>
                    <a:pt x="61710" y="14358"/>
                  </a:cubicBezTo>
                  <a:cubicBezTo>
                    <a:pt x="61774" y="14358"/>
                    <a:pt x="61837" y="14297"/>
                    <a:pt x="61900" y="14236"/>
                  </a:cubicBezTo>
                  <a:cubicBezTo>
                    <a:pt x="61964" y="14114"/>
                    <a:pt x="62090" y="14114"/>
                    <a:pt x="62154" y="14052"/>
                  </a:cubicBezTo>
                  <a:cubicBezTo>
                    <a:pt x="62217" y="13991"/>
                    <a:pt x="62217" y="13930"/>
                    <a:pt x="62344" y="13869"/>
                  </a:cubicBezTo>
                  <a:cubicBezTo>
                    <a:pt x="62407" y="13747"/>
                    <a:pt x="62470" y="13808"/>
                    <a:pt x="62597" y="13808"/>
                  </a:cubicBezTo>
                  <a:cubicBezTo>
                    <a:pt x="62661" y="13808"/>
                    <a:pt x="62787" y="13747"/>
                    <a:pt x="62851" y="13747"/>
                  </a:cubicBezTo>
                  <a:cubicBezTo>
                    <a:pt x="62977" y="13747"/>
                    <a:pt x="63104" y="13747"/>
                    <a:pt x="63167" y="13747"/>
                  </a:cubicBezTo>
                  <a:cubicBezTo>
                    <a:pt x="63231" y="13747"/>
                    <a:pt x="63231" y="13686"/>
                    <a:pt x="63294" y="13686"/>
                  </a:cubicBezTo>
                  <a:cubicBezTo>
                    <a:pt x="63357" y="13625"/>
                    <a:pt x="63357" y="13686"/>
                    <a:pt x="63357" y="13686"/>
                  </a:cubicBezTo>
                  <a:cubicBezTo>
                    <a:pt x="63421" y="13747"/>
                    <a:pt x="63548" y="13747"/>
                    <a:pt x="63611" y="13747"/>
                  </a:cubicBezTo>
                  <a:cubicBezTo>
                    <a:pt x="63738" y="13747"/>
                    <a:pt x="63738" y="13808"/>
                    <a:pt x="63801" y="13808"/>
                  </a:cubicBezTo>
                  <a:cubicBezTo>
                    <a:pt x="63864" y="13869"/>
                    <a:pt x="63928" y="13808"/>
                    <a:pt x="63991" y="13808"/>
                  </a:cubicBezTo>
                  <a:cubicBezTo>
                    <a:pt x="64118" y="13869"/>
                    <a:pt x="64181" y="13869"/>
                    <a:pt x="64244" y="13808"/>
                  </a:cubicBezTo>
                  <a:cubicBezTo>
                    <a:pt x="64371" y="13686"/>
                    <a:pt x="64371" y="13808"/>
                    <a:pt x="64435" y="13869"/>
                  </a:cubicBezTo>
                  <a:cubicBezTo>
                    <a:pt x="64498" y="13930"/>
                    <a:pt x="64498" y="13930"/>
                    <a:pt x="64561" y="13930"/>
                  </a:cubicBezTo>
                  <a:cubicBezTo>
                    <a:pt x="64625" y="13930"/>
                    <a:pt x="64625" y="13991"/>
                    <a:pt x="64688" y="13991"/>
                  </a:cubicBezTo>
                  <a:cubicBezTo>
                    <a:pt x="64688" y="14052"/>
                    <a:pt x="64751" y="14052"/>
                    <a:pt x="64815" y="14052"/>
                  </a:cubicBezTo>
                  <a:cubicBezTo>
                    <a:pt x="64878" y="14114"/>
                    <a:pt x="64941" y="14114"/>
                    <a:pt x="65005" y="14114"/>
                  </a:cubicBezTo>
                  <a:cubicBezTo>
                    <a:pt x="65068" y="14175"/>
                    <a:pt x="65068" y="14175"/>
                    <a:pt x="65195" y="14175"/>
                  </a:cubicBezTo>
                  <a:cubicBezTo>
                    <a:pt x="65258" y="14175"/>
                    <a:pt x="65322" y="14175"/>
                    <a:pt x="65385" y="14236"/>
                  </a:cubicBezTo>
                  <a:cubicBezTo>
                    <a:pt x="65322" y="14236"/>
                    <a:pt x="65258" y="14236"/>
                    <a:pt x="65195" y="14236"/>
                  </a:cubicBezTo>
                  <a:cubicBezTo>
                    <a:pt x="65195" y="14236"/>
                    <a:pt x="65131" y="14236"/>
                    <a:pt x="65068" y="14236"/>
                  </a:cubicBezTo>
                  <a:cubicBezTo>
                    <a:pt x="65005" y="14236"/>
                    <a:pt x="64878" y="14236"/>
                    <a:pt x="64815" y="14236"/>
                  </a:cubicBezTo>
                  <a:cubicBezTo>
                    <a:pt x="64688" y="14297"/>
                    <a:pt x="64625" y="14358"/>
                    <a:pt x="64498" y="14358"/>
                  </a:cubicBezTo>
                  <a:cubicBezTo>
                    <a:pt x="64435" y="14358"/>
                    <a:pt x="64435" y="14358"/>
                    <a:pt x="64371" y="14358"/>
                  </a:cubicBezTo>
                  <a:cubicBezTo>
                    <a:pt x="64308" y="14358"/>
                    <a:pt x="64308" y="14358"/>
                    <a:pt x="64244" y="14358"/>
                  </a:cubicBezTo>
                  <a:cubicBezTo>
                    <a:pt x="64181" y="14419"/>
                    <a:pt x="64054" y="14419"/>
                    <a:pt x="64054" y="14480"/>
                  </a:cubicBezTo>
                  <a:cubicBezTo>
                    <a:pt x="64054" y="14541"/>
                    <a:pt x="64118" y="14541"/>
                    <a:pt x="64181" y="14602"/>
                  </a:cubicBezTo>
                  <a:cubicBezTo>
                    <a:pt x="64244" y="14602"/>
                    <a:pt x="64244" y="14602"/>
                    <a:pt x="64308" y="14602"/>
                  </a:cubicBezTo>
                  <a:cubicBezTo>
                    <a:pt x="64308" y="14602"/>
                    <a:pt x="64371" y="14602"/>
                    <a:pt x="64371" y="14602"/>
                  </a:cubicBezTo>
                  <a:cubicBezTo>
                    <a:pt x="64561" y="14663"/>
                    <a:pt x="64371" y="14786"/>
                    <a:pt x="64244" y="14786"/>
                  </a:cubicBezTo>
                  <a:cubicBezTo>
                    <a:pt x="64181" y="14786"/>
                    <a:pt x="64118" y="14786"/>
                    <a:pt x="64054" y="14786"/>
                  </a:cubicBezTo>
                  <a:cubicBezTo>
                    <a:pt x="63991" y="14786"/>
                    <a:pt x="63864" y="14847"/>
                    <a:pt x="63801" y="14786"/>
                  </a:cubicBezTo>
                  <a:cubicBezTo>
                    <a:pt x="63738" y="14786"/>
                    <a:pt x="63738" y="14725"/>
                    <a:pt x="63738" y="14725"/>
                  </a:cubicBezTo>
                  <a:cubicBezTo>
                    <a:pt x="63674" y="14725"/>
                    <a:pt x="63611" y="14725"/>
                    <a:pt x="63611" y="14725"/>
                  </a:cubicBezTo>
                  <a:cubicBezTo>
                    <a:pt x="63484" y="14725"/>
                    <a:pt x="63421" y="14786"/>
                    <a:pt x="63294" y="14725"/>
                  </a:cubicBezTo>
                  <a:cubicBezTo>
                    <a:pt x="63231" y="14725"/>
                    <a:pt x="63104" y="14725"/>
                    <a:pt x="63041" y="14725"/>
                  </a:cubicBezTo>
                  <a:cubicBezTo>
                    <a:pt x="62977" y="14725"/>
                    <a:pt x="62914" y="14786"/>
                    <a:pt x="62851" y="14725"/>
                  </a:cubicBezTo>
                  <a:cubicBezTo>
                    <a:pt x="62787" y="14725"/>
                    <a:pt x="62851" y="14663"/>
                    <a:pt x="62851" y="14663"/>
                  </a:cubicBezTo>
                  <a:cubicBezTo>
                    <a:pt x="62851" y="14602"/>
                    <a:pt x="62787" y="14541"/>
                    <a:pt x="62724" y="14541"/>
                  </a:cubicBezTo>
                  <a:cubicBezTo>
                    <a:pt x="62724" y="14541"/>
                    <a:pt x="62724" y="14541"/>
                    <a:pt x="62661" y="14541"/>
                  </a:cubicBezTo>
                  <a:cubicBezTo>
                    <a:pt x="62661" y="14541"/>
                    <a:pt x="62661" y="14541"/>
                    <a:pt x="62661" y="14541"/>
                  </a:cubicBezTo>
                  <a:cubicBezTo>
                    <a:pt x="62470" y="14480"/>
                    <a:pt x="62661" y="14663"/>
                    <a:pt x="62661" y="14725"/>
                  </a:cubicBezTo>
                  <a:cubicBezTo>
                    <a:pt x="62724" y="14847"/>
                    <a:pt x="62534" y="14847"/>
                    <a:pt x="62470" y="14847"/>
                  </a:cubicBezTo>
                  <a:cubicBezTo>
                    <a:pt x="62407" y="14847"/>
                    <a:pt x="62344" y="14908"/>
                    <a:pt x="62217" y="14847"/>
                  </a:cubicBezTo>
                  <a:cubicBezTo>
                    <a:pt x="62217" y="14786"/>
                    <a:pt x="62217" y="14786"/>
                    <a:pt x="62154" y="14725"/>
                  </a:cubicBezTo>
                  <a:cubicBezTo>
                    <a:pt x="62090" y="14725"/>
                    <a:pt x="62090" y="14725"/>
                    <a:pt x="62027" y="14663"/>
                  </a:cubicBezTo>
                  <a:cubicBezTo>
                    <a:pt x="61964" y="14602"/>
                    <a:pt x="61900" y="14663"/>
                    <a:pt x="61774" y="14663"/>
                  </a:cubicBezTo>
                  <a:cubicBezTo>
                    <a:pt x="61710" y="14663"/>
                    <a:pt x="61710" y="14663"/>
                    <a:pt x="61647" y="14663"/>
                  </a:cubicBezTo>
                  <a:cubicBezTo>
                    <a:pt x="61583" y="14725"/>
                    <a:pt x="61583" y="14725"/>
                    <a:pt x="61583" y="14786"/>
                  </a:cubicBezTo>
                  <a:cubicBezTo>
                    <a:pt x="61520" y="14786"/>
                    <a:pt x="61457" y="14725"/>
                    <a:pt x="61393" y="14786"/>
                  </a:cubicBezTo>
                  <a:cubicBezTo>
                    <a:pt x="61393" y="14786"/>
                    <a:pt x="61330" y="14847"/>
                    <a:pt x="61330" y="14847"/>
                  </a:cubicBezTo>
                  <a:cubicBezTo>
                    <a:pt x="61267" y="14847"/>
                    <a:pt x="61203" y="14847"/>
                    <a:pt x="61140" y="14908"/>
                  </a:cubicBezTo>
                  <a:cubicBezTo>
                    <a:pt x="61077" y="14969"/>
                    <a:pt x="61013" y="14969"/>
                    <a:pt x="60950" y="15030"/>
                  </a:cubicBezTo>
                  <a:cubicBezTo>
                    <a:pt x="60887" y="15030"/>
                    <a:pt x="60823" y="15091"/>
                    <a:pt x="60760" y="15091"/>
                  </a:cubicBezTo>
                  <a:cubicBezTo>
                    <a:pt x="60633" y="15152"/>
                    <a:pt x="60570" y="15152"/>
                    <a:pt x="60443" y="15152"/>
                  </a:cubicBezTo>
                  <a:cubicBezTo>
                    <a:pt x="60316" y="15274"/>
                    <a:pt x="60443" y="15336"/>
                    <a:pt x="60443" y="15397"/>
                  </a:cubicBezTo>
                  <a:cubicBezTo>
                    <a:pt x="60380" y="15458"/>
                    <a:pt x="60380" y="15519"/>
                    <a:pt x="60380" y="15519"/>
                  </a:cubicBezTo>
                  <a:cubicBezTo>
                    <a:pt x="60316" y="15580"/>
                    <a:pt x="60316" y="15641"/>
                    <a:pt x="60316" y="15702"/>
                  </a:cubicBezTo>
                  <a:cubicBezTo>
                    <a:pt x="60380" y="15702"/>
                    <a:pt x="60380" y="15763"/>
                    <a:pt x="60380" y="15763"/>
                  </a:cubicBezTo>
                  <a:cubicBezTo>
                    <a:pt x="60443" y="15885"/>
                    <a:pt x="60380" y="15947"/>
                    <a:pt x="60316" y="16008"/>
                  </a:cubicBezTo>
                  <a:cubicBezTo>
                    <a:pt x="60253" y="16069"/>
                    <a:pt x="60253" y="16130"/>
                    <a:pt x="60380" y="16191"/>
                  </a:cubicBezTo>
                  <a:cubicBezTo>
                    <a:pt x="60443" y="16252"/>
                    <a:pt x="60506" y="16191"/>
                    <a:pt x="60570" y="16191"/>
                  </a:cubicBezTo>
                  <a:cubicBezTo>
                    <a:pt x="60696" y="16191"/>
                    <a:pt x="60760" y="16130"/>
                    <a:pt x="60887" y="16130"/>
                  </a:cubicBezTo>
                  <a:cubicBezTo>
                    <a:pt x="61013" y="16069"/>
                    <a:pt x="61077" y="16130"/>
                    <a:pt x="61203" y="16130"/>
                  </a:cubicBezTo>
                  <a:cubicBezTo>
                    <a:pt x="61267" y="16130"/>
                    <a:pt x="61457" y="16069"/>
                    <a:pt x="61457" y="16191"/>
                  </a:cubicBezTo>
                  <a:cubicBezTo>
                    <a:pt x="61393" y="16252"/>
                    <a:pt x="61330" y="16252"/>
                    <a:pt x="61330" y="16252"/>
                  </a:cubicBezTo>
                  <a:cubicBezTo>
                    <a:pt x="61267" y="16252"/>
                    <a:pt x="61267" y="16313"/>
                    <a:pt x="61203" y="16374"/>
                  </a:cubicBezTo>
                  <a:cubicBezTo>
                    <a:pt x="61140" y="16374"/>
                    <a:pt x="61013" y="16496"/>
                    <a:pt x="61077" y="16558"/>
                  </a:cubicBezTo>
                  <a:cubicBezTo>
                    <a:pt x="61140" y="16558"/>
                    <a:pt x="61140" y="16558"/>
                    <a:pt x="61203" y="16619"/>
                  </a:cubicBezTo>
                  <a:cubicBezTo>
                    <a:pt x="61203" y="16619"/>
                    <a:pt x="61203" y="16680"/>
                    <a:pt x="61203" y="16680"/>
                  </a:cubicBezTo>
                  <a:cubicBezTo>
                    <a:pt x="61203" y="16741"/>
                    <a:pt x="61203" y="16741"/>
                    <a:pt x="61203" y="16741"/>
                  </a:cubicBezTo>
                  <a:cubicBezTo>
                    <a:pt x="61267" y="16802"/>
                    <a:pt x="61203" y="16985"/>
                    <a:pt x="61330" y="16985"/>
                  </a:cubicBezTo>
                  <a:cubicBezTo>
                    <a:pt x="61393" y="17046"/>
                    <a:pt x="61520" y="16985"/>
                    <a:pt x="61583" y="17107"/>
                  </a:cubicBezTo>
                  <a:cubicBezTo>
                    <a:pt x="61583" y="17169"/>
                    <a:pt x="61457" y="17230"/>
                    <a:pt x="61393" y="17291"/>
                  </a:cubicBezTo>
                  <a:cubicBezTo>
                    <a:pt x="61330" y="17291"/>
                    <a:pt x="61330" y="17352"/>
                    <a:pt x="61267" y="17352"/>
                  </a:cubicBezTo>
                  <a:cubicBezTo>
                    <a:pt x="61267" y="17352"/>
                    <a:pt x="61203" y="17352"/>
                    <a:pt x="61203" y="17413"/>
                  </a:cubicBezTo>
                  <a:cubicBezTo>
                    <a:pt x="61140" y="17474"/>
                    <a:pt x="61203" y="17474"/>
                    <a:pt x="61267" y="17535"/>
                  </a:cubicBezTo>
                  <a:cubicBezTo>
                    <a:pt x="61267" y="17535"/>
                    <a:pt x="61267" y="17596"/>
                    <a:pt x="61330" y="17657"/>
                  </a:cubicBezTo>
                  <a:cubicBezTo>
                    <a:pt x="61393" y="17718"/>
                    <a:pt x="61457" y="17718"/>
                    <a:pt x="61520" y="17780"/>
                  </a:cubicBezTo>
                  <a:cubicBezTo>
                    <a:pt x="61583" y="17780"/>
                    <a:pt x="61647" y="17841"/>
                    <a:pt x="61647" y="17841"/>
                  </a:cubicBezTo>
                  <a:cubicBezTo>
                    <a:pt x="61647" y="17902"/>
                    <a:pt x="61520" y="17902"/>
                    <a:pt x="61520" y="17902"/>
                  </a:cubicBezTo>
                  <a:cubicBezTo>
                    <a:pt x="61393" y="17841"/>
                    <a:pt x="61330" y="17902"/>
                    <a:pt x="61203" y="17902"/>
                  </a:cubicBezTo>
                  <a:cubicBezTo>
                    <a:pt x="61140" y="17902"/>
                    <a:pt x="61140" y="17841"/>
                    <a:pt x="61077" y="17841"/>
                  </a:cubicBezTo>
                  <a:cubicBezTo>
                    <a:pt x="61077" y="17780"/>
                    <a:pt x="61013" y="17841"/>
                    <a:pt x="61013" y="17780"/>
                  </a:cubicBezTo>
                  <a:cubicBezTo>
                    <a:pt x="60950" y="17718"/>
                    <a:pt x="61013" y="17657"/>
                    <a:pt x="61013" y="17596"/>
                  </a:cubicBezTo>
                  <a:cubicBezTo>
                    <a:pt x="60950" y="17535"/>
                    <a:pt x="60950" y="17535"/>
                    <a:pt x="60887" y="17535"/>
                  </a:cubicBezTo>
                  <a:cubicBezTo>
                    <a:pt x="60887" y="17535"/>
                    <a:pt x="60823" y="17474"/>
                    <a:pt x="60823" y="17413"/>
                  </a:cubicBezTo>
                  <a:cubicBezTo>
                    <a:pt x="60760" y="17413"/>
                    <a:pt x="60696" y="17474"/>
                    <a:pt x="60696" y="17535"/>
                  </a:cubicBezTo>
                  <a:cubicBezTo>
                    <a:pt x="60696" y="17596"/>
                    <a:pt x="60760" y="17596"/>
                    <a:pt x="60760" y="17657"/>
                  </a:cubicBezTo>
                  <a:cubicBezTo>
                    <a:pt x="60823" y="17657"/>
                    <a:pt x="60823" y="17718"/>
                    <a:pt x="60823" y="17718"/>
                  </a:cubicBezTo>
                  <a:cubicBezTo>
                    <a:pt x="60823" y="17841"/>
                    <a:pt x="60887" y="17902"/>
                    <a:pt x="60760" y="17902"/>
                  </a:cubicBezTo>
                  <a:cubicBezTo>
                    <a:pt x="60760" y="17963"/>
                    <a:pt x="60696" y="17902"/>
                    <a:pt x="60633" y="17902"/>
                  </a:cubicBezTo>
                  <a:cubicBezTo>
                    <a:pt x="60570" y="17902"/>
                    <a:pt x="60570" y="17963"/>
                    <a:pt x="60570" y="18024"/>
                  </a:cubicBezTo>
                  <a:cubicBezTo>
                    <a:pt x="60506" y="18024"/>
                    <a:pt x="60506" y="18024"/>
                    <a:pt x="60506" y="18024"/>
                  </a:cubicBezTo>
                  <a:cubicBezTo>
                    <a:pt x="60443" y="18085"/>
                    <a:pt x="60506" y="18146"/>
                    <a:pt x="60570" y="18146"/>
                  </a:cubicBezTo>
                  <a:cubicBezTo>
                    <a:pt x="60633" y="18146"/>
                    <a:pt x="60633" y="18146"/>
                    <a:pt x="60696" y="18146"/>
                  </a:cubicBezTo>
                  <a:cubicBezTo>
                    <a:pt x="60760" y="18207"/>
                    <a:pt x="60823" y="18207"/>
                    <a:pt x="60823" y="18207"/>
                  </a:cubicBezTo>
                  <a:cubicBezTo>
                    <a:pt x="60950" y="18207"/>
                    <a:pt x="61077" y="18146"/>
                    <a:pt x="61140" y="18207"/>
                  </a:cubicBezTo>
                  <a:cubicBezTo>
                    <a:pt x="61267" y="18207"/>
                    <a:pt x="61330" y="18268"/>
                    <a:pt x="61457" y="18329"/>
                  </a:cubicBezTo>
                  <a:cubicBezTo>
                    <a:pt x="61457" y="18329"/>
                    <a:pt x="61520" y="18391"/>
                    <a:pt x="61583" y="18391"/>
                  </a:cubicBezTo>
                  <a:cubicBezTo>
                    <a:pt x="61583" y="18452"/>
                    <a:pt x="61647" y="18452"/>
                    <a:pt x="61710" y="18452"/>
                  </a:cubicBezTo>
                  <a:cubicBezTo>
                    <a:pt x="61774" y="18452"/>
                    <a:pt x="61774" y="18513"/>
                    <a:pt x="61774" y="18513"/>
                  </a:cubicBezTo>
                  <a:cubicBezTo>
                    <a:pt x="61774" y="18513"/>
                    <a:pt x="61774" y="18574"/>
                    <a:pt x="61837" y="18574"/>
                  </a:cubicBezTo>
                  <a:cubicBezTo>
                    <a:pt x="61837" y="18574"/>
                    <a:pt x="61837" y="18574"/>
                    <a:pt x="61900" y="18635"/>
                  </a:cubicBezTo>
                  <a:cubicBezTo>
                    <a:pt x="61900" y="18635"/>
                    <a:pt x="61900" y="18696"/>
                    <a:pt x="61900" y="18696"/>
                  </a:cubicBezTo>
                  <a:cubicBezTo>
                    <a:pt x="61900" y="18757"/>
                    <a:pt x="61964" y="18757"/>
                    <a:pt x="61900" y="18818"/>
                  </a:cubicBezTo>
                  <a:cubicBezTo>
                    <a:pt x="61900" y="18879"/>
                    <a:pt x="61837" y="18879"/>
                    <a:pt x="61837" y="18940"/>
                  </a:cubicBezTo>
                  <a:cubicBezTo>
                    <a:pt x="61774" y="18940"/>
                    <a:pt x="61774" y="18940"/>
                    <a:pt x="61710" y="18940"/>
                  </a:cubicBezTo>
                  <a:cubicBezTo>
                    <a:pt x="61647" y="18940"/>
                    <a:pt x="61583" y="18940"/>
                    <a:pt x="61583" y="19002"/>
                  </a:cubicBezTo>
                  <a:cubicBezTo>
                    <a:pt x="61583" y="19063"/>
                    <a:pt x="61647" y="19063"/>
                    <a:pt x="61647" y="19063"/>
                  </a:cubicBezTo>
                  <a:cubicBezTo>
                    <a:pt x="61710" y="19124"/>
                    <a:pt x="61710" y="19124"/>
                    <a:pt x="61774" y="19185"/>
                  </a:cubicBezTo>
                  <a:cubicBezTo>
                    <a:pt x="61837" y="19185"/>
                    <a:pt x="61837" y="19185"/>
                    <a:pt x="61900" y="19246"/>
                  </a:cubicBezTo>
                  <a:cubicBezTo>
                    <a:pt x="61900" y="19307"/>
                    <a:pt x="61837" y="19368"/>
                    <a:pt x="61837" y="19429"/>
                  </a:cubicBezTo>
                  <a:cubicBezTo>
                    <a:pt x="61774" y="19551"/>
                    <a:pt x="61964" y="19490"/>
                    <a:pt x="62090" y="19490"/>
                  </a:cubicBezTo>
                  <a:cubicBezTo>
                    <a:pt x="62154" y="19490"/>
                    <a:pt x="62217" y="19551"/>
                    <a:pt x="62344" y="19551"/>
                  </a:cubicBezTo>
                  <a:cubicBezTo>
                    <a:pt x="62470" y="19674"/>
                    <a:pt x="62407" y="19735"/>
                    <a:pt x="62280" y="19796"/>
                  </a:cubicBezTo>
                  <a:cubicBezTo>
                    <a:pt x="62280" y="19857"/>
                    <a:pt x="62280" y="19857"/>
                    <a:pt x="62217" y="19918"/>
                  </a:cubicBezTo>
                  <a:cubicBezTo>
                    <a:pt x="62154" y="19918"/>
                    <a:pt x="62154" y="19918"/>
                    <a:pt x="62090" y="19857"/>
                  </a:cubicBezTo>
                  <a:cubicBezTo>
                    <a:pt x="62090" y="19857"/>
                    <a:pt x="61837" y="19857"/>
                    <a:pt x="61837" y="19918"/>
                  </a:cubicBezTo>
                  <a:cubicBezTo>
                    <a:pt x="61900" y="19979"/>
                    <a:pt x="61900" y="19918"/>
                    <a:pt x="61900" y="19979"/>
                  </a:cubicBezTo>
                  <a:cubicBezTo>
                    <a:pt x="61964" y="19979"/>
                    <a:pt x="61964" y="19979"/>
                    <a:pt x="61964" y="20040"/>
                  </a:cubicBezTo>
                  <a:cubicBezTo>
                    <a:pt x="62027" y="20040"/>
                    <a:pt x="61964" y="20101"/>
                    <a:pt x="62090" y="20101"/>
                  </a:cubicBezTo>
                  <a:cubicBezTo>
                    <a:pt x="62090" y="20101"/>
                    <a:pt x="62154" y="20040"/>
                    <a:pt x="62217" y="20040"/>
                  </a:cubicBezTo>
                  <a:cubicBezTo>
                    <a:pt x="62280" y="20040"/>
                    <a:pt x="62344" y="20040"/>
                    <a:pt x="62407" y="20040"/>
                  </a:cubicBezTo>
                  <a:cubicBezTo>
                    <a:pt x="62407" y="20040"/>
                    <a:pt x="62470" y="20040"/>
                    <a:pt x="62534" y="20040"/>
                  </a:cubicBezTo>
                  <a:cubicBezTo>
                    <a:pt x="62534" y="20040"/>
                    <a:pt x="62597" y="20040"/>
                    <a:pt x="62661" y="20040"/>
                  </a:cubicBezTo>
                  <a:cubicBezTo>
                    <a:pt x="62724" y="20040"/>
                    <a:pt x="62787" y="19979"/>
                    <a:pt x="62851" y="19979"/>
                  </a:cubicBezTo>
                  <a:cubicBezTo>
                    <a:pt x="62914" y="19979"/>
                    <a:pt x="62977" y="19979"/>
                    <a:pt x="63041" y="19979"/>
                  </a:cubicBezTo>
                  <a:cubicBezTo>
                    <a:pt x="63104" y="19979"/>
                    <a:pt x="63357" y="19918"/>
                    <a:pt x="63231" y="20101"/>
                  </a:cubicBezTo>
                  <a:cubicBezTo>
                    <a:pt x="63231" y="20101"/>
                    <a:pt x="63167" y="20101"/>
                    <a:pt x="63104" y="20162"/>
                  </a:cubicBezTo>
                  <a:cubicBezTo>
                    <a:pt x="63041" y="20162"/>
                    <a:pt x="63041" y="20224"/>
                    <a:pt x="62977" y="20224"/>
                  </a:cubicBezTo>
                  <a:cubicBezTo>
                    <a:pt x="62914" y="20285"/>
                    <a:pt x="62787" y="20285"/>
                    <a:pt x="62724" y="20285"/>
                  </a:cubicBezTo>
                  <a:cubicBezTo>
                    <a:pt x="62597" y="20285"/>
                    <a:pt x="62534" y="20346"/>
                    <a:pt x="62407" y="20346"/>
                  </a:cubicBezTo>
                  <a:cubicBezTo>
                    <a:pt x="62344" y="20407"/>
                    <a:pt x="62217" y="20346"/>
                    <a:pt x="62154" y="20468"/>
                  </a:cubicBezTo>
                  <a:cubicBezTo>
                    <a:pt x="62027" y="20529"/>
                    <a:pt x="62344" y="20468"/>
                    <a:pt x="62344" y="20468"/>
                  </a:cubicBezTo>
                  <a:cubicBezTo>
                    <a:pt x="62407" y="20468"/>
                    <a:pt x="62470" y="20468"/>
                    <a:pt x="62534" y="20468"/>
                  </a:cubicBezTo>
                  <a:cubicBezTo>
                    <a:pt x="62534" y="20468"/>
                    <a:pt x="62597" y="20468"/>
                    <a:pt x="62661" y="20407"/>
                  </a:cubicBezTo>
                  <a:cubicBezTo>
                    <a:pt x="62661" y="20407"/>
                    <a:pt x="62724" y="20407"/>
                    <a:pt x="62724" y="20407"/>
                  </a:cubicBezTo>
                  <a:cubicBezTo>
                    <a:pt x="62787" y="20346"/>
                    <a:pt x="62851" y="20346"/>
                    <a:pt x="62914" y="20407"/>
                  </a:cubicBezTo>
                  <a:cubicBezTo>
                    <a:pt x="62914" y="20407"/>
                    <a:pt x="62914" y="20407"/>
                    <a:pt x="62914" y="20468"/>
                  </a:cubicBezTo>
                  <a:cubicBezTo>
                    <a:pt x="62914" y="20468"/>
                    <a:pt x="62851" y="20468"/>
                    <a:pt x="62914" y="20529"/>
                  </a:cubicBezTo>
                  <a:cubicBezTo>
                    <a:pt x="62914" y="20529"/>
                    <a:pt x="62914" y="20529"/>
                    <a:pt x="62914" y="20529"/>
                  </a:cubicBezTo>
                  <a:cubicBezTo>
                    <a:pt x="62977" y="20590"/>
                    <a:pt x="62977" y="20529"/>
                    <a:pt x="62977" y="20590"/>
                  </a:cubicBezTo>
                  <a:cubicBezTo>
                    <a:pt x="62977" y="20651"/>
                    <a:pt x="62914" y="20590"/>
                    <a:pt x="62914" y="20651"/>
                  </a:cubicBezTo>
                  <a:cubicBezTo>
                    <a:pt x="63041" y="20712"/>
                    <a:pt x="63104" y="20590"/>
                    <a:pt x="63167" y="20529"/>
                  </a:cubicBezTo>
                  <a:cubicBezTo>
                    <a:pt x="63231" y="20468"/>
                    <a:pt x="63357" y="20407"/>
                    <a:pt x="63421" y="20346"/>
                  </a:cubicBezTo>
                  <a:cubicBezTo>
                    <a:pt x="63484" y="20285"/>
                    <a:pt x="63548" y="20285"/>
                    <a:pt x="63674" y="20285"/>
                  </a:cubicBezTo>
                  <a:cubicBezTo>
                    <a:pt x="63738" y="20346"/>
                    <a:pt x="63738" y="20346"/>
                    <a:pt x="63801" y="20407"/>
                  </a:cubicBezTo>
                  <a:cubicBezTo>
                    <a:pt x="63801" y="20407"/>
                    <a:pt x="63801" y="20468"/>
                    <a:pt x="63864" y="20468"/>
                  </a:cubicBezTo>
                  <a:cubicBezTo>
                    <a:pt x="63928" y="20529"/>
                    <a:pt x="63991" y="20468"/>
                    <a:pt x="64054" y="20529"/>
                  </a:cubicBezTo>
                  <a:cubicBezTo>
                    <a:pt x="64118" y="20590"/>
                    <a:pt x="64118" y="20651"/>
                    <a:pt x="64181" y="20529"/>
                  </a:cubicBezTo>
                  <a:cubicBezTo>
                    <a:pt x="64244" y="20468"/>
                    <a:pt x="64244" y="20468"/>
                    <a:pt x="64308" y="20590"/>
                  </a:cubicBezTo>
                  <a:cubicBezTo>
                    <a:pt x="64308" y="20590"/>
                    <a:pt x="64308" y="20651"/>
                    <a:pt x="64308" y="20712"/>
                  </a:cubicBezTo>
                  <a:cubicBezTo>
                    <a:pt x="64371" y="20773"/>
                    <a:pt x="64435" y="20773"/>
                    <a:pt x="64435" y="20835"/>
                  </a:cubicBezTo>
                  <a:cubicBezTo>
                    <a:pt x="64498" y="20896"/>
                    <a:pt x="64498" y="20957"/>
                    <a:pt x="64561" y="21018"/>
                  </a:cubicBezTo>
                  <a:cubicBezTo>
                    <a:pt x="64561" y="21018"/>
                    <a:pt x="64625" y="21018"/>
                    <a:pt x="64625" y="21079"/>
                  </a:cubicBezTo>
                  <a:cubicBezTo>
                    <a:pt x="64625" y="21079"/>
                    <a:pt x="64625" y="21140"/>
                    <a:pt x="64688" y="21140"/>
                  </a:cubicBezTo>
                  <a:cubicBezTo>
                    <a:pt x="64751" y="21201"/>
                    <a:pt x="64815" y="21140"/>
                    <a:pt x="64815" y="21140"/>
                  </a:cubicBezTo>
                  <a:cubicBezTo>
                    <a:pt x="64941" y="21140"/>
                    <a:pt x="65005" y="21201"/>
                    <a:pt x="65068" y="21201"/>
                  </a:cubicBezTo>
                  <a:cubicBezTo>
                    <a:pt x="65131" y="21262"/>
                    <a:pt x="65195" y="21262"/>
                    <a:pt x="65195" y="21262"/>
                  </a:cubicBezTo>
                  <a:cubicBezTo>
                    <a:pt x="65258" y="21262"/>
                    <a:pt x="65258" y="21262"/>
                    <a:pt x="65322" y="21323"/>
                  </a:cubicBezTo>
                  <a:cubicBezTo>
                    <a:pt x="65322" y="21323"/>
                    <a:pt x="65385" y="21323"/>
                    <a:pt x="65448" y="21323"/>
                  </a:cubicBezTo>
                  <a:cubicBezTo>
                    <a:pt x="65512" y="21323"/>
                    <a:pt x="65512" y="21323"/>
                    <a:pt x="65512" y="21262"/>
                  </a:cubicBezTo>
                  <a:cubicBezTo>
                    <a:pt x="65638" y="21201"/>
                    <a:pt x="65702" y="21262"/>
                    <a:pt x="65828" y="21201"/>
                  </a:cubicBezTo>
                  <a:cubicBezTo>
                    <a:pt x="65892" y="21140"/>
                    <a:pt x="65955" y="21079"/>
                    <a:pt x="66082" y="21140"/>
                  </a:cubicBezTo>
                  <a:cubicBezTo>
                    <a:pt x="66082" y="21140"/>
                    <a:pt x="66082" y="21201"/>
                    <a:pt x="66145" y="21201"/>
                  </a:cubicBezTo>
                  <a:cubicBezTo>
                    <a:pt x="66145" y="21262"/>
                    <a:pt x="66272" y="21201"/>
                    <a:pt x="66272" y="21201"/>
                  </a:cubicBezTo>
                  <a:cubicBezTo>
                    <a:pt x="66335" y="21201"/>
                    <a:pt x="66335" y="21201"/>
                    <a:pt x="66335" y="21140"/>
                  </a:cubicBezTo>
                  <a:cubicBezTo>
                    <a:pt x="66399" y="21079"/>
                    <a:pt x="66399" y="21018"/>
                    <a:pt x="66399" y="21018"/>
                  </a:cubicBezTo>
                  <a:cubicBezTo>
                    <a:pt x="66462" y="20896"/>
                    <a:pt x="66462" y="20773"/>
                    <a:pt x="66462" y="20712"/>
                  </a:cubicBezTo>
                  <a:cubicBezTo>
                    <a:pt x="66462" y="20590"/>
                    <a:pt x="66462" y="20529"/>
                    <a:pt x="66525" y="20468"/>
                  </a:cubicBezTo>
                  <a:cubicBezTo>
                    <a:pt x="66525" y="20346"/>
                    <a:pt x="66525" y="20285"/>
                    <a:pt x="66589" y="20224"/>
                  </a:cubicBezTo>
                  <a:cubicBezTo>
                    <a:pt x="66715" y="20162"/>
                    <a:pt x="66779" y="20285"/>
                    <a:pt x="66842" y="20285"/>
                  </a:cubicBezTo>
                  <a:cubicBezTo>
                    <a:pt x="66969" y="20285"/>
                    <a:pt x="67096" y="20224"/>
                    <a:pt x="67222" y="20285"/>
                  </a:cubicBezTo>
                  <a:cubicBezTo>
                    <a:pt x="67349" y="20285"/>
                    <a:pt x="67412" y="20346"/>
                    <a:pt x="67476" y="20346"/>
                  </a:cubicBezTo>
                  <a:cubicBezTo>
                    <a:pt x="67602" y="20407"/>
                    <a:pt x="67666" y="20407"/>
                    <a:pt x="67729" y="20468"/>
                  </a:cubicBezTo>
                  <a:cubicBezTo>
                    <a:pt x="67856" y="20590"/>
                    <a:pt x="67919" y="20590"/>
                    <a:pt x="68046" y="20590"/>
                  </a:cubicBezTo>
                  <a:cubicBezTo>
                    <a:pt x="68109" y="20651"/>
                    <a:pt x="68109" y="20651"/>
                    <a:pt x="68173" y="20712"/>
                  </a:cubicBezTo>
                  <a:cubicBezTo>
                    <a:pt x="68173" y="20712"/>
                    <a:pt x="68236" y="20712"/>
                    <a:pt x="68299" y="20773"/>
                  </a:cubicBezTo>
                  <a:cubicBezTo>
                    <a:pt x="68363" y="20773"/>
                    <a:pt x="68489" y="20835"/>
                    <a:pt x="68553" y="20896"/>
                  </a:cubicBezTo>
                  <a:cubicBezTo>
                    <a:pt x="68616" y="20957"/>
                    <a:pt x="68680" y="21018"/>
                    <a:pt x="68806" y="21079"/>
                  </a:cubicBezTo>
                  <a:cubicBezTo>
                    <a:pt x="68870" y="21140"/>
                    <a:pt x="68933" y="21201"/>
                    <a:pt x="68996" y="21262"/>
                  </a:cubicBezTo>
                  <a:cubicBezTo>
                    <a:pt x="69123" y="21384"/>
                    <a:pt x="69313" y="21384"/>
                    <a:pt x="69567" y="21384"/>
                  </a:cubicBezTo>
                  <a:cubicBezTo>
                    <a:pt x="69630" y="21384"/>
                    <a:pt x="69757" y="21384"/>
                    <a:pt x="69820" y="21384"/>
                  </a:cubicBezTo>
                  <a:cubicBezTo>
                    <a:pt x="69947" y="21323"/>
                    <a:pt x="70073" y="21323"/>
                    <a:pt x="70200" y="21323"/>
                  </a:cubicBezTo>
                  <a:cubicBezTo>
                    <a:pt x="70454" y="21384"/>
                    <a:pt x="70707" y="21384"/>
                    <a:pt x="70960" y="21323"/>
                  </a:cubicBezTo>
                  <a:cubicBezTo>
                    <a:pt x="71087" y="21262"/>
                    <a:pt x="71214" y="21262"/>
                    <a:pt x="71277" y="21140"/>
                  </a:cubicBezTo>
                  <a:cubicBezTo>
                    <a:pt x="71341" y="21018"/>
                    <a:pt x="71341" y="20957"/>
                    <a:pt x="71467" y="20896"/>
                  </a:cubicBezTo>
                  <a:cubicBezTo>
                    <a:pt x="71531" y="20835"/>
                    <a:pt x="71594" y="20712"/>
                    <a:pt x="71721" y="20651"/>
                  </a:cubicBezTo>
                  <a:cubicBezTo>
                    <a:pt x="71784" y="20590"/>
                    <a:pt x="71911" y="20529"/>
                    <a:pt x="72038" y="20468"/>
                  </a:cubicBezTo>
                  <a:cubicBezTo>
                    <a:pt x="72101" y="20468"/>
                    <a:pt x="72228" y="20346"/>
                    <a:pt x="72291" y="20346"/>
                  </a:cubicBezTo>
                  <a:cubicBezTo>
                    <a:pt x="72418" y="20346"/>
                    <a:pt x="72481" y="20468"/>
                    <a:pt x="72544" y="20468"/>
                  </a:cubicBezTo>
                  <a:cubicBezTo>
                    <a:pt x="72608" y="20468"/>
                    <a:pt x="72671" y="20468"/>
                    <a:pt x="72671" y="20529"/>
                  </a:cubicBezTo>
                  <a:cubicBezTo>
                    <a:pt x="72734" y="20529"/>
                    <a:pt x="72734" y="20590"/>
                    <a:pt x="72798" y="20590"/>
                  </a:cubicBezTo>
                  <a:cubicBezTo>
                    <a:pt x="72861" y="20590"/>
                    <a:pt x="72925" y="20590"/>
                    <a:pt x="72925" y="20651"/>
                  </a:cubicBezTo>
                  <a:cubicBezTo>
                    <a:pt x="72988" y="20651"/>
                    <a:pt x="72988" y="20712"/>
                    <a:pt x="73051" y="20712"/>
                  </a:cubicBezTo>
                  <a:cubicBezTo>
                    <a:pt x="73178" y="20773"/>
                    <a:pt x="73305" y="20712"/>
                    <a:pt x="73368" y="20651"/>
                  </a:cubicBezTo>
                  <a:cubicBezTo>
                    <a:pt x="73368" y="20590"/>
                    <a:pt x="73431" y="20529"/>
                    <a:pt x="73495" y="20529"/>
                  </a:cubicBezTo>
                  <a:cubicBezTo>
                    <a:pt x="73495" y="20468"/>
                    <a:pt x="73558" y="20468"/>
                    <a:pt x="73621" y="20468"/>
                  </a:cubicBezTo>
                  <a:cubicBezTo>
                    <a:pt x="73685" y="20407"/>
                    <a:pt x="73685" y="20346"/>
                    <a:pt x="73748" y="20285"/>
                  </a:cubicBezTo>
                  <a:cubicBezTo>
                    <a:pt x="73812" y="20224"/>
                    <a:pt x="73938" y="20162"/>
                    <a:pt x="74002" y="20162"/>
                  </a:cubicBezTo>
                  <a:cubicBezTo>
                    <a:pt x="74065" y="20162"/>
                    <a:pt x="74065" y="20224"/>
                    <a:pt x="74065" y="20224"/>
                  </a:cubicBezTo>
                  <a:cubicBezTo>
                    <a:pt x="74128" y="20285"/>
                    <a:pt x="74192" y="20285"/>
                    <a:pt x="74192" y="20285"/>
                  </a:cubicBezTo>
                  <a:cubicBezTo>
                    <a:pt x="74255" y="20346"/>
                    <a:pt x="74255" y="20468"/>
                    <a:pt x="74192" y="20529"/>
                  </a:cubicBezTo>
                  <a:cubicBezTo>
                    <a:pt x="74192" y="20529"/>
                    <a:pt x="74128" y="20529"/>
                    <a:pt x="74128" y="20590"/>
                  </a:cubicBezTo>
                  <a:cubicBezTo>
                    <a:pt x="74065" y="20590"/>
                    <a:pt x="74128" y="20651"/>
                    <a:pt x="74065" y="20712"/>
                  </a:cubicBezTo>
                  <a:cubicBezTo>
                    <a:pt x="74002" y="20773"/>
                    <a:pt x="73938" y="20773"/>
                    <a:pt x="73938" y="20835"/>
                  </a:cubicBezTo>
                  <a:cubicBezTo>
                    <a:pt x="73875" y="20896"/>
                    <a:pt x="73875" y="20957"/>
                    <a:pt x="73875" y="20957"/>
                  </a:cubicBezTo>
                  <a:cubicBezTo>
                    <a:pt x="73812" y="21018"/>
                    <a:pt x="73812" y="21018"/>
                    <a:pt x="73748" y="21079"/>
                  </a:cubicBezTo>
                  <a:cubicBezTo>
                    <a:pt x="73685" y="21140"/>
                    <a:pt x="73685" y="21262"/>
                    <a:pt x="73748" y="21323"/>
                  </a:cubicBezTo>
                  <a:cubicBezTo>
                    <a:pt x="73875" y="21384"/>
                    <a:pt x="73938" y="21384"/>
                    <a:pt x="73938" y="21507"/>
                  </a:cubicBezTo>
                  <a:cubicBezTo>
                    <a:pt x="73938" y="21629"/>
                    <a:pt x="73875" y="21629"/>
                    <a:pt x="73812" y="21690"/>
                  </a:cubicBezTo>
                  <a:cubicBezTo>
                    <a:pt x="73685" y="21751"/>
                    <a:pt x="73685" y="21873"/>
                    <a:pt x="73685" y="21934"/>
                  </a:cubicBezTo>
                  <a:cubicBezTo>
                    <a:pt x="73685" y="21995"/>
                    <a:pt x="73685" y="22057"/>
                    <a:pt x="73685" y="22118"/>
                  </a:cubicBezTo>
                  <a:cubicBezTo>
                    <a:pt x="73685" y="22118"/>
                    <a:pt x="73621" y="22179"/>
                    <a:pt x="73621" y="22240"/>
                  </a:cubicBezTo>
                  <a:cubicBezTo>
                    <a:pt x="73685" y="22301"/>
                    <a:pt x="73748" y="22301"/>
                    <a:pt x="73812" y="22362"/>
                  </a:cubicBezTo>
                  <a:cubicBezTo>
                    <a:pt x="73875" y="22484"/>
                    <a:pt x="73875" y="22729"/>
                    <a:pt x="73812" y="22851"/>
                  </a:cubicBezTo>
                  <a:cubicBezTo>
                    <a:pt x="73812" y="22973"/>
                    <a:pt x="73875" y="23034"/>
                    <a:pt x="73875" y="23156"/>
                  </a:cubicBezTo>
                  <a:cubicBezTo>
                    <a:pt x="73875" y="23279"/>
                    <a:pt x="73812" y="23340"/>
                    <a:pt x="73875" y="23401"/>
                  </a:cubicBezTo>
                  <a:cubicBezTo>
                    <a:pt x="73938" y="23523"/>
                    <a:pt x="73938" y="23584"/>
                    <a:pt x="73938" y="23706"/>
                  </a:cubicBezTo>
                  <a:cubicBezTo>
                    <a:pt x="73875" y="23767"/>
                    <a:pt x="73812" y="23828"/>
                    <a:pt x="73748" y="23890"/>
                  </a:cubicBezTo>
                  <a:cubicBezTo>
                    <a:pt x="73685" y="23951"/>
                    <a:pt x="73621" y="24012"/>
                    <a:pt x="73558" y="24073"/>
                  </a:cubicBezTo>
                  <a:cubicBezTo>
                    <a:pt x="73558" y="24134"/>
                    <a:pt x="73495" y="24256"/>
                    <a:pt x="73495" y="24317"/>
                  </a:cubicBezTo>
                  <a:cubicBezTo>
                    <a:pt x="73495" y="24378"/>
                    <a:pt x="73495" y="24562"/>
                    <a:pt x="73431" y="24623"/>
                  </a:cubicBezTo>
                  <a:cubicBezTo>
                    <a:pt x="73368" y="24623"/>
                    <a:pt x="73368" y="24684"/>
                    <a:pt x="73305" y="24745"/>
                  </a:cubicBezTo>
                  <a:cubicBezTo>
                    <a:pt x="73305" y="24745"/>
                    <a:pt x="73305" y="24806"/>
                    <a:pt x="73241" y="24867"/>
                  </a:cubicBezTo>
                  <a:cubicBezTo>
                    <a:pt x="73241" y="24867"/>
                    <a:pt x="73178" y="24928"/>
                    <a:pt x="73178" y="24989"/>
                  </a:cubicBezTo>
                  <a:cubicBezTo>
                    <a:pt x="73178" y="24989"/>
                    <a:pt x="73178" y="25050"/>
                    <a:pt x="73115" y="25112"/>
                  </a:cubicBezTo>
                  <a:cubicBezTo>
                    <a:pt x="73115" y="25173"/>
                    <a:pt x="73115" y="25173"/>
                    <a:pt x="73051" y="25234"/>
                  </a:cubicBezTo>
                  <a:cubicBezTo>
                    <a:pt x="73051" y="25295"/>
                    <a:pt x="73051" y="25356"/>
                    <a:pt x="73051" y="25356"/>
                  </a:cubicBezTo>
                  <a:cubicBezTo>
                    <a:pt x="72988" y="25417"/>
                    <a:pt x="72988" y="25478"/>
                    <a:pt x="72925" y="25478"/>
                  </a:cubicBezTo>
                  <a:cubicBezTo>
                    <a:pt x="72925" y="25539"/>
                    <a:pt x="72925" y="25539"/>
                    <a:pt x="72925" y="25600"/>
                  </a:cubicBezTo>
                  <a:cubicBezTo>
                    <a:pt x="72861" y="25723"/>
                    <a:pt x="72798" y="25723"/>
                    <a:pt x="72798" y="25845"/>
                  </a:cubicBezTo>
                  <a:cubicBezTo>
                    <a:pt x="72734" y="25906"/>
                    <a:pt x="72734" y="25967"/>
                    <a:pt x="72734" y="26089"/>
                  </a:cubicBezTo>
                  <a:cubicBezTo>
                    <a:pt x="72734" y="26150"/>
                    <a:pt x="72734" y="26272"/>
                    <a:pt x="72671" y="26334"/>
                  </a:cubicBezTo>
                  <a:cubicBezTo>
                    <a:pt x="72671" y="26395"/>
                    <a:pt x="72608" y="26395"/>
                    <a:pt x="72608" y="26456"/>
                  </a:cubicBezTo>
                  <a:cubicBezTo>
                    <a:pt x="72544" y="26517"/>
                    <a:pt x="72608" y="26578"/>
                    <a:pt x="72544" y="26639"/>
                  </a:cubicBezTo>
                  <a:cubicBezTo>
                    <a:pt x="72544" y="26700"/>
                    <a:pt x="72481" y="26761"/>
                    <a:pt x="72481" y="26761"/>
                  </a:cubicBezTo>
                  <a:cubicBezTo>
                    <a:pt x="72418" y="26883"/>
                    <a:pt x="72418" y="26945"/>
                    <a:pt x="72418" y="27067"/>
                  </a:cubicBezTo>
                  <a:cubicBezTo>
                    <a:pt x="72354" y="27128"/>
                    <a:pt x="72291" y="27189"/>
                    <a:pt x="72291" y="27311"/>
                  </a:cubicBezTo>
                  <a:cubicBezTo>
                    <a:pt x="72291" y="27372"/>
                    <a:pt x="72228" y="27433"/>
                    <a:pt x="72228" y="27556"/>
                  </a:cubicBezTo>
                  <a:cubicBezTo>
                    <a:pt x="72101" y="27678"/>
                    <a:pt x="72038" y="27861"/>
                    <a:pt x="71974" y="28044"/>
                  </a:cubicBezTo>
                  <a:cubicBezTo>
                    <a:pt x="71911" y="28105"/>
                    <a:pt x="71911" y="28105"/>
                    <a:pt x="71847" y="28167"/>
                  </a:cubicBezTo>
                  <a:cubicBezTo>
                    <a:pt x="71784" y="28228"/>
                    <a:pt x="71721" y="28350"/>
                    <a:pt x="71657" y="28350"/>
                  </a:cubicBezTo>
                  <a:cubicBezTo>
                    <a:pt x="71531" y="28472"/>
                    <a:pt x="71404" y="28533"/>
                    <a:pt x="71277" y="28594"/>
                  </a:cubicBezTo>
                  <a:cubicBezTo>
                    <a:pt x="71214" y="28655"/>
                    <a:pt x="71151" y="28716"/>
                    <a:pt x="71087" y="28716"/>
                  </a:cubicBezTo>
                  <a:cubicBezTo>
                    <a:pt x="71024" y="28716"/>
                    <a:pt x="70960" y="28716"/>
                    <a:pt x="70960" y="28716"/>
                  </a:cubicBezTo>
                  <a:cubicBezTo>
                    <a:pt x="70897" y="28778"/>
                    <a:pt x="70897" y="28778"/>
                    <a:pt x="70834" y="28778"/>
                  </a:cubicBezTo>
                  <a:cubicBezTo>
                    <a:pt x="70707" y="28839"/>
                    <a:pt x="70644" y="28900"/>
                    <a:pt x="70454" y="28839"/>
                  </a:cubicBezTo>
                  <a:cubicBezTo>
                    <a:pt x="70327" y="28778"/>
                    <a:pt x="70200" y="28655"/>
                    <a:pt x="70010" y="28655"/>
                  </a:cubicBezTo>
                  <a:cubicBezTo>
                    <a:pt x="69947" y="28655"/>
                    <a:pt x="69630" y="28716"/>
                    <a:pt x="69630" y="28900"/>
                  </a:cubicBezTo>
                  <a:cubicBezTo>
                    <a:pt x="69757" y="28839"/>
                    <a:pt x="69883" y="28778"/>
                    <a:pt x="69947" y="28716"/>
                  </a:cubicBezTo>
                  <a:cubicBezTo>
                    <a:pt x="70137" y="28716"/>
                    <a:pt x="70200" y="28778"/>
                    <a:pt x="70327" y="28839"/>
                  </a:cubicBezTo>
                  <a:cubicBezTo>
                    <a:pt x="70327" y="28961"/>
                    <a:pt x="70137" y="28900"/>
                    <a:pt x="70073" y="28900"/>
                  </a:cubicBezTo>
                  <a:cubicBezTo>
                    <a:pt x="69947" y="28900"/>
                    <a:pt x="69947" y="28900"/>
                    <a:pt x="69820" y="28961"/>
                  </a:cubicBezTo>
                  <a:cubicBezTo>
                    <a:pt x="69693" y="28961"/>
                    <a:pt x="69376" y="28961"/>
                    <a:pt x="69250" y="28900"/>
                  </a:cubicBezTo>
                  <a:cubicBezTo>
                    <a:pt x="69123" y="28839"/>
                    <a:pt x="69060" y="28778"/>
                    <a:pt x="68996" y="28655"/>
                  </a:cubicBezTo>
                  <a:cubicBezTo>
                    <a:pt x="68870" y="28594"/>
                    <a:pt x="68743" y="28533"/>
                    <a:pt x="68616" y="28472"/>
                  </a:cubicBezTo>
                  <a:cubicBezTo>
                    <a:pt x="68489" y="28350"/>
                    <a:pt x="68426" y="28167"/>
                    <a:pt x="68236" y="28228"/>
                  </a:cubicBezTo>
                  <a:cubicBezTo>
                    <a:pt x="68046" y="28289"/>
                    <a:pt x="67919" y="28411"/>
                    <a:pt x="67729" y="28289"/>
                  </a:cubicBezTo>
                  <a:cubicBezTo>
                    <a:pt x="67666" y="28228"/>
                    <a:pt x="67602" y="28228"/>
                    <a:pt x="67476" y="28228"/>
                  </a:cubicBezTo>
                  <a:cubicBezTo>
                    <a:pt x="67349" y="28228"/>
                    <a:pt x="67286" y="28167"/>
                    <a:pt x="67159" y="28167"/>
                  </a:cubicBezTo>
                  <a:cubicBezTo>
                    <a:pt x="67032" y="28167"/>
                    <a:pt x="66906" y="28167"/>
                    <a:pt x="66779" y="28167"/>
                  </a:cubicBezTo>
                  <a:cubicBezTo>
                    <a:pt x="66589" y="28228"/>
                    <a:pt x="66462" y="28289"/>
                    <a:pt x="66335" y="28350"/>
                  </a:cubicBezTo>
                  <a:cubicBezTo>
                    <a:pt x="66145" y="28411"/>
                    <a:pt x="66082" y="28533"/>
                    <a:pt x="65892" y="28594"/>
                  </a:cubicBezTo>
                  <a:cubicBezTo>
                    <a:pt x="65765" y="28655"/>
                    <a:pt x="65575" y="28716"/>
                    <a:pt x="65385" y="28839"/>
                  </a:cubicBezTo>
                  <a:cubicBezTo>
                    <a:pt x="65258" y="28900"/>
                    <a:pt x="65131" y="28961"/>
                    <a:pt x="64941" y="29022"/>
                  </a:cubicBezTo>
                  <a:cubicBezTo>
                    <a:pt x="64751" y="29083"/>
                    <a:pt x="64688" y="29205"/>
                    <a:pt x="64435" y="29205"/>
                  </a:cubicBezTo>
                  <a:cubicBezTo>
                    <a:pt x="64244" y="29266"/>
                    <a:pt x="64118" y="29144"/>
                    <a:pt x="63991" y="29022"/>
                  </a:cubicBezTo>
                  <a:cubicBezTo>
                    <a:pt x="63801" y="28961"/>
                    <a:pt x="63611" y="28900"/>
                    <a:pt x="63421" y="28900"/>
                  </a:cubicBezTo>
                  <a:cubicBezTo>
                    <a:pt x="63231" y="28961"/>
                    <a:pt x="63041" y="28961"/>
                    <a:pt x="62851" y="28900"/>
                  </a:cubicBezTo>
                  <a:cubicBezTo>
                    <a:pt x="62787" y="28900"/>
                    <a:pt x="62724" y="28839"/>
                    <a:pt x="62661" y="28778"/>
                  </a:cubicBezTo>
                  <a:cubicBezTo>
                    <a:pt x="62597" y="28778"/>
                    <a:pt x="62470" y="28778"/>
                    <a:pt x="62407" y="28716"/>
                  </a:cubicBezTo>
                  <a:cubicBezTo>
                    <a:pt x="62090" y="28594"/>
                    <a:pt x="61774" y="28472"/>
                    <a:pt x="61457" y="28350"/>
                  </a:cubicBezTo>
                  <a:cubicBezTo>
                    <a:pt x="61267" y="28350"/>
                    <a:pt x="61077" y="28350"/>
                    <a:pt x="60887" y="28289"/>
                  </a:cubicBezTo>
                  <a:cubicBezTo>
                    <a:pt x="60696" y="28228"/>
                    <a:pt x="60506" y="28105"/>
                    <a:pt x="60316" y="28105"/>
                  </a:cubicBezTo>
                  <a:cubicBezTo>
                    <a:pt x="60126" y="28105"/>
                    <a:pt x="59936" y="28105"/>
                    <a:pt x="59809" y="28167"/>
                  </a:cubicBezTo>
                  <a:cubicBezTo>
                    <a:pt x="59619" y="28228"/>
                    <a:pt x="59429" y="28289"/>
                    <a:pt x="59239" y="28289"/>
                  </a:cubicBezTo>
                  <a:cubicBezTo>
                    <a:pt x="59112" y="28289"/>
                    <a:pt x="59049" y="28167"/>
                    <a:pt x="58986" y="28105"/>
                  </a:cubicBezTo>
                  <a:cubicBezTo>
                    <a:pt x="58986" y="28044"/>
                    <a:pt x="58922" y="27983"/>
                    <a:pt x="58922" y="27922"/>
                  </a:cubicBezTo>
                  <a:cubicBezTo>
                    <a:pt x="58859" y="27861"/>
                    <a:pt x="58922" y="27800"/>
                    <a:pt x="58859" y="27739"/>
                  </a:cubicBezTo>
                  <a:cubicBezTo>
                    <a:pt x="58796" y="27494"/>
                    <a:pt x="58479" y="27494"/>
                    <a:pt x="58225" y="27494"/>
                  </a:cubicBezTo>
                  <a:cubicBezTo>
                    <a:pt x="58162" y="27494"/>
                    <a:pt x="58035" y="27556"/>
                    <a:pt x="57972" y="27556"/>
                  </a:cubicBezTo>
                  <a:cubicBezTo>
                    <a:pt x="57845" y="27556"/>
                    <a:pt x="57782" y="27494"/>
                    <a:pt x="57655" y="27494"/>
                  </a:cubicBezTo>
                  <a:cubicBezTo>
                    <a:pt x="57529" y="27433"/>
                    <a:pt x="57402" y="27311"/>
                    <a:pt x="57212" y="27311"/>
                  </a:cubicBezTo>
                  <a:cubicBezTo>
                    <a:pt x="57085" y="27311"/>
                    <a:pt x="57022" y="27311"/>
                    <a:pt x="56895" y="27311"/>
                  </a:cubicBezTo>
                  <a:cubicBezTo>
                    <a:pt x="56832" y="27250"/>
                    <a:pt x="56768" y="27189"/>
                    <a:pt x="56642" y="27189"/>
                  </a:cubicBezTo>
                  <a:cubicBezTo>
                    <a:pt x="56451" y="27189"/>
                    <a:pt x="56198" y="27189"/>
                    <a:pt x="56198" y="26945"/>
                  </a:cubicBezTo>
                  <a:cubicBezTo>
                    <a:pt x="56135" y="26822"/>
                    <a:pt x="56261" y="26639"/>
                    <a:pt x="56135" y="26517"/>
                  </a:cubicBezTo>
                  <a:cubicBezTo>
                    <a:pt x="56071" y="26517"/>
                    <a:pt x="55945" y="26517"/>
                    <a:pt x="55881" y="26456"/>
                  </a:cubicBezTo>
                  <a:cubicBezTo>
                    <a:pt x="55755" y="26456"/>
                    <a:pt x="55691" y="26395"/>
                    <a:pt x="55628" y="26395"/>
                  </a:cubicBezTo>
                  <a:cubicBezTo>
                    <a:pt x="55501" y="26395"/>
                    <a:pt x="55438" y="26395"/>
                    <a:pt x="55311" y="26334"/>
                  </a:cubicBezTo>
                  <a:cubicBezTo>
                    <a:pt x="55248" y="26334"/>
                    <a:pt x="55121" y="26272"/>
                    <a:pt x="55058" y="26272"/>
                  </a:cubicBezTo>
                  <a:cubicBezTo>
                    <a:pt x="54677" y="26150"/>
                    <a:pt x="54297" y="26150"/>
                    <a:pt x="53980" y="26334"/>
                  </a:cubicBezTo>
                  <a:cubicBezTo>
                    <a:pt x="53600" y="26456"/>
                    <a:pt x="53220" y="26517"/>
                    <a:pt x="52903" y="26578"/>
                  </a:cubicBezTo>
                  <a:cubicBezTo>
                    <a:pt x="52523" y="26639"/>
                    <a:pt x="52333" y="27006"/>
                    <a:pt x="52143" y="27250"/>
                  </a:cubicBezTo>
                  <a:cubicBezTo>
                    <a:pt x="51890" y="27556"/>
                    <a:pt x="51636" y="27800"/>
                    <a:pt x="51763" y="28167"/>
                  </a:cubicBezTo>
                  <a:cubicBezTo>
                    <a:pt x="51890" y="28533"/>
                    <a:pt x="52206" y="28778"/>
                    <a:pt x="52016" y="29144"/>
                  </a:cubicBezTo>
                  <a:cubicBezTo>
                    <a:pt x="51953" y="29327"/>
                    <a:pt x="51826" y="29389"/>
                    <a:pt x="51700" y="29511"/>
                  </a:cubicBezTo>
                  <a:cubicBezTo>
                    <a:pt x="51573" y="29633"/>
                    <a:pt x="51446" y="29694"/>
                    <a:pt x="51319" y="29816"/>
                  </a:cubicBezTo>
                  <a:cubicBezTo>
                    <a:pt x="51066" y="30061"/>
                    <a:pt x="50623" y="30183"/>
                    <a:pt x="50306" y="30000"/>
                  </a:cubicBezTo>
                  <a:cubicBezTo>
                    <a:pt x="50179" y="29877"/>
                    <a:pt x="50052" y="29755"/>
                    <a:pt x="49926" y="29694"/>
                  </a:cubicBezTo>
                  <a:cubicBezTo>
                    <a:pt x="49736" y="29633"/>
                    <a:pt x="49672" y="29572"/>
                    <a:pt x="49482" y="29450"/>
                  </a:cubicBezTo>
                  <a:cubicBezTo>
                    <a:pt x="49355" y="29327"/>
                    <a:pt x="49165" y="29266"/>
                    <a:pt x="48975" y="29144"/>
                  </a:cubicBezTo>
                  <a:cubicBezTo>
                    <a:pt x="48912" y="29144"/>
                    <a:pt x="48848" y="29022"/>
                    <a:pt x="48785" y="28961"/>
                  </a:cubicBezTo>
                  <a:cubicBezTo>
                    <a:pt x="48722" y="28961"/>
                    <a:pt x="48595" y="28961"/>
                    <a:pt x="48468" y="28900"/>
                  </a:cubicBezTo>
                  <a:cubicBezTo>
                    <a:pt x="48405" y="28900"/>
                    <a:pt x="48278" y="28839"/>
                    <a:pt x="48215" y="28778"/>
                  </a:cubicBezTo>
                  <a:cubicBezTo>
                    <a:pt x="48088" y="28778"/>
                    <a:pt x="47961" y="28778"/>
                    <a:pt x="47835" y="28778"/>
                  </a:cubicBezTo>
                  <a:cubicBezTo>
                    <a:pt x="47708" y="28778"/>
                    <a:pt x="47581" y="28716"/>
                    <a:pt x="47455" y="28655"/>
                  </a:cubicBezTo>
                  <a:cubicBezTo>
                    <a:pt x="47265" y="28655"/>
                    <a:pt x="47074" y="28655"/>
                    <a:pt x="46884" y="28594"/>
                  </a:cubicBezTo>
                  <a:cubicBezTo>
                    <a:pt x="46568" y="28594"/>
                    <a:pt x="46187" y="28472"/>
                    <a:pt x="45871" y="28289"/>
                  </a:cubicBezTo>
                  <a:cubicBezTo>
                    <a:pt x="45744" y="28167"/>
                    <a:pt x="45554" y="28044"/>
                    <a:pt x="45491" y="27861"/>
                  </a:cubicBezTo>
                  <a:cubicBezTo>
                    <a:pt x="45427" y="27678"/>
                    <a:pt x="45427" y="27556"/>
                    <a:pt x="45427" y="27372"/>
                  </a:cubicBezTo>
                  <a:cubicBezTo>
                    <a:pt x="45364" y="27189"/>
                    <a:pt x="45300" y="27067"/>
                    <a:pt x="45110" y="26945"/>
                  </a:cubicBezTo>
                  <a:cubicBezTo>
                    <a:pt x="44984" y="26822"/>
                    <a:pt x="44730" y="26883"/>
                    <a:pt x="44604" y="26822"/>
                  </a:cubicBezTo>
                  <a:cubicBezTo>
                    <a:pt x="44413" y="26822"/>
                    <a:pt x="44223" y="26761"/>
                    <a:pt x="44033" y="26700"/>
                  </a:cubicBezTo>
                  <a:cubicBezTo>
                    <a:pt x="43907" y="26578"/>
                    <a:pt x="43717" y="26517"/>
                    <a:pt x="43526" y="26456"/>
                  </a:cubicBezTo>
                  <a:cubicBezTo>
                    <a:pt x="43210" y="26272"/>
                    <a:pt x="42766" y="26272"/>
                    <a:pt x="42386" y="26272"/>
                  </a:cubicBezTo>
                  <a:cubicBezTo>
                    <a:pt x="42006" y="26272"/>
                    <a:pt x="41626" y="26395"/>
                    <a:pt x="41246" y="26272"/>
                  </a:cubicBezTo>
                  <a:cubicBezTo>
                    <a:pt x="41055" y="26211"/>
                    <a:pt x="40865" y="26089"/>
                    <a:pt x="40739" y="25967"/>
                  </a:cubicBezTo>
                  <a:cubicBezTo>
                    <a:pt x="40549" y="25906"/>
                    <a:pt x="40359" y="25845"/>
                    <a:pt x="40232" y="25784"/>
                  </a:cubicBezTo>
                  <a:cubicBezTo>
                    <a:pt x="40105" y="25784"/>
                    <a:pt x="39915" y="25784"/>
                    <a:pt x="39788" y="25723"/>
                  </a:cubicBezTo>
                  <a:cubicBezTo>
                    <a:pt x="39725" y="25723"/>
                    <a:pt x="39662" y="25723"/>
                    <a:pt x="39598" y="25661"/>
                  </a:cubicBezTo>
                  <a:cubicBezTo>
                    <a:pt x="39535" y="25600"/>
                    <a:pt x="39598" y="25478"/>
                    <a:pt x="39598" y="25417"/>
                  </a:cubicBezTo>
                  <a:cubicBezTo>
                    <a:pt x="39598" y="25295"/>
                    <a:pt x="39535" y="25112"/>
                    <a:pt x="39408" y="25112"/>
                  </a:cubicBezTo>
                  <a:cubicBezTo>
                    <a:pt x="39218" y="25112"/>
                    <a:pt x="39218" y="25356"/>
                    <a:pt x="39028" y="25356"/>
                  </a:cubicBezTo>
                  <a:cubicBezTo>
                    <a:pt x="38965" y="25234"/>
                    <a:pt x="39155" y="24989"/>
                    <a:pt x="38965" y="24989"/>
                  </a:cubicBezTo>
                  <a:cubicBezTo>
                    <a:pt x="38838" y="24989"/>
                    <a:pt x="38711" y="25050"/>
                    <a:pt x="38648" y="25050"/>
                  </a:cubicBezTo>
                  <a:cubicBezTo>
                    <a:pt x="38521" y="24989"/>
                    <a:pt x="38458" y="24867"/>
                    <a:pt x="38394" y="24806"/>
                  </a:cubicBezTo>
                  <a:cubicBezTo>
                    <a:pt x="38331" y="24745"/>
                    <a:pt x="38204" y="24745"/>
                    <a:pt x="38141" y="24684"/>
                  </a:cubicBezTo>
                  <a:cubicBezTo>
                    <a:pt x="38078" y="24623"/>
                    <a:pt x="38078" y="24256"/>
                    <a:pt x="38204" y="24195"/>
                  </a:cubicBezTo>
                  <a:cubicBezTo>
                    <a:pt x="38268" y="24134"/>
                    <a:pt x="38331" y="24134"/>
                    <a:pt x="38394" y="24073"/>
                  </a:cubicBezTo>
                  <a:cubicBezTo>
                    <a:pt x="38458" y="24012"/>
                    <a:pt x="38521" y="23951"/>
                    <a:pt x="38585" y="23890"/>
                  </a:cubicBezTo>
                  <a:cubicBezTo>
                    <a:pt x="38711" y="23767"/>
                    <a:pt x="38901" y="23767"/>
                    <a:pt x="39028" y="23645"/>
                  </a:cubicBezTo>
                  <a:cubicBezTo>
                    <a:pt x="39155" y="23523"/>
                    <a:pt x="39218" y="23340"/>
                    <a:pt x="39281" y="23156"/>
                  </a:cubicBezTo>
                  <a:cubicBezTo>
                    <a:pt x="39345" y="23034"/>
                    <a:pt x="39472" y="22973"/>
                    <a:pt x="39598" y="22851"/>
                  </a:cubicBezTo>
                  <a:cubicBezTo>
                    <a:pt x="39725" y="22668"/>
                    <a:pt x="39535" y="22545"/>
                    <a:pt x="39472" y="22362"/>
                  </a:cubicBezTo>
                  <a:cubicBezTo>
                    <a:pt x="39472" y="22301"/>
                    <a:pt x="39535" y="22240"/>
                    <a:pt x="39472" y="22179"/>
                  </a:cubicBezTo>
                  <a:cubicBezTo>
                    <a:pt x="39345" y="22057"/>
                    <a:pt x="39281" y="22057"/>
                    <a:pt x="39155" y="21995"/>
                  </a:cubicBezTo>
                  <a:cubicBezTo>
                    <a:pt x="39091" y="21934"/>
                    <a:pt x="38965" y="21812"/>
                    <a:pt x="38901" y="21751"/>
                  </a:cubicBezTo>
                  <a:cubicBezTo>
                    <a:pt x="38711" y="21568"/>
                    <a:pt x="38648" y="21201"/>
                    <a:pt x="38775" y="21018"/>
                  </a:cubicBezTo>
                  <a:cubicBezTo>
                    <a:pt x="38901" y="20835"/>
                    <a:pt x="39091" y="20835"/>
                    <a:pt x="39281" y="20712"/>
                  </a:cubicBezTo>
                  <a:cubicBezTo>
                    <a:pt x="39408" y="20590"/>
                    <a:pt x="39408" y="20407"/>
                    <a:pt x="39472" y="20285"/>
                  </a:cubicBezTo>
                  <a:cubicBezTo>
                    <a:pt x="39598" y="20101"/>
                    <a:pt x="39662" y="20040"/>
                    <a:pt x="39472" y="19857"/>
                  </a:cubicBezTo>
                  <a:cubicBezTo>
                    <a:pt x="39345" y="19735"/>
                    <a:pt x="39218" y="20040"/>
                    <a:pt x="39155" y="20101"/>
                  </a:cubicBezTo>
                  <a:cubicBezTo>
                    <a:pt x="39028" y="20224"/>
                    <a:pt x="38965" y="20162"/>
                    <a:pt x="38901" y="20224"/>
                  </a:cubicBezTo>
                  <a:cubicBezTo>
                    <a:pt x="38775" y="20224"/>
                    <a:pt x="38775" y="20285"/>
                    <a:pt x="38711" y="20346"/>
                  </a:cubicBezTo>
                  <a:cubicBezTo>
                    <a:pt x="38648" y="20407"/>
                    <a:pt x="38585" y="20468"/>
                    <a:pt x="38521" y="20407"/>
                  </a:cubicBezTo>
                  <a:cubicBezTo>
                    <a:pt x="38394" y="20346"/>
                    <a:pt x="38458" y="20285"/>
                    <a:pt x="38458" y="20224"/>
                  </a:cubicBezTo>
                  <a:cubicBezTo>
                    <a:pt x="38521" y="19918"/>
                    <a:pt x="38014" y="19307"/>
                    <a:pt x="37824" y="19735"/>
                  </a:cubicBezTo>
                  <a:cubicBezTo>
                    <a:pt x="37697" y="19735"/>
                    <a:pt x="37697" y="19429"/>
                    <a:pt x="37444" y="19490"/>
                  </a:cubicBezTo>
                  <a:cubicBezTo>
                    <a:pt x="37381" y="19551"/>
                    <a:pt x="37317" y="19613"/>
                    <a:pt x="37254" y="19613"/>
                  </a:cubicBezTo>
                  <a:cubicBezTo>
                    <a:pt x="37191" y="19613"/>
                    <a:pt x="37064" y="19674"/>
                    <a:pt x="37001" y="19674"/>
                  </a:cubicBezTo>
                  <a:cubicBezTo>
                    <a:pt x="36874" y="19735"/>
                    <a:pt x="36747" y="19735"/>
                    <a:pt x="36620" y="19857"/>
                  </a:cubicBezTo>
                  <a:cubicBezTo>
                    <a:pt x="36494" y="19918"/>
                    <a:pt x="36430" y="20040"/>
                    <a:pt x="36240" y="20040"/>
                  </a:cubicBezTo>
                  <a:cubicBezTo>
                    <a:pt x="36050" y="20101"/>
                    <a:pt x="35860" y="20162"/>
                    <a:pt x="35670" y="20101"/>
                  </a:cubicBezTo>
                  <a:cubicBezTo>
                    <a:pt x="35607" y="20101"/>
                    <a:pt x="35543" y="20101"/>
                    <a:pt x="35417" y="20162"/>
                  </a:cubicBezTo>
                  <a:cubicBezTo>
                    <a:pt x="35353" y="20162"/>
                    <a:pt x="35227" y="20162"/>
                    <a:pt x="35163" y="20162"/>
                  </a:cubicBezTo>
                  <a:cubicBezTo>
                    <a:pt x="34910" y="20162"/>
                    <a:pt x="34846" y="20040"/>
                    <a:pt x="34720" y="19979"/>
                  </a:cubicBezTo>
                  <a:cubicBezTo>
                    <a:pt x="34593" y="19918"/>
                    <a:pt x="34403" y="19918"/>
                    <a:pt x="34340" y="19918"/>
                  </a:cubicBezTo>
                  <a:cubicBezTo>
                    <a:pt x="34149" y="19979"/>
                    <a:pt x="34023" y="20101"/>
                    <a:pt x="33896" y="20162"/>
                  </a:cubicBezTo>
                  <a:cubicBezTo>
                    <a:pt x="33769" y="20162"/>
                    <a:pt x="33706" y="20162"/>
                    <a:pt x="33579" y="20101"/>
                  </a:cubicBezTo>
                  <a:cubicBezTo>
                    <a:pt x="33516" y="20040"/>
                    <a:pt x="33389" y="20101"/>
                    <a:pt x="33326" y="20040"/>
                  </a:cubicBezTo>
                  <a:cubicBezTo>
                    <a:pt x="33136" y="19979"/>
                    <a:pt x="33072" y="19796"/>
                    <a:pt x="32882" y="20040"/>
                  </a:cubicBezTo>
                  <a:cubicBezTo>
                    <a:pt x="32819" y="20224"/>
                    <a:pt x="32629" y="20224"/>
                    <a:pt x="32439" y="20224"/>
                  </a:cubicBezTo>
                  <a:cubicBezTo>
                    <a:pt x="32312" y="20285"/>
                    <a:pt x="32185" y="20346"/>
                    <a:pt x="32059" y="20407"/>
                  </a:cubicBezTo>
                  <a:cubicBezTo>
                    <a:pt x="31805" y="20529"/>
                    <a:pt x="31678" y="20590"/>
                    <a:pt x="31425" y="20529"/>
                  </a:cubicBezTo>
                  <a:cubicBezTo>
                    <a:pt x="31298" y="20468"/>
                    <a:pt x="31172" y="20346"/>
                    <a:pt x="30982" y="20285"/>
                  </a:cubicBezTo>
                  <a:cubicBezTo>
                    <a:pt x="30665" y="20224"/>
                    <a:pt x="30411" y="20162"/>
                    <a:pt x="30095" y="20162"/>
                  </a:cubicBezTo>
                  <a:cubicBezTo>
                    <a:pt x="29778" y="20162"/>
                    <a:pt x="29461" y="20162"/>
                    <a:pt x="29144" y="20285"/>
                  </a:cubicBezTo>
                  <a:cubicBezTo>
                    <a:pt x="29017" y="20346"/>
                    <a:pt x="28827" y="20468"/>
                    <a:pt x="28637" y="20407"/>
                  </a:cubicBezTo>
                  <a:cubicBezTo>
                    <a:pt x="28511" y="20346"/>
                    <a:pt x="28384" y="20285"/>
                    <a:pt x="28257" y="20346"/>
                  </a:cubicBezTo>
                  <a:cubicBezTo>
                    <a:pt x="28130" y="20407"/>
                    <a:pt x="27940" y="20529"/>
                    <a:pt x="27814" y="20590"/>
                  </a:cubicBezTo>
                  <a:cubicBezTo>
                    <a:pt x="27624" y="20712"/>
                    <a:pt x="27434" y="20651"/>
                    <a:pt x="27243" y="20651"/>
                  </a:cubicBezTo>
                  <a:cubicBezTo>
                    <a:pt x="26990" y="20651"/>
                    <a:pt x="26863" y="20651"/>
                    <a:pt x="26673" y="20712"/>
                  </a:cubicBezTo>
                  <a:cubicBezTo>
                    <a:pt x="26483" y="20712"/>
                    <a:pt x="26293" y="20712"/>
                    <a:pt x="26103" y="20773"/>
                  </a:cubicBezTo>
                  <a:cubicBezTo>
                    <a:pt x="25913" y="20835"/>
                    <a:pt x="25786" y="20896"/>
                    <a:pt x="25596" y="20957"/>
                  </a:cubicBezTo>
                  <a:cubicBezTo>
                    <a:pt x="25406" y="21018"/>
                    <a:pt x="25216" y="21018"/>
                    <a:pt x="25026" y="21079"/>
                  </a:cubicBezTo>
                  <a:cubicBezTo>
                    <a:pt x="24899" y="21140"/>
                    <a:pt x="24709" y="21262"/>
                    <a:pt x="24582" y="21323"/>
                  </a:cubicBezTo>
                  <a:cubicBezTo>
                    <a:pt x="24456" y="21446"/>
                    <a:pt x="24202" y="21873"/>
                    <a:pt x="24076" y="21873"/>
                  </a:cubicBezTo>
                  <a:cubicBezTo>
                    <a:pt x="23949" y="21873"/>
                    <a:pt x="23949" y="21751"/>
                    <a:pt x="23885" y="21690"/>
                  </a:cubicBezTo>
                  <a:cubicBezTo>
                    <a:pt x="23695" y="21568"/>
                    <a:pt x="23505" y="21751"/>
                    <a:pt x="23379" y="21812"/>
                  </a:cubicBezTo>
                  <a:cubicBezTo>
                    <a:pt x="23252" y="21934"/>
                    <a:pt x="23062" y="21934"/>
                    <a:pt x="22872" y="21995"/>
                  </a:cubicBezTo>
                  <a:cubicBezTo>
                    <a:pt x="22492" y="22118"/>
                    <a:pt x="22492" y="22545"/>
                    <a:pt x="22111" y="22668"/>
                  </a:cubicBezTo>
                  <a:cubicBezTo>
                    <a:pt x="21921" y="22729"/>
                    <a:pt x="21731" y="22729"/>
                    <a:pt x="21541" y="22790"/>
                  </a:cubicBezTo>
                  <a:cubicBezTo>
                    <a:pt x="21351" y="22851"/>
                    <a:pt x="21224" y="22973"/>
                    <a:pt x="21034" y="22912"/>
                  </a:cubicBezTo>
                  <a:cubicBezTo>
                    <a:pt x="20844" y="22851"/>
                    <a:pt x="20718" y="22729"/>
                    <a:pt x="20527" y="22729"/>
                  </a:cubicBezTo>
                  <a:cubicBezTo>
                    <a:pt x="20464" y="22729"/>
                    <a:pt x="20274" y="22729"/>
                    <a:pt x="20274" y="22668"/>
                  </a:cubicBezTo>
                  <a:cubicBezTo>
                    <a:pt x="20147" y="22606"/>
                    <a:pt x="20211" y="22484"/>
                    <a:pt x="20147" y="22423"/>
                  </a:cubicBezTo>
                  <a:cubicBezTo>
                    <a:pt x="20084" y="22423"/>
                    <a:pt x="19957" y="22484"/>
                    <a:pt x="19831" y="22484"/>
                  </a:cubicBezTo>
                  <a:cubicBezTo>
                    <a:pt x="19704" y="22545"/>
                    <a:pt x="19514" y="22606"/>
                    <a:pt x="19324" y="22668"/>
                  </a:cubicBezTo>
                  <a:cubicBezTo>
                    <a:pt x="19134" y="22729"/>
                    <a:pt x="19007" y="22729"/>
                    <a:pt x="18817" y="22729"/>
                  </a:cubicBezTo>
                  <a:cubicBezTo>
                    <a:pt x="18627" y="22790"/>
                    <a:pt x="18500" y="22729"/>
                    <a:pt x="18310" y="22729"/>
                  </a:cubicBezTo>
                  <a:cubicBezTo>
                    <a:pt x="18247" y="22729"/>
                    <a:pt x="18120" y="22729"/>
                    <a:pt x="18057" y="22729"/>
                  </a:cubicBezTo>
                  <a:cubicBezTo>
                    <a:pt x="17993" y="22729"/>
                    <a:pt x="17930" y="22790"/>
                    <a:pt x="17866" y="22729"/>
                  </a:cubicBezTo>
                  <a:cubicBezTo>
                    <a:pt x="17803" y="22729"/>
                    <a:pt x="17740" y="22668"/>
                    <a:pt x="17676" y="22606"/>
                  </a:cubicBezTo>
                  <a:cubicBezTo>
                    <a:pt x="17550" y="22545"/>
                    <a:pt x="17486" y="22545"/>
                    <a:pt x="17360" y="22484"/>
                  </a:cubicBezTo>
                  <a:cubicBezTo>
                    <a:pt x="17170" y="22362"/>
                    <a:pt x="17170" y="22057"/>
                    <a:pt x="16979" y="21934"/>
                  </a:cubicBezTo>
                  <a:cubicBezTo>
                    <a:pt x="16853" y="21873"/>
                    <a:pt x="16853" y="21812"/>
                    <a:pt x="16916" y="21751"/>
                  </a:cubicBezTo>
                  <a:cubicBezTo>
                    <a:pt x="16979" y="21629"/>
                    <a:pt x="16853" y="21629"/>
                    <a:pt x="16789" y="21629"/>
                  </a:cubicBezTo>
                  <a:cubicBezTo>
                    <a:pt x="16663" y="21690"/>
                    <a:pt x="16599" y="21690"/>
                    <a:pt x="16536" y="21751"/>
                  </a:cubicBezTo>
                  <a:cubicBezTo>
                    <a:pt x="16473" y="21751"/>
                    <a:pt x="16473" y="21812"/>
                    <a:pt x="16409" y="21812"/>
                  </a:cubicBezTo>
                  <a:cubicBezTo>
                    <a:pt x="16282" y="21812"/>
                    <a:pt x="16092" y="21751"/>
                    <a:pt x="16029" y="21934"/>
                  </a:cubicBezTo>
                  <a:cubicBezTo>
                    <a:pt x="15966" y="21995"/>
                    <a:pt x="15966" y="22057"/>
                    <a:pt x="15966" y="22179"/>
                  </a:cubicBezTo>
                  <a:cubicBezTo>
                    <a:pt x="15902" y="22301"/>
                    <a:pt x="15839" y="22423"/>
                    <a:pt x="15776" y="22545"/>
                  </a:cubicBezTo>
                  <a:cubicBezTo>
                    <a:pt x="15712" y="22729"/>
                    <a:pt x="15649" y="22851"/>
                    <a:pt x="15586" y="23034"/>
                  </a:cubicBezTo>
                  <a:cubicBezTo>
                    <a:pt x="15522" y="23156"/>
                    <a:pt x="15459" y="23340"/>
                    <a:pt x="15395" y="23462"/>
                  </a:cubicBezTo>
                  <a:cubicBezTo>
                    <a:pt x="15332" y="23645"/>
                    <a:pt x="15269" y="23767"/>
                    <a:pt x="15142" y="23951"/>
                  </a:cubicBezTo>
                  <a:cubicBezTo>
                    <a:pt x="15015" y="24195"/>
                    <a:pt x="14889" y="24439"/>
                    <a:pt x="14635" y="24623"/>
                  </a:cubicBezTo>
                  <a:cubicBezTo>
                    <a:pt x="14508" y="24745"/>
                    <a:pt x="14382" y="24867"/>
                    <a:pt x="14192" y="24928"/>
                  </a:cubicBezTo>
                  <a:cubicBezTo>
                    <a:pt x="14065" y="24989"/>
                    <a:pt x="13938" y="25050"/>
                    <a:pt x="13812" y="25112"/>
                  </a:cubicBezTo>
                  <a:cubicBezTo>
                    <a:pt x="13685" y="25173"/>
                    <a:pt x="13495" y="25234"/>
                    <a:pt x="13368" y="25295"/>
                  </a:cubicBezTo>
                  <a:cubicBezTo>
                    <a:pt x="13305" y="25295"/>
                    <a:pt x="13241" y="25356"/>
                    <a:pt x="13178" y="25356"/>
                  </a:cubicBezTo>
                  <a:cubicBezTo>
                    <a:pt x="13178" y="25356"/>
                    <a:pt x="13115" y="25417"/>
                    <a:pt x="13051" y="25417"/>
                  </a:cubicBezTo>
                  <a:cubicBezTo>
                    <a:pt x="12861" y="25478"/>
                    <a:pt x="12671" y="25539"/>
                    <a:pt x="12544" y="25600"/>
                  </a:cubicBezTo>
                  <a:cubicBezTo>
                    <a:pt x="12291" y="25723"/>
                    <a:pt x="12101" y="25906"/>
                    <a:pt x="11974" y="26150"/>
                  </a:cubicBezTo>
                  <a:cubicBezTo>
                    <a:pt x="11911" y="26272"/>
                    <a:pt x="11847" y="26334"/>
                    <a:pt x="11784" y="26395"/>
                  </a:cubicBezTo>
                  <a:cubicBezTo>
                    <a:pt x="11657" y="26517"/>
                    <a:pt x="11594" y="26578"/>
                    <a:pt x="11467" y="26639"/>
                  </a:cubicBezTo>
                  <a:cubicBezTo>
                    <a:pt x="11404" y="26700"/>
                    <a:pt x="11404" y="26761"/>
                    <a:pt x="11341" y="26883"/>
                  </a:cubicBezTo>
                  <a:cubicBezTo>
                    <a:pt x="11341" y="27006"/>
                    <a:pt x="11341" y="27128"/>
                    <a:pt x="11277" y="27189"/>
                  </a:cubicBezTo>
                  <a:cubicBezTo>
                    <a:pt x="11277" y="27372"/>
                    <a:pt x="11214" y="27494"/>
                    <a:pt x="11151" y="27678"/>
                  </a:cubicBezTo>
                  <a:cubicBezTo>
                    <a:pt x="11087" y="27739"/>
                    <a:pt x="11024" y="27861"/>
                    <a:pt x="10960" y="27922"/>
                  </a:cubicBezTo>
                  <a:cubicBezTo>
                    <a:pt x="10897" y="27983"/>
                    <a:pt x="10897" y="28105"/>
                    <a:pt x="10834" y="28167"/>
                  </a:cubicBezTo>
                  <a:cubicBezTo>
                    <a:pt x="10707" y="28228"/>
                    <a:pt x="10644" y="28350"/>
                    <a:pt x="10644" y="28411"/>
                  </a:cubicBezTo>
                  <a:cubicBezTo>
                    <a:pt x="10644" y="28655"/>
                    <a:pt x="10707" y="28839"/>
                    <a:pt x="10707" y="29022"/>
                  </a:cubicBezTo>
                  <a:cubicBezTo>
                    <a:pt x="10707" y="29266"/>
                    <a:pt x="10580" y="29450"/>
                    <a:pt x="10644" y="29633"/>
                  </a:cubicBezTo>
                  <a:cubicBezTo>
                    <a:pt x="10707" y="29694"/>
                    <a:pt x="10834" y="29755"/>
                    <a:pt x="10897" y="29816"/>
                  </a:cubicBezTo>
                  <a:cubicBezTo>
                    <a:pt x="11024" y="30000"/>
                    <a:pt x="10960" y="30305"/>
                    <a:pt x="10834" y="30488"/>
                  </a:cubicBezTo>
                  <a:cubicBezTo>
                    <a:pt x="10770" y="30610"/>
                    <a:pt x="10707" y="30794"/>
                    <a:pt x="10580" y="30916"/>
                  </a:cubicBezTo>
                  <a:cubicBezTo>
                    <a:pt x="10390" y="31160"/>
                    <a:pt x="10200" y="31344"/>
                    <a:pt x="10010" y="31527"/>
                  </a:cubicBezTo>
                  <a:cubicBezTo>
                    <a:pt x="9883" y="31649"/>
                    <a:pt x="9757" y="31771"/>
                    <a:pt x="9693" y="31832"/>
                  </a:cubicBezTo>
                  <a:cubicBezTo>
                    <a:pt x="9567" y="31955"/>
                    <a:pt x="9503" y="32016"/>
                    <a:pt x="9376" y="32077"/>
                  </a:cubicBezTo>
                  <a:cubicBezTo>
                    <a:pt x="9250" y="32138"/>
                    <a:pt x="9186" y="32199"/>
                    <a:pt x="9060" y="32260"/>
                  </a:cubicBezTo>
                  <a:cubicBezTo>
                    <a:pt x="8996" y="32321"/>
                    <a:pt x="8933" y="32382"/>
                    <a:pt x="8806" y="32382"/>
                  </a:cubicBezTo>
                  <a:cubicBezTo>
                    <a:pt x="8806" y="32443"/>
                    <a:pt x="8743" y="32443"/>
                    <a:pt x="8743" y="32505"/>
                  </a:cubicBezTo>
                  <a:cubicBezTo>
                    <a:pt x="8616" y="32566"/>
                    <a:pt x="8489" y="32627"/>
                    <a:pt x="8363" y="32688"/>
                  </a:cubicBezTo>
                  <a:cubicBezTo>
                    <a:pt x="8236" y="32810"/>
                    <a:pt x="8173" y="32871"/>
                    <a:pt x="8046" y="32993"/>
                  </a:cubicBezTo>
                  <a:cubicBezTo>
                    <a:pt x="7983" y="33054"/>
                    <a:pt x="7919" y="33116"/>
                    <a:pt x="7793" y="33177"/>
                  </a:cubicBezTo>
                  <a:cubicBezTo>
                    <a:pt x="7666" y="33177"/>
                    <a:pt x="7539" y="33177"/>
                    <a:pt x="7412" y="33238"/>
                  </a:cubicBezTo>
                  <a:cubicBezTo>
                    <a:pt x="7286" y="33238"/>
                    <a:pt x="7222" y="33299"/>
                    <a:pt x="7096" y="33299"/>
                  </a:cubicBezTo>
                  <a:cubicBezTo>
                    <a:pt x="6969" y="33299"/>
                    <a:pt x="6906" y="33299"/>
                    <a:pt x="6779" y="33360"/>
                  </a:cubicBezTo>
                  <a:cubicBezTo>
                    <a:pt x="6589" y="33360"/>
                    <a:pt x="6335" y="33421"/>
                    <a:pt x="6272" y="33604"/>
                  </a:cubicBezTo>
                  <a:cubicBezTo>
                    <a:pt x="6209" y="33665"/>
                    <a:pt x="6145" y="33727"/>
                    <a:pt x="6082" y="33788"/>
                  </a:cubicBezTo>
                  <a:cubicBezTo>
                    <a:pt x="5955" y="33971"/>
                    <a:pt x="5955" y="34093"/>
                    <a:pt x="5892" y="34276"/>
                  </a:cubicBezTo>
                  <a:cubicBezTo>
                    <a:pt x="5828" y="34399"/>
                    <a:pt x="5828" y="34521"/>
                    <a:pt x="5828" y="34643"/>
                  </a:cubicBezTo>
                  <a:cubicBezTo>
                    <a:pt x="5702" y="34887"/>
                    <a:pt x="5575" y="35071"/>
                    <a:pt x="5385" y="35315"/>
                  </a:cubicBezTo>
                  <a:cubicBezTo>
                    <a:pt x="5195" y="35498"/>
                    <a:pt x="4878" y="35560"/>
                    <a:pt x="4688" y="35682"/>
                  </a:cubicBezTo>
                  <a:cubicBezTo>
                    <a:pt x="4561" y="35743"/>
                    <a:pt x="4498" y="35804"/>
                    <a:pt x="4371" y="35865"/>
                  </a:cubicBezTo>
                  <a:cubicBezTo>
                    <a:pt x="4181" y="35926"/>
                    <a:pt x="4181" y="36171"/>
                    <a:pt x="4118" y="36293"/>
                  </a:cubicBezTo>
                  <a:cubicBezTo>
                    <a:pt x="4118" y="36415"/>
                    <a:pt x="4054" y="36537"/>
                    <a:pt x="4054" y="36659"/>
                  </a:cubicBezTo>
                  <a:cubicBezTo>
                    <a:pt x="3928" y="36904"/>
                    <a:pt x="3801" y="37087"/>
                    <a:pt x="3738" y="37270"/>
                  </a:cubicBezTo>
                  <a:cubicBezTo>
                    <a:pt x="3674" y="37515"/>
                    <a:pt x="3738" y="37820"/>
                    <a:pt x="3611" y="38004"/>
                  </a:cubicBezTo>
                  <a:cubicBezTo>
                    <a:pt x="3548" y="38248"/>
                    <a:pt x="3294" y="38431"/>
                    <a:pt x="3041" y="38615"/>
                  </a:cubicBezTo>
                  <a:cubicBezTo>
                    <a:pt x="2977" y="38676"/>
                    <a:pt x="2851" y="38798"/>
                    <a:pt x="2787" y="38859"/>
                  </a:cubicBezTo>
                  <a:cubicBezTo>
                    <a:pt x="2661" y="38981"/>
                    <a:pt x="2597" y="38981"/>
                    <a:pt x="2470" y="39103"/>
                  </a:cubicBezTo>
                  <a:cubicBezTo>
                    <a:pt x="2534" y="39103"/>
                    <a:pt x="2597" y="39042"/>
                    <a:pt x="2661" y="39042"/>
                  </a:cubicBezTo>
                  <a:cubicBezTo>
                    <a:pt x="2661" y="39103"/>
                    <a:pt x="2534" y="39164"/>
                    <a:pt x="2534" y="39164"/>
                  </a:cubicBezTo>
                  <a:cubicBezTo>
                    <a:pt x="2407" y="39287"/>
                    <a:pt x="2344" y="39348"/>
                    <a:pt x="2280" y="39470"/>
                  </a:cubicBezTo>
                  <a:cubicBezTo>
                    <a:pt x="2090" y="39775"/>
                    <a:pt x="1964" y="40081"/>
                    <a:pt x="1837" y="40386"/>
                  </a:cubicBezTo>
                  <a:cubicBezTo>
                    <a:pt x="1774" y="40509"/>
                    <a:pt x="1710" y="40692"/>
                    <a:pt x="1647" y="40814"/>
                  </a:cubicBezTo>
                  <a:cubicBezTo>
                    <a:pt x="1583" y="40936"/>
                    <a:pt x="1583" y="41120"/>
                    <a:pt x="1520" y="41242"/>
                  </a:cubicBezTo>
                  <a:cubicBezTo>
                    <a:pt x="1520" y="41303"/>
                    <a:pt x="1457" y="41425"/>
                    <a:pt x="1393" y="41486"/>
                  </a:cubicBezTo>
                  <a:cubicBezTo>
                    <a:pt x="1267" y="41608"/>
                    <a:pt x="1140" y="41670"/>
                    <a:pt x="1077" y="41731"/>
                  </a:cubicBezTo>
                  <a:cubicBezTo>
                    <a:pt x="1013" y="41792"/>
                    <a:pt x="887" y="41853"/>
                    <a:pt x="887" y="41975"/>
                  </a:cubicBezTo>
                  <a:cubicBezTo>
                    <a:pt x="823" y="42036"/>
                    <a:pt x="823" y="42097"/>
                    <a:pt x="823" y="42219"/>
                  </a:cubicBezTo>
                  <a:cubicBezTo>
                    <a:pt x="760" y="42281"/>
                    <a:pt x="760" y="42342"/>
                    <a:pt x="760" y="42464"/>
                  </a:cubicBezTo>
                  <a:cubicBezTo>
                    <a:pt x="760" y="42586"/>
                    <a:pt x="696" y="42708"/>
                    <a:pt x="696" y="42892"/>
                  </a:cubicBezTo>
                  <a:cubicBezTo>
                    <a:pt x="696" y="42953"/>
                    <a:pt x="696" y="43075"/>
                    <a:pt x="696" y="43136"/>
                  </a:cubicBezTo>
                  <a:cubicBezTo>
                    <a:pt x="696" y="43258"/>
                    <a:pt x="633" y="43319"/>
                    <a:pt x="633" y="43441"/>
                  </a:cubicBezTo>
                  <a:cubicBezTo>
                    <a:pt x="633" y="43503"/>
                    <a:pt x="633" y="43747"/>
                    <a:pt x="696" y="43625"/>
                  </a:cubicBezTo>
                  <a:cubicBezTo>
                    <a:pt x="760" y="43564"/>
                    <a:pt x="696" y="43441"/>
                    <a:pt x="760" y="43319"/>
                  </a:cubicBezTo>
                  <a:cubicBezTo>
                    <a:pt x="760" y="43319"/>
                    <a:pt x="760" y="43258"/>
                    <a:pt x="823" y="43258"/>
                  </a:cubicBezTo>
                  <a:cubicBezTo>
                    <a:pt x="823" y="43197"/>
                    <a:pt x="823" y="43136"/>
                    <a:pt x="823" y="43136"/>
                  </a:cubicBezTo>
                  <a:cubicBezTo>
                    <a:pt x="887" y="43075"/>
                    <a:pt x="887" y="43197"/>
                    <a:pt x="950" y="43197"/>
                  </a:cubicBezTo>
                  <a:cubicBezTo>
                    <a:pt x="950" y="43258"/>
                    <a:pt x="950" y="43258"/>
                    <a:pt x="1013" y="43319"/>
                  </a:cubicBezTo>
                  <a:cubicBezTo>
                    <a:pt x="1077" y="43380"/>
                    <a:pt x="1077" y="43503"/>
                    <a:pt x="1140" y="43564"/>
                  </a:cubicBezTo>
                  <a:cubicBezTo>
                    <a:pt x="1140" y="43625"/>
                    <a:pt x="1267" y="43686"/>
                    <a:pt x="1267" y="43747"/>
                  </a:cubicBezTo>
                  <a:cubicBezTo>
                    <a:pt x="1330" y="43808"/>
                    <a:pt x="1393" y="43991"/>
                    <a:pt x="1457" y="43808"/>
                  </a:cubicBezTo>
                  <a:cubicBezTo>
                    <a:pt x="1457" y="43808"/>
                    <a:pt x="1457" y="43747"/>
                    <a:pt x="1520" y="43747"/>
                  </a:cubicBezTo>
                  <a:cubicBezTo>
                    <a:pt x="1583" y="43747"/>
                    <a:pt x="1583" y="43808"/>
                    <a:pt x="1583" y="43869"/>
                  </a:cubicBezTo>
                  <a:cubicBezTo>
                    <a:pt x="1583" y="43991"/>
                    <a:pt x="1647" y="43991"/>
                    <a:pt x="1710" y="44052"/>
                  </a:cubicBezTo>
                  <a:cubicBezTo>
                    <a:pt x="1774" y="44175"/>
                    <a:pt x="1837" y="44236"/>
                    <a:pt x="1837" y="44358"/>
                  </a:cubicBezTo>
                  <a:cubicBezTo>
                    <a:pt x="1837" y="44419"/>
                    <a:pt x="1837" y="44541"/>
                    <a:pt x="1837" y="44602"/>
                  </a:cubicBezTo>
                  <a:cubicBezTo>
                    <a:pt x="1837" y="44725"/>
                    <a:pt x="1774" y="44786"/>
                    <a:pt x="1710" y="44847"/>
                  </a:cubicBezTo>
                  <a:cubicBezTo>
                    <a:pt x="1647" y="44908"/>
                    <a:pt x="1583" y="44908"/>
                    <a:pt x="1583" y="45030"/>
                  </a:cubicBezTo>
                  <a:cubicBezTo>
                    <a:pt x="1583" y="45091"/>
                    <a:pt x="1520" y="45152"/>
                    <a:pt x="1583" y="45152"/>
                  </a:cubicBezTo>
                  <a:cubicBezTo>
                    <a:pt x="1647" y="45091"/>
                    <a:pt x="1647" y="45030"/>
                    <a:pt x="1647" y="45030"/>
                  </a:cubicBezTo>
                  <a:cubicBezTo>
                    <a:pt x="1647" y="44969"/>
                    <a:pt x="1710" y="44847"/>
                    <a:pt x="1774" y="44847"/>
                  </a:cubicBezTo>
                  <a:cubicBezTo>
                    <a:pt x="1837" y="44969"/>
                    <a:pt x="1774" y="45030"/>
                    <a:pt x="1710" y="45091"/>
                  </a:cubicBezTo>
                  <a:cubicBezTo>
                    <a:pt x="1710" y="45091"/>
                    <a:pt x="1710" y="45152"/>
                    <a:pt x="1647" y="45152"/>
                  </a:cubicBezTo>
                  <a:cubicBezTo>
                    <a:pt x="1647" y="45213"/>
                    <a:pt x="1583" y="45213"/>
                    <a:pt x="1520" y="45213"/>
                  </a:cubicBezTo>
                  <a:cubicBezTo>
                    <a:pt x="1520" y="45274"/>
                    <a:pt x="1520" y="45336"/>
                    <a:pt x="1520" y="45336"/>
                  </a:cubicBezTo>
                  <a:cubicBezTo>
                    <a:pt x="1520" y="45397"/>
                    <a:pt x="1583" y="45397"/>
                    <a:pt x="1583" y="45397"/>
                  </a:cubicBezTo>
                  <a:cubicBezTo>
                    <a:pt x="1647" y="45458"/>
                    <a:pt x="1647" y="45519"/>
                    <a:pt x="1583" y="45458"/>
                  </a:cubicBezTo>
                  <a:cubicBezTo>
                    <a:pt x="1520" y="45458"/>
                    <a:pt x="1520" y="45458"/>
                    <a:pt x="1457" y="45458"/>
                  </a:cubicBezTo>
                  <a:cubicBezTo>
                    <a:pt x="1457" y="45458"/>
                    <a:pt x="1457" y="45519"/>
                    <a:pt x="1520" y="45519"/>
                  </a:cubicBezTo>
                  <a:cubicBezTo>
                    <a:pt x="1520" y="45580"/>
                    <a:pt x="1520" y="45580"/>
                    <a:pt x="1520" y="45641"/>
                  </a:cubicBezTo>
                  <a:cubicBezTo>
                    <a:pt x="1520" y="45763"/>
                    <a:pt x="1520" y="45763"/>
                    <a:pt x="1583" y="45824"/>
                  </a:cubicBezTo>
                  <a:cubicBezTo>
                    <a:pt x="1647" y="45885"/>
                    <a:pt x="1774" y="45947"/>
                    <a:pt x="1774" y="46008"/>
                  </a:cubicBezTo>
                  <a:cubicBezTo>
                    <a:pt x="1900" y="46069"/>
                    <a:pt x="1837" y="46252"/>
                    <a:pt x="1837" y="46374"/>
                  </a:cubicBezTo>
                  <a:cubicBezTo>
                    <a:pt x="1900" y="46496"/>
                    <a:pt x="1964" y="46680"/>
                    <a:pt x="1964" y="46802"/>
                  </a:cubicBezTo>
                  <a:cubicBezTo>
                    <a:pt x="1964" y="46924"/>
                    <a:pt x="2027" y="47046"/>
                    <a:pt x="2027" y="47107"/>
                  </a:cubicBezTo>
                  <a:cubicBezTo>
                    <a:pt x="2027" y="47230"/>
                    <a:pt x="2027" y="47352"/>
                    <a:pt x="2027" y="47413"/>
                  </a:cubicBezTo>
                  <a:cubicBezTo>
                    <a:pt x="2027" y="47657"/>
                    <a:pt x="2027" y="47841"/>
                    <a:pt x="1964" y="48085"/>
                  </a:cubicBezTo>
                  <a:cubicBezTo>
                    <a:pt x="1964" y="48268"/>
                    <a:pt x="1900" y="48391"/>
                    <a:pt x="1837" y="48574"/>
                  </a:cubicBezTo>
                  <a:cubicBezTo>
                    <a:pt x="1774" y="48635"/>
                    <a:pt x="1774" y="48696"/>
                    <a:pt x="1710" y="48757"/>
                  </a:cubicBezTo>
                  <a:cubicBezTo>
                    <a:pt x="1583" y="49002"/>
                    <a:pt x="1520" y="49307"/>
                    <a:pt x="1457" y="49551"/>
                  </a:cubicBezTo>
                  <a:cubicBezTo>
                    <a:pt x="1457" y="49796"/>
                    <a:pt x="1393" y="50040"/>
                    <a:pt x="1393" y="50285"/>
                  </a:cubicBezTo>
                  <a:cubicBezTo>
                    <a:pt x="1330" y="50590"/>
                    <a:pt x="1140" y="50835"/>
                    <a:pt x="950" y="51140"/>
                  </a:cubicBezTo>
                  <a:cubicBezTo>
                    <a:pt x="887" y="51323"/>
                    <a:pt x="696" y="51507"/>
                    <a:pt x="570" y="51629"/>
                  </a:cubicBezTo>
                  <a:cubicBezTo>
                    <a:pt x="443" y="51690"/>
                    <a:pt x="316" y="51812"/>
                    <a:pt x="190" y="51812"/>
                  </a:cubicBezTo>
                  <a:cubicBezTo>
                    <a:pt x="126" y="51812"/>
                    <a:pt x="63" y="51812"/>
                    <a:pt x="63" y="51873"/>
                  </a:cubicBezTo>
                  <a:cubicBezTo>
                    <a:pt x="0" y="51934"/>
                    <a:pt x="63" y="51934"/>
                    <a:pt x="63" y="51934"/>
                  </a:cubicBezTo>
                  <a:cubicBezTo>
                    <a:pt x="126" y="51995"/>
                    <a:pt x="126" y="52057"/>
                    <a:pt x="190" y="51995"/>
                  </a:cubicBezTo>
                  <a:cubicBezTo>
                    <a:pt x="190" y="51995"/>
                    <a:pt x="126" y="51934"/>
                    <a:pt x="190" y="51934"/>
                  </a:cubicBezTo>
                  <a:cubicBezTo>
                    <a:pt x="190" y="51873"/>
                    <a:pt x="316" y="51934"/>
                    <a:pt x="316" y="51934"/>
                  </a:cubicBezTo>
                  <a:cubicBezTo>
                    <a:pt x="380" y="51934"/>
                    <a:pt x="380" y="51934"/>
                    <a:pt x="443" y="51995"/>
                  </a:cubicBezTo>
                  <a:cubicBezTo>
                    <a:pt x="443" y="51995"/>
                    <a:pt x="443" y="52057"/>
                    <a:pt x="506" y="52057"/>
                  </a:cubicBezTo>
                  <a:cubicBezTo>
                    <a:pt x="570" y="52118"/>
                    <a:pt x="570" y="52118"/>
                    <a:pt x="633" y="52118"/>
                  </a:cubicBezTo>
                  <a:cubicBezTo>
                    <a:pt x="696" y="52179"/>
                    <a:pt x="696" y="52301"/>
                    <a:pt x="760" y="52362"/>
                  </a:cubicBezTo>
                  <a:cubicBezTo>
                    <a:pt x="823" y="52484"/>
                    <a:pt x="887" y="52545"/>
                    <a:pt x="950" y="52606"/>
                  </a:cubicBezTo>
                  <a:cubicBezTo>
                    <a:pt x="950" y="52729"/>
                    <a:pt x="950" y="52790"/>
                    <a:pt x="1013" y="52912"/>
                  </a:cubicBezTo>
                  <a:cubicBezTo>
                    <a:pt x="1013" y="52973"/>
                    <a:pt x="1013" y="53034"/>
                    <a:pt x="1077" y="53095"/>
                  </a:cubicBezTo>
                  <a:cubicBezTo>
                    <a:pt x="1077" y="53095"/>
                    <a:pt x="1077" y="53156"/>
                    <a:pt x="1140" y="53156"/>
                  </a:cubicBezTo>
                  <a:cubicBezTo>
                    <a:pt x="1140" y="53156"/>
                    <a:pt x="1203" y="53156"/>
                    <a:pt x="1203" y="53156"/>
                  </a:cubicBezTo>
                  <a:cubicBezTo>
                    <a:pt x="1267" y="53217"/>
                    <a:pt x="1267" y="53340"/>
                    <a:pt x="1330" y="53401"/>
                  </a:cubicBezTo>
                  <a:cubicBezTo>
                    <a:pt x="1330" y="53462"/>
                    <a:pt x="1393" y="53584"/>
                    <a:pt x="1457" y="53645"/>
                  </a:cubicBezTo>
                  <a:cubicBezTo>
                    <a:pt x="1520" y="53645"/>
                    <a:pt x="1520" y="53767"/>
                    <a:pt x="1647" y="53767"/>
                  </a:cubicBezTo>
                  <a:cubicBezTo>
                    <a:pt x="1647" y="53828"/>
                    <a:pt x="1710" y="53828"/>
                    <a:pt x="1774" y="53767"/>
                  </a:cubicBezTo>
                  <a:cubicBezTo>
                    <a:pt x="1774" y="53767"/>
                    <a:pt x="1837" y="53767"/>
                    <a:pt x="1837" y="53767"/>
                  </a:cubicBezTo>
                  <a:cubicBezTo>
                    <a:pt x="1964" y="53828"/>
                    <a:pt x="1710" y="53890"/>
                    <a:pt x="1710" y="53951"/>
                  </a:cubicBezTo>
                  <a:cubicBezTo>
                    <a:pt x="1647" y="53951"/>
                    <a:pt x="1583" y="53951"/>
                    <a:pt x="1520" y="53951"/>
                  </a:cubicBezTo>
                  <a:cubicBezTo>
                    <a:pt x="1520" y="53890"/>
                    <a:pt x="1520" y="53828"/>
                    <a:pt x="1457" y="53828"/>
                  </a:cubicBezTo>
                  <a:cubicBezTo>
                    <a:pt x="1393" y="53828"/>
                    <a:pt x="1393" y="53828"/>
                    <a:pt x="1330" y="53767"/>
                  </a:cubicBezTo>
                  <a:cubicBezTo>
                    <a:pt x="1330" y="53767"/>
                    <a:pt x="1267" y="53706"/>
                    <a:pt x="1267" y="53706"/>
                  </a:cubicBezTo>
                  <a:cubicBezTo>
                    <a:pt x="1267" y="53645"/>
                    <a:pt x="1203" y="53584"/>
                    <a:pt x="1203" y="53584"/>
                  </a:cubicBezTo>
                  <a:cubicBezTo>
                    <a:pt x="1140" y="53584"/>
                    <a:pt x="1140" y="53645"/>
                    <a:pt x="1077" y="53645"/>
                  </a:cubicBezTo>
                  <a:cubicBezTo>
                    <a:pt x="1077" y="53706"/>
                    <a:pt x="1013" y="53645"/>
                    <a:pt x="1013" y="53706"/>
                  </a:cubicBezTo>
                  <a:cubicBezTo>
                    <a:pt x="1013" y="53767"/>
                    <a:pt x="1013" y="53828"/>
                    <a:pt x="1013" y="53890"/>
                  </a:cubicBezTo>
                  <a:cubicBezTo>
                    <a:pt x="1013" y="54012"/>
                    <a:pt x="1077" y="54012"/>
                    <a:pt x="1077" y="54134"/>
                  </a:cubicBezTo>
                  <a:cubicBezTo>
                    <a:pt x="1140" y="54195"/>
                    <a:pt x="1140" y="54317"/>
                    <a:pt x="1140" y="54439"/>
                  </a:cubicBezTo>
                  <a:cubicBezTo>
                    <a:pt x="1077" y="54501"/>
                    <a:pt x="1013" y="54623"/>
                    <a:pt x="1077" y="54684"/>
                  </a:cubicBezTo>
                  <a:cubicBezTo>
                    <a:pt x="1077" y="54745"/>
                    <a:pt x="1140" y="54745"/>
                    <a:pt x="1140" y="54806"/>
                  </a:cubicBezTo>
                  <a:cubicBezTo>
                    <a:pt x="1140" y="54867"/>
                    <a:pt x="1077" y="54867"/>
                    <a:pt x="1077" y="54928"/>
                  </a:cubicBezTo>
                  <a:cubicBezTo>
                    <a:pt x="950" y="55112"/>
                    <a:pt x="1077" y="55173"/>
                    <a:pt x="1203" y="55173"/>
                  </a:cubicBezTo>
                  <a:cubicBezTo>
                    <a:pt x="1267" y="55234"/>
                    <a:pt x="1330" y="55234"/>
                    <a:pt x="1393" y="55295"/>
                  </a:cubicBezTo>
                  <a:cubicBezTo>
                    <a:pt x="1457" y="55356"/>
                    <a:pt x="1647" y="55295"/>
                    <a:pt x="1710" y="55417"/>
                  </a:cubicBezTo>
                  <a:cubicBezTo>
                    <a:pt x="1710" y="55417"/>
                    <a:pt x="1710" y="55478"/>
                    <a:pt x="1710" y="55539"/>
                  </a:cubicBezTo>
                  <a:cubicBezTo>
                    <a:pt x="1710" y="55539"/>
                    <a:pt x="1774" y="55600"/>
                    <a:pt x="1774" y="55600"/>
                  </a:cubicBezTo>
                  <a:cubicBezTo>
                    <a:pt x="1900" y="55661"/>
                    <a:pt x="1900" y="55723"/>
                    <a:pt x="1900" y="55845"/>
                  </a:cubicBezTo>
                  <a:cubicBezTo>
                    <a:pt x="1964" y="55906"/>
                    <a:pt x="2090" y="55967"/>
                    <a:pt x="2090" y="55845"/>
                  </a:cubicBezTo>
                  <a:cubicBezTo>
                    <a:pt x="2154" y="55845"/>
                    <a:pt x="2090" y="55784"/>
                    <a:pt x="2154" y="55723"/>
                  </a:cubicBezTo>
                  <a:cubicBezTo>
                    <a:pt x="2217" y="55723"/>
                    <a:pt x="2217" y="55723"/>
                    <a:pt x="2217" y="55784"/>
                  </a:cubicBezTo>
                  <a:cubicBezTo>
                    <a:pt x="2217" y="55845"/>
                    <a:pt x="2154" y="55845"/>
                    <a:pt x="2154" y="55906"/>
                  </a:cubicBezTo>
                  <a:cubicBezTo>
                    <a:pt x="2217" y="55967"/>
                    <a:pt x="2280" y="55967"/>
                    <a:pt x="2280" y="55967"/>
                  </a:cubicBezTo>
                  <a:cubicBezTo>
                    <a:pt x="2407" y="55906"/>
                    <a:pt x="2534" y="55967"/>
                    <a:pt x="2597" y="55906"/>
                  </a:cubicBezTo>
                  <a:cubicBezTo>
                    <a:pt x="2661" y="55906"/>
                    <a:pt x="2724" y="55845"/>
                    <a:pt x="2787" y="55784"/>
                  </a:cubicBezTo>
                  <a:cubicBezTo>
                    <a:pt x="2851" y="55723"/>
                    <a:pt x="3041" y="55723"/>
                    <a:pt x="2914" y="55845"/>
                  </a:cubicBezTo>
                  <a:cubicBezTo>
                    <a:pt x="2914" y="55906"/>
                    <a:pt x="2851" y="55906"/>
                    <a:pt x="2851" y="55967"/>
                  </a:cubicBezTo>
                  <a:cubicBezTo>
                    <a:pt x="2851" y="55967"/>
                    <a:pt x="2914" y="56028"/>
                    <a:pt x="2851" y="56089"/>
                  </a:cubicBezTo>
                  <a:cubicBezTo>
                    <a:pt x="2851" y="56089"/>
                    <a:pt x="2787" y="56089"/>
                    <a:pt x="2787" y="56089"/>
                  </a:cubicBezTo>
                  <a:cubicBezTo>
                    <a:pt x="2787" y="56150"/>
                    <a:pt x="2851" y="56150"/>
                    <a:pt x="2851" y="56150"/>
                  </a:cubicBezTo>
                  <a:cubicBezTo>
                    <a:pt x="2851" y="56150"/>
                    <a:pt x="2851" y="56150"/>
                    <a:pt x="2851" y="56150"/>
                  </a:cubicBezTo>
                  <a:cubicBezTo>
                    <a:pt x="2977" y="56272"/>
                    <a:pt x="2977" y="56089"/>
                    <a:pt x="3041" y="56089"/>
                  </a:cubicBezTo>
                  <a:cubicBezTo>
                    <a:pt x="3104" y="56089"/>
                    <a:pt x="3421" y="56089"/>
                    <a:pt x="3421" y="56211"/>
                  </a:cubicBezTo>
                  <a:cubicBezTo>
                    <a:pt x="3357" y="56211"/>
                    <a:pt x="3231" y="56089"/>
                    <a:pt x="3167" y="56150"/>
                  </a:cubicBezTo>
                  <a:cubicBezTo>
                    <a:pt x="3104" y="56150"/>
                    <a:pt x="3104" y="56211"/>
                    <a:pt x="3104" y="56272"/>
                  </a:cubicBezTo>
                  <a:cubicBezTo>
                    <a:pt x="3041" y="56272"/>
                    <a:pt x="3041" y="56272"/>
                    <a:pt x="2977" y="56334"/>
                  </a:cubicBezTo>
                  <a:cubicBezTo>
                    <a:pt x="2914" y="56334"/>
                    <a:pt x="2914" y="56395"/>
                    <a:pt x="2914" y="56456"/>
                  </a:cubicBezTo>
                  <a:cubicBezTo>
                    <a:pt x="2914" y="56456"/>
                    <a:pt x="2977" y="56456"/>
                    <a:pt x="2914" y="56456"/>
                  </a:cubicBezTo>
                  <a:cubicBezTo>
                    <a:pt x="2914" y="56517"/>
                    <a:pt x="2914" y="56456"/>
                    <a:pt x="2851" y="56456"/>
                  </a:cubicBezTo>
                  <a:cubicBezTo>
                    <a:pt x="2787" y="56456"/>
                    <a:pt x="2787" y="56456"/>
                    <a:pt x="2851" y="56517"/>
                  </a:cubicBezTo>
                  <a:cubicBezTo>
                    <a:pt x="2914" y="56517"/>
                    <a:pt x="2914" y="56517"/>
                    <a:pt x="2977" y="56578"/>
                  </a:cubicBezTo>
                  <a:cubicBezTo>
                    <a:pt x="3041" y="56578"/>
                    <a:pt x="3041" y="56578"/>
                    <a:pt x="3104" y="56578"/>
                  </a:cubicBezTo>
                  <a:cubicBezTo>
                    <a:pt x="3104" y="56639"/>
                    <a:pt x="3167" y="56639"/>
                    <a:pt x="3167" y="56639"/>
                  </a:cubicBezTo>
                  <a:cubicBezTo>
                    <a:pt x="3294" y="56700"/>
                    <a:pt x="3231" y="56822"/>
                    <a:pt x="3294" y="56822"/>
                  </a:cubicBezTo>
                  <a:cubicBezTo>
                    <a:pt x="3421" y="56822"/>
                    <a:pt x="3484" y="56761"/>
                    <a:pt x="3548" y="56883"/>
                  </a:cubicBezTo>
                  <a:cubicBezTo>
                    <a:pt x="3548" y="56945"/>
                    <a:pt x="3484" y="56945"/>
                    <a:pt x="3611" y="56945"/>
                  </a:cubicBezTo>
                  <a:cubicBezTo>
                    <a:pt x="3674" y="56945"/>
                    <a:pt x="3738" y="56945"/>
                    <a:pt x="3801" y="57006"/>
                  </a:cubicBezTo>
                  <a:cubicBezTo>
                    <a:pt x="3801" y="57006"/>
                    <a:pt x="3801" y="57067"/>
                    <a:pt x="3801" y="57128"/>
                  </a:cubicBezTo>
                  <a:cubicBezTo>
                    <a:pt x="3801" y="57128"/>
                    <a:pt x="3801" y="57189"/>
                    <a:pt x="3801" y="57250"/>
                  </a:cubicBezTo>
                  <a:cubicBezTo>
                    <a:pt x="3801" y="57311"/>
                    <a:pt x="3864" y="57311"/>
                    <a:pt x="3928" y="57311"/>
                  </a:cubicBezTo>
                  <a:cubicBezTo>
                    <a:pt x="3991" y="57372"/>
                    <a:pt x="3928" y="57494"/>
                    <a:pt x="4054" y="57556"/>
                  </a:cubicBezTo>
                  <a:cubicBezTo>
                    <a:pt x="4054" y="57617"/>
                    <a:pt x="4118" y="57617"/>
                    <a:pt x="4118" y="57617"/>
                  </a:cubicBezTo>
                  <a:cubicBezTo>
                    <a:pt x="4244" y="57739"/>
                    <a:pt x="4181" y="57861"/>
                    <a:pt x="4244" y="57983"/>
                  </a:cubicBezTo>
                  <a:cubicBezTo>
                    <a:pt x="4244" y="58044"/>
                    <a:pt x="4371" y="58044"/>
                    <a:pt x="4435" y="58105"/>
                  </a:cubicBezTo>
                  <a:cubicBezTo>
                    <a:pt x="4498" y="58105"/>
                    <a:pt x="4561" y="58228"/>
                    <a:pt x="4625" y="58228"/>
                  </a:cubicBezTo>
                  <a:cubicBezTo>
                    <a:pt x="4688" y="58350"/>
                    <a:pt x="4751" y="58289"/>
                    <a:pt x="4815" y="58228"/>
                  </a:cubicBezTo>
                  <a:cubicBezTo>
                    <a:pt x="4878" y="58105"/>
                    <a:pt x="4941" y="58167"/>
                    <a:pt x="4941" y="58289"/>
                  </a:cubicBezTo>
                  <a:cubicBezTo>
                    <a:pt x="4941" y="58350"/>
                    <a:pt x="4941" y="58350"/>
                    <a:pt x="5005" y="58411"/>
                  </a:cubicBezTo>
                  <a:cubicBezTo>
                    <a:pt x="5068" y="58411"/>
                    <a:pt x="5068" y="58472"/>
                    <a:pt x="5131" y="58472"/>
                  </a:cubicBezTo>
                  <a:cubicBezTo>
                    <a:pt x="5131" y="58533"/>
                    <a:pt x="5195" y="58533"/>
                    <a:pt x="5258" y="58533"/>
                  </a:cubicBezTo>
                  <a:cubicBezTo>
                    <a:pt x="5258" y="58533"/>
                    <a:pt x="5258" y="58594"/>
                    <a:pt x="5322" y="58655"/>
                  </a:cubicBezTo>
                  <a:cubicBezTo>
                    <a:pt x="5322" y="58655"/>
                    <a:pt x="5385" y="58655"/>
                    <a:pt x="5448" y="58655"/>
                  </a:cubicBezTo>
                  <a:cubicBezTo>
                    <a:pt x="5448" y="58716"/>
                    <a:pt x="5448" y="58778"/>
                    <a:pt x="5385" y="58839"/>
                  </a:cubicBezTo>
                  <a:cubicBezTo>
                    <a:pt x="5385" y="58839"/>
                    <a:pt x="5322" y="58900"/>
                    <a:pt x="5322" y="58900"/>
                  </a:cubicBezTo>
                  <a:cubicBezTo>
                    <a:pt x="5322" y="58961"/>
                    <a:pt x="5322" y="58961"/>
                    <a:pt x="5385" y="58961"/>
                  </a:cubicBezTo>
                  <a:cubicBezTo>
                    <a:pt x="5448" y="58961"/>
                    <a:pt x="5448" y="58961"/>
                    <a:pt x="5512" y="58961"/>
                  </a:cubicBezTo>
                  <a:cubicBezTo>
                    <a:pt x="5575" y="58961"/>
                    <a:pt x="5638" y="58900"/>
                    <a:pt x="5638" y="58961"/>
                  </a:cubicBezTo>
                  <a:cubicBezTo>
                    <a:pt x="5765" y="58961"/>
                    <a:pt x="5638" y="59144"/>
                    <a:pt x="5702" y="59205"/>
                  </a:cubicBezTo>
                  <a:cubicBezTo>
                    <a:pt x="5702" y="59266"/>
                    <a:pt x="5765" y="59327"/>
                    <a:pt x="5828" y="59389"/>
                  </a:cubicBezTo>
                  <a:cubicBezTo>
                    <a:pt x="5892" y="59450"/>
                    <a:pt x="5955" y="59511"/>
                    <a:pt x="5955" y="59572"/>
                  </a:cubicBezTo>
                  <a:cubicBezTo>
                    <a:pt x="5955" y="59633"/>
                    <a:pt x="6019" y="59694"/>
                    <a:pt x="6082" y="59755"/>
                  </a:cubicBezTo>
                  <a:cubicBezTo>
                    <a:pt x="6145" y="59755"/>
                    <a:pt x="6272" y="59755"/>
                    <a:pt x="6209" y="59816"/>
                  </a:cubicBezTo>
                  <a:cubicBezTo>
                    <a:pt x="6209" y="59877"/>
                    <a:pt x="6082" y="59877"/>
                    <a:pt x="6082" y="59938"/>
                  </a:cubicBezTo>
                  <a:cubicBezTo>
                    <a:pt x="6019" y="60000"/>
                    <a:pt x="6019" y="60061"/>
                    <a:pt x="6019" y="60122"/>
                  </a:cubicBezTo>
                  <a:cubicBezTo>
                    <a:pt x="6082" y="60183"/>
                    <a:pt x="6209" y="60244"/>
                    <a:pt x="6272" y="60244"/>
                  </a:cubicBezTo>
                  <a:cubicBezTo>
                    <a:pt x="6272" y="60183"/>
                    <a:pt x="6335" y="60183"/>
                    <a:pt x="6399" y="60183"/>
                  </a:cubicBezTo>
                  <a:cubicBezTo>
                    <a:pt x="6399" y="60244"/>
                    <a:pt x="6272" y="60244"/>
                    <a:pt x="6272" y="60305"/>
                  </a:cubicBezTo>
                  <a:cubicBezTo>
                    <a:pt x="6209" y="60305"/>
                    <a:pt x="6272" y="60549"/>
                    <a:pt x="6145" y="60427"/>
                  </a:cubicBezTo>
                  <a:cubicBezTo>
                    <a:pt x="6082" y="60427"/>
                    <a:pt x="6082" y="60427"/>
                    <a:pt x="6082" y="60366"/>
                  </a:cubicBezTo>
                  <a:cubicBezTo>
                    <a:pt x="6082" y="60366"/>
                    <a:pt x="6019" y="60366"/>
                    <a:pt x="6019" y="60366"/>
                  </a:cubicBezTo>
                  <a:cubicBezTo>
                    <a:pt x="6019" y="60366"/>
                    <a:pt x="6019" y="60366"/>
                    <a:pt x="5955" y="60366"/>
                  </a:cubicBezTo>
                  <a:cubicBezTo>
                    <a:pt x="5955" y="60305"/>
                    <a:pt x="5955" y="60305"/>
                    <a:pt x="5892" y="60305"/>
                  </a:cubicBezTo>
                  <a:cubicBezTo>
                    <a:pt x="5828" y="60305"/>
                    <a:pt x="5892" y="60366"/>
                    <a:pt x="5955" y="60366"/>
                  </a:cubicBezTo>
                  <a:cubicBezTo>
                    <a:pt x="5955" y="60427"/>
                    <a:pt x="5955" y="60488"/>
                    <a:pt x="5955" y="60549"/>
                  </a:cubicBezTo>
                  <a:cubicBezTo>
                    <a:pt x="5955" y="60610"/>
                    <a:pt x="5955" y="60610"/>
                    <a:pt x="6019" y="60672"/>
                  </a:cubicBezTo>
                  <a:cubicBezTo>
                    <a:pt x="6019" y="60733"/>
                    <a:pt x="6019" y="60855"/>
                    <a:pt x="6145" y="60733"/>
                  </a:cubicBezTo>
                  <a:cubicBezTo>
                    <a:pt x="6145" y="60733"/>
                    <a:pt x="6272" y="60610"/>
                    <a:pt x="6335" y="60672"/>
                  </a:cubicBezTo>
                  <a:cubicBezTo>
                    <a:pt x="6335" y="60733"/>
                    <a:pt x="6272" y="60855"/>
                    <a:pt x="6335" y="60916"/>
                  </a:cubicBezTo>
                  <a:cubicBezTo>
                    <a:pt x="6335" y="61038"/>
                    <a:pt x="6462" y="61099"/>
                    <a:pt x="6462" y="61160"/>
                  </a:cubicBezTo>
                  <a:cubicBezTo>
                    <a:pt x="6462" y="61221"/>
                    <a:pt x="6525" y="61283"/>
                    <a:pt x="6525" y="61283"/>
                  </a:cubicBezTo>
                  <a:cubicBezTo>
                    <a:pt x="6589" y="61405"/>
                    <a:pt x="6652" y="61405"/>
                    <a:pt x="6779" y="61405"/>
                  </a:cubicBezTo>
                  <a:cubicBezTo>
                    <a:pt x="6842" y="61405"/>
                    <a:pt x="6969" y="61344"/>
                    <a:pt x="6969" y="61466"/>
                  </a:cubicBezTo>
                  <a:cubicBezTo>
                    <a:pt x="7032" y="61527"/>
                    <a:pt x="7032" y="61527"/>
                    <a:pt x="7032" y="61588"/>
                  </a:cubicBezTo>
                  <a:cubicBezTo>
                    <a:pt x="7096" y="61588"/>
                    <a:pt x="7096" y="61588"/>
                    <a:pt x="7096" y="61649"/>
                  </a:cubicBezTo>
                  <a:cubicBezTo>
                    <a:pt x="7096" y="61771"/>
                    <a:pt x="6969" y="61832"/>
                    <a:pt x="7096" y="61832"/>
                  </a:cubicBezTo>
                  <a:cubicBezTo>
                    <a:pt x="7159" y="61894"/>
                    <a:pt x="7159" y="61894"/>
                    <a:pt x="7222" y="61894"/>
                  </a:cubicBezTo>
                  <a:cubicBezTo>
                    <a:pt x="7222" y="61955"/>
                    <a:pt x="7286" y="61955"/>
                    <a:pt x="7349" y="61955"/>
                  </a:cubicBezTo>
                  <a:cubicBezTo>
                    <a:pt x="7412" y="61955"/>
                    <a:pt x="7476" y="61955"/>
                    <a:pt x="7602" y="62016"/>
                  </a:cubicBezTo>
                  <a:cubicBezTo>
                    <a:pt x="7666" y="62077"/>
                    <a:pt x="7729" y="62077"/>
                    <a:pt x="7856" y="62138"/>
                  </a:cubicBezTo>
                  <a:cubicBezTo>
                    <a:pt x="7919" y="62138"/>
                    <a:pt x="7983" y="62260"/>
                    <a:pt x="8046" y="62260"/>
                  </a:cubicBezTo>
                  <a:cubicBezTo>
                    <a:pt x="8173" y="62321"/>
                    <a:pt x="8236" y="62321"/>
                    <a:pt x="8299" y="62382"/>
                  </a:cubicBezTo>
                  <a:cubicBezTo>
                    <a:pt x="8426" y="62505"/>
                    <a:pt x="8553" y="62627"/>
                    <a:pt x="8680" y="62749"/>
                  </a:cubicBezTo>
                  <a:cubicBezTo>
                    <a:pt x="8870" y="62871"/>
                    <a:pt x="8996" y="62932"/>
                    <a:pt x="9123" y="63054"/>
                  </a:cubicBezTo>
                  <a:cubicBezTo>
                    <a:pt x="9313" y="63177"/>
                    <a:pt x="9440" y="63421"/>
                    <a:pt x="9630" y="63421"/>
                  </a:cubicBezTo>
                  <a:cubicBezTo>
                    <a:pt x="9883" y="63482"/>
                    <a:pt x="10010" y="63543"/>
                    <a:pt x="10200" y="63665"/>
                  </a:cubicBezTo>
                  <a:cubicBezTo>
                    <a:pt x="10390" y="63788"/>
                    <a:pt x="10517" y="63971"/>
                    <a:pt x="10644" y="64154"/>
                  </a:cubicBezTo>
                  <a:cubicBezTo>
                    <a:pt x="10834" y="64276"/>
                    <a:pt x="11024" y="64460"/>
                    <a:pt x="11214" y="64643"/>
                  </a:cubicBezTo>
                  <a:cubicBezTo>
                    <a:pt x="11277" y="64704"/>
                    <a:pt x="11404" y="64765"/>
                    <a:pt x="11531" y="64826"/>
                  </a:cubicBezTo>
                  <a:cubicBezTo>
                    <a:pt x="11594" y="64887"/>
                    <a:pt x="11721" y="65010"/>
                    <a:pt x="11784" y="65071"/>
                  </a:cubicBezTo>
                  <a:cubicBezTo>
                    <a:pt x="11847" y="65071"/>
                    <a:pt x="11911" y="65132"/>
                    <a:pt x="12038" y="65193"/>
                  </a:cubicBezTo>
                  <a:cubicBezTo>
                    <a:pt x="12101" y="65254"/>
                    <a:pt x="12228" y="65254"/>
                    <a:pt x="12354" y="65315"/>
                  </a:cubicBezTo>
                  <a:cubicBezTo>
                    <a:pt x="12481" y="65315"/>
                    <a:pt x="12544" y="65376"/>
                    <a:pt x="12671" y="65437"/>
                  </a:cubicBezTo>
                  <a:cubicBezTo>
                    <a:pt x="12734" y="65498"/>
                    <a:pt x="12861" y="65498"/>
                    <a:pt x="12988" y="65560"/>
                  </a:cubicBezTo>
                  <a:cubicBezTo>
                    <a:pt x="13115" y="65560"/>
                    <a:pt x="13178" y="65621"/>
                    <a:pt x="13241" y="65682"/>
                  </a:cubicBezTo>
                  <a:cubicBezTo>
                    <a:pt x="13431" y="65804"/>
                    <a:pt x="13685" y="65926"/>
                    <a:pt x="13875" y="65865"/>
                  </a:cubicBezTo>
                  <a:cubicBezTo>
                    <a:pt x="14065" y="65865"/>
                    <a:pt x="14192" y="65743"/>
                    <a:pt x="14318" y="65682"/>
                  </a:cubicBezTo>
                  <a:cubicBezTo>
                    <a:pt x="14508" y="65560"/>
                    <a:pt x="14699" y="65498"/>
                    <a:pt x="14889" y="65437"/>
                  </a:cubicBezTo>
                  <a:cubicBezTo>
                    <a:pt x="15079" y="65376"/>
                    <a:pt x="15269" y="65376"/>
                    <a:pt x="15459" y="65254"/>
                  </a:cubicBezTo>
                  <a:cubicBezTo>
                    <a:pt x="15586" y="65193"/>
                    <a:pt x="15649" y="65132"/>
                    <a:pt x="15776" y="65132"/>
                  </a:cubicBezTo>
                  <a:cubicBezTo>
                    <a:pt x="15839" y="65071"/>
                    <a:pt x="15966" y="65010"/>
                    <a:pt x="16092" y="65010"/>
                  </a:cubicBezTo>
                  <a:cubicBezTo>
                    <a:pt x="16282" y="64949"/>
                    <a:pt x="16473" y="64887"/>
                    <a:pt x="16663" y="64887"/>
                  </a:cubicBezTo>
                  <a:cubicBezTo>
                    <a:pt x="16853" y="64887"/>
                    <a:pt x="17043" y="64887"/>
                    <a:pt x="17170" y="64887"/>
                  </a:cubicBezTo>
                  <a:cubicBezTo>
                    <a:pt x="17233" y="64887"/>
                    <a:pt x="17296" y="64826"/>
                    <a:pt x="17296" y="64826"/>
                  </a:cubicBezTo>
                  <a:cubicBezTo>
                    <a:pt x="17423" y="64826"/>
                    <a:pt x="17486" y="64826"/>
                    <a:pt x="17613" y="64826"/>
                  </a:cubicBezTo>
                  <a:cubicBezTo>
                    <a:pt x="17803" y="64826"/>
                    <a:pt x="18057" y="64826"/>
                    <a:pt x="18247" y="64765"/>
                  </a:cubicBezTo>
                  <a:cubicBezTo>
                    <a:pt x="18310" y="64765"/>
                    <a:pt x="18437" y="64765"/>
                    <a:pt x="18563" y="64765"/>
                  </a:cubicBezTo>
                  <a:cubicBezTo>
                    <a:pt x="18627" y="64765"/>
                    <a:pt x="18753" y="64704"/>
                    <a:pt x="18817" y="64704"/>
                  </a:cubicBezTo>
                  <a:cubicBezTo>
                    <a:pt x="18944" y="64704"/>
                    <a:pt x="19007" y="64765"/>
                    <a:pt x="19134" y="64765"/>
                  </a:cubicBezTo>
                  <a:cubicBezTo>
                    <a:pt x="19197" y="64765"/>
                    <a:pt x="19324" y="64765"/>
                    <a:pt x="19387" y="64826"/>
                  </a:cubicBezTo>
                  <a:cubicBezTo>
                    <a:pt x="19514" y="64887"/>
                    <a:pt x="19640" y="64887"/>
                    <a:pt x="19767" y="64887"/>
                  </a:cubicBezTo>
                  <a:cubicBezTo>
                    <a:pt x="19831" y="64887"/>
                    <a:pt x="19894" y="64887"/>
                    <a:pt x="20021" y="64949"/>
                  </a:cubicBezTo>
                  <a:cubicBezTo>
                    <a:pt x="20084" y="64949"/>
                    <a:pt x="20147" y="64949"/>
                    <a:pt x="20211" y="65010"/>
                  </a:cubicBezTo>
                  <a:cubicBezTo>
                    <a:pt x="20274" y="65010"/>
                    <a:pt x="20337" y="65010"/>
                    <a:pt x="20401" y="65010"/>
                  </a:cubicBezTo>
                  <a:cubicBezTo>
                    <a:pt x="20464" y="65071"/>
                    <a:pt x="20527" y="65132"/>
                    <a:pt x="20591" y="65132"/>
                  </a:cubicBezTo>
                  <a:cubicBezTo>
                    <a:pt x="20591" y="65132"/>
                    <a:pt x="20654" y="65132"/>
                    <a:pt x="20718" y="65132"/>
                  </a:cubicBezTo>
                  <a:cubicBezTo>
                    <a:pt x="20781" y="65193"/>
                    <a:pt x="20908" y="65193"/>
                    <a:pt x="20971" y="65254"/>
                  </a:cubicBezTo>
                  <a:cubicBezTo>
                    <a:pt x="21034" y="65254"/>
                    <a:pt x="21098" y="65254"/>
                    <a:pt x="21098" y="65254"/>
                  </a:cubicBezTo>
                  <a:cubicBezTo>
                    <a:pt x="21161" y="65315"/>
                    <a:pt x="21161" y="65315"/>
                    <a:pt x="21224" y="65315"/>
                  </a:cubicBezTo>
                  <a:cubicBezTo>
                    <a:pt x="21288" y="65376"/>
                    <a:pt x="21414" y="65376"/>
                    <a:pt x="21541" y="65376"/>
                  </a:cubicBezTo>
                  <a:cubicBezTo>
                    <a:pt x="21731" y="65315"/>
                    <a:pt x="21795" y="65132"/>
                    <a:pt x="21985" y="65010"/>
                  </a:cubicBezTo>
                  <a:cubicBezTo>
                    <a:pt x="22048" y="65010"/>
                    <a:pt x="22175" y="65010"/>
                    <a:pt x="22238" y="64949"/>
                  </a:cubicBezTo>
                  <a:cubicBezTo>
                    <a:pt x="22365" y="64887"/>
                    <a:pt x="22428" y="64887"/>
                    <a:pt x="22555" y="64826"/>
                  </a:cubicBezTo>
                  <a:cubicBezTo>
                    <a:pt x="22745" y="64826"/>
                    <a:pt x="22935" y="64826"/>
                    <a:pt x="23125" y="64765"/>
                  </a:cubicBezTo>
                  <a:cubicBezTo>
                    <a:pt x="23189" y="64704"/>
                    <a:pt x="23252" y="64704"/>
                    <a:pt x="23315" y="64643"/>
                  </a:cubicBezTo>
                  <a:cubicBezTo>
                    <a:pt x="23315" y="64643"/>
                    <a:pt x="23379" y="64643"/>
                    <a:pt x="23442" y="64582"/>
                  </a:cubicBezTo>
                  <a:cubicBezTo>
                    <a:pt x="23569" y="64521"/>
                    <a:pt x="23632" y="64460"/>
                    <a:pt x="23759" y="64399"/>
                  </a:cubicBezTo>
                  <a:cubicBezTo>
                    <a:pt x="23822" y="64338"/>
                    <a:pt x="23949" y="64276"/>
                    <a:pt x="24076" y="64215"/>
                  </a:cubicBezTo>
                  <a:cubicBezTo>
                    <a:pt x="24139" y="64154"/>
                    <a:pt x="24266" y="64154"/>
                    <a:pt x="24329" y="64154"/>
                  </a:cubicBezTo>
                  <a:cubicBezTo>
                    <a:pt x="24456" y="64093"/>
                    <a:pt x="24519" y="64093"/>
                    <a:pt x="24646" y="64032"/>
                  </a:cubicBezTo>
                  <a:cubicBezTo>
                    <a:pt x="24772" y="64032"/>
                    <a:pt x="24899" y="63971"/>
                    <a:pt x="25026" y="63971"/>
                  </a:cubicBezTo>
                  <a:cubicBezTo>
                    <a:pt x="25026" y="63971"/>
                    <a:pt x="25153" y="63971"/>
                    <a:pt x="25153" y="63910"/>
                  </a:cubicBezTo>
                  <a:cubicBezTo>
                    <a:pt x="25089" y="63849"/>
                    <a:pt x="25026" y="63910"/>
                    <a:pt x="25026" y="63910"/>
                  </a:cubicBezTo>
                  <a:cubicBezTo>
                    <a:pt x="24963" y="63910"/>
                    <a:pt x="24963" y="63849"/>
                    <a:pt x="24963" y="63849"/>
                  </a:cubicBezTo>
                  <a:cubicBezTo>
                    <a:pt x="24963" y="63788"/>
                    <a:pt x="24963" y="63727"/>
                    <a:pt x="24899" y="63727"/>
                  </a:cubicBezTo>
                  <a:cubicBezTo>
                    <a:pt x="24836" y="63727"/>
                    <a:pt x="24772" y="63727"/>
                    <a:pt x="24772" y="63665"/>
                  </a:cubicBezTo>
                  <a:cubicBezTo>
                    <a:pt x="24709" y="63604"/>
                    <a:pt x="24772" y="63604"/>
                    <a:pt x="24836" y="63604"/>
                  </a:cubicBezTo>
                  <a:cubicBezTo>
                    <a:pt x="24899" y="63604"/>
                    <a:pt x="25026" y="63665"/>
                    <a:pt x="25026" y="63727"/>
                  </a:cubicBezTo>
                  <a:cubicBezTo>
                    <a:pt x="25089" y="63788"/>
                    <a:pt x="25089" y="63788"/>
                    <a:pt x="25153" y="63788"/>
                  </a:cubicBezTo>
                  <a:cubicBezTo>
                    <a:pt x="25153" y="63849"/>
                    <a:pt x="25153" y="63910"/>
                    <a:pt x="25153" y="63910"/>
                  </a:cubicBezTo>
                  <a:cubicBezTo>
                    <a:pt x="25153" y="64032"/>
                    <a:pt x="25343" y="63971"/>
                    <a:pt x="25406" y="63971"/>
                  </a:cubicBezTo>
                  <a:cubicBezTo>
                    <a:pt x="25469" y="64032"/>
                    <a:pt x="25596" y="63971"/>
                    <a:pt x="25659" y="63910"/>
                  </a:cubicBezTo>
                  <a:cubicBezTo>
                    <a:pt x="25723" y="63849"/>
                    <a:pt x="25723" y="63788"/>
                    <a:pt x="25786" y="63727"/>
                  </a:cubicBezTo>
                  <a:cubicBezTo>
                    <a:pt x="25850" y="63665"/>
                    <a:pt x="25850" y="63604"/>
                    <a:pt x="25913" y="63543"/>
                  </a:cubicBezTo>
                  <a:cubicBezTo>
                    <a:pt x="25976" y="63482"/>
                    <a:pt x="26103" y="63421"/>
                    <a:pt x="26230" y="63421"/>
                  </a:cubicBezTo>
                  <a:cubicBezTo>
                    <a:pt x="26293" y="63421"/>
                    <a:pt x="26293" y="63421"/>
                    <a:pt x="26356" y="63421"/>
                  </a:cubicBezTo>
                  <a:cubicBezTo>
                    <a:pt x="26420" y="63421"/>
                    <a:pt x="26420" y="63360"/>
                    <a:pt x="26483" y="63360"/>
                  </a:cubicBezTo>
                  <a:cubicBezTo>
                    <a:pt x="26610" y="63360"/>
                    <a:pt x="26737" y="63421"/>
                    <a:pt x="26800" y="63360"/>
                  </a:cubicBezTo>
                  <a:cubicBezTo>
                    <a:pt x="26863" y="63299"/>
                    <a:pt x="26863" y="63299"/>
                    <a:pt x="26927" y="63299"/>
                  </a:cubicBezTo>
                  <a:cubicBezTo>
                    <a:pt x="26990" y="63299"/>
                    <a:pt x="27053" y="63299"/>
                    <a:pt x="27053" y="63299"/>
                  </a:cubicBezTo>
                  <a:cubicBezTo>
                    <a:pt x="27117" y="63299"/>
                    <a:pt x="27117" y="63299"/>
                    <a:pt x="27180" y="63238"/>
                  </a:cubicBezTo>
                  <a:cubicBezTo>
                    <a:pt x="27180" y="63238"/>
                    <a:pt x="27243" y="63238"/>
                    <a:pt x="27243" y="63238"/>
                  </a:cubicBezTo>
                  <a:cubicBezTo>
                    <a:pt x="27370" y="63238"/>
                    <a:pt x="27434" y="63238"/>
                    <a:pt x="27497" y="63238"/>
                  </a:cubicBezTo>
                  <a:cubicBezTo>
                    <a:pt x="27624" y="63238"/>
                    <a:pt x="27814" y="63238"/>
                    <a:pt x="27940" y="63238"/>
                  </a:cubicBezTo>
                  <a:cubicBezTo>
                    <a:pt x="28004" y="63238"/>
                    <a:pt x="28130" y="63238"/>
                    <a:pt x="28257" y="63238"/>
                  </a:cubicBezTo>
                  <a:cubicBezTo>
                    <a:pt x="28321" y="63238"/>
                    <a:pt x="28447" y="63177"/>
                    <a:pt x="28511" y="63238"/>
                  </a:cubicBezTo>
                  <a:cubicBezTo>
                    <a:pt x="28637" y="63238"/>
                    <a:pt x="28701" y="63177"/>
                    <a:pt x="28827" y="63177"/>
                  </a:cubicBezTo>
                  <a:cubicBezTo>
                    <a:pt x="28891" y="63177"/>
                    <a:pt x="28954" y="63116"/>
                    <a:pt x="29081" y="63054"/>
                  </a:cubicBezTo>
                  <a:cubicBezTo>
                    <a:pt x="29081" y="63054"/>
                    <a:pt x="29144" y="63054"/>
                    <a:pt x="29208" y="63054"/>
                  </a:cubicBezTo>
                  <a:cubicBezTo>
                    <a:pt x="29271" y="63054"/>
                    <a:pt x="29271" y="63054"/>
                    <a:pt x="29334" y="63054"/>
                  </a:cubicBezTo>
                  <a:cubicBezTo>
                    <a:pt x="29524" y="63116"/>
                    <a:pt x="29778" y="63054"/>
                    <a:pt x="29968" y="63116"/>
                  </a:cubicBezTo>
                  <a:cubicBezTo>
                    <a:pt x="30031" y="63116"/>
                    <a:pt x="30158" y="63177"/>
                    <a:pt x="30221" y="63177"/>
                  </a:cubicBezTo>
                  <a:cubicBezTo>
                    <a:pt x="30348" y="63177"/>
                    <a:pt x="30411" y="63238"/>
                    <a:pt x="30475" y="63299"/>
                  </a:cubicBezTo>
                  <a:cubicBezTo>
                    <a:pt x="30665" y="63421"/>
                    <a:pt x="30855" y="63543"/>
                    <a:pt x="30982" y="63727"/>
                  </a:cubicBezTo>
                  <a:cubicBezTo>
                    <a:pt x="30982" y="63788"/>
                    <a:pt x="31045" y="63849"/>
                    <a:pt x="31045" y="63849"/>
                  </a:cubicBezTo>
                  <a:cubicBezTo>
                    <a:pt x="31108" y="63910"/>
                    <a:pt x="31172" y="63910"/>
                    <a:pt x="31235" y="63971"/>
                  </a:cubicBezTo>
                  <a:cubicBezTo>
                    <a:pt x="31298" y="64032"/>
                    <a:pt x="31298" y="64032"/>
                    <a:pt x="31362" y="64093"/>
                  </a:cubicBezTo>
                  <a:cubicBezTo>
                    <a:pt x="31362" y="64154"/>
                    <a:pt x="31425" y="64154"/>
                    <a:pt x="31488" y="64154"/>
                  </a:cubicBezTo>
                  <a:cubicBezTo>
                    <a:pt x="31552" y="64154"/>
                    <a:pt x="31615" y="64093"/>
                    <a:pt x="31678" y="64154"/>
                  </a:cubicBezTo>
                  <a:cubicBezTo>
                    <a:pt x="31678" y="64154"/>
                    <a:pt x="31615" y="64215"/>
                    <a:pt x="31552" y="64215"/>
                  </a:cubicBezTo>
                  <a:cubicBezTo>
                    <a:pt x="31552" y="64215"/>
                    <a:pt x="31488" y="64215"/>
                    <a:pt x="31425" y="64215"/>
                  </a:cubicBezTo>
                  <a:cubicBezTo>
                    <a:pt x="31298" y="64276"/>
                    <a:pt x="31552" y="64338"/>
                    <a:pt x="31552" y="64399"/>
                  </a:cubicBezTo>
                  <a:cubicBezTo>
                    <a:pt x="31552" y="64399"/>
                    <a:pt x="31552" y="64460"/>
                    <a:pt x="31615" y="64460"/>
                  </a:cubicBezTo>
                  <a:cubicBezTo>
                    <a:pt x="31678" y="64460"/>
                    <a:pt x="31742" y="64460"/>
                    <a:pt x="31742" y="64460"/>
                  </a:cubicBezTo>
                  <a:cubicBezTo>
                    <a:pt x="31805" y="64399"/>
                    <a:pt x="31869" y="64399"/>
                    <a:pt x="31932" y="64399"/>
                  </a:cubicBezTo>
                  <a:cubicBezTo>
                    <a:pt x="31932" y="64399"/>
                    <a:pt x="31932" y="64460"/>
                    <a:pt x="31932" y="64521"/>
                  </a:cubicBezTo>
                  <a:cubicBezTo>
                    <a:pt x="31869" y="64582"/>
                    <a:pt x="31742" y="64643"/>
                    <a:pt x="31742" y="64765"/>
                  </a:cubicBezTo>
                  <a:cubicBezTo>
                    <a:pt x="31742" y="64826"/>
                    <a:pt x="31742" y="64826"/>
                    <a:pt x="31805" y="64887"/>
                  </a:cubicBezTo>
                  <a:cubicBezTo>
                    <a:pt x="31805" y="64887"/>
                    <a:pt x="31869" y="64949"/>
                    <a:pt x="31869" y="65010"/>
                  </a:cubicBezTo>
                  <a:cubicBezTo>
                    <a:pt x="31869" y="65132"/>
                    <a:pt x="31869" y="65193"/>
                    <a:pt x="31932" y="65254"/>
                  </a:cubicBezTo>
                  <a:cubicBezTo>
                    <a:pt x="31932" y="65376"/>
                    <a:pt x="31932" y="65437"/>
                    <a:pt x="31995" y="65560"/>
                  </a:cubicBezTo>
                  <a:cubicBezTo>
                    <a:pt x="32059" y="65621"/>
                    <a:pt x="32185" y="65621"/>
                    <a:pt x="32249" y="65682"/>
                  </a:cubicBezTo>
                  <a:cubicBezTo>
                    <a:pt x="32312" y="65743"/>
                    <a:pt x="32312" y="65865"/>
                    <a:pt x="32439" y="65926"/>
                  </a:cubicBezTo>
                  <a:cubicBezTo>
                    <a:pt x="32502" y="65987"/>
                    <a:pt x="32565" y="65987"/>
                    <a:pt x="32692" y="65987"/>
                  </a:cubicBezTo>
                  <a:cubicBezTo>
                    <a:pt x="32692" y="65987"/>
                    <a:pt x="32756" y="65987"/>
                    <a:pt x="32819" y="65987"/>
                  </a:cubicBezTo>
                  <a:cubicBezTo>
                    <a:pt x="32819" y="65926"/>
                    <a:pt x="32882" y="65926"/>
                    <a:pt x="32946" y="65926"/>
                  </a:cubicBezTo>
                  <a:cubicBezTo>
                    <a:pt x="32946" y="65926"/>
                    <a:pt x="33009" y="65987"/>
                    <a:pt x="33072" y="65987"/>
                  </a:cubicBezTo>
                  <a:cubicBezTo>
                    <a:pt x="33072" y="65987"/>
                    <a:pt x="33136" y="65987"/>
                    <a:pt x="33199" y="65926"/>
                  </a:cubicBezTo>
                  <a:cubicBezTo>
                    <a:pt x="33262" y="65865"/>
                    <a:pt x="33262" y="65682"/>
                    <a:pt x="33389" y="65743"/>
                  </a:cubicBezTo>
                  <a:cubicBezTo>
                    <a:pt x="33453" y="65743"/>
                    <a:pt x="33453" y="65926"/>
                    <a:pt x="33516" y="65865"/>
                  </a:cubicBezTo>
                  <a:cubicBezTo>
                    <a:pt x="33516" y="65865"/>
                    <a:pt x="33516" y="65804"/>
                    <a:pt x="33579" y="65743"/>
                  </a:cubicBezTo>
                  <a:cubicBezTo>
                    <a:pt x="33643" y="65682"/>
                    <a:pt x="33643" y="65865"/>
                    <a:pt x="33706" y="65804"/>
                  </a:cubicBezTo>
                  <a:cubicBezTo>
                    <a:pt x="33706" y="65804"/>
                    <a:pt x="33706" y="65743"/>
                    <a:pt x="33706" y="65743"/>
                  </a:cubicBezTo>
                  <a:cubicBezTo>
                    <a:pt x="33769" y="65682"/>
                    <a:pt x="33769" y="65865"/>
                    <a:pt x="33896" y="65865"/>
                  </a:cubicBezTo>
                  <a:cubicBezTo>
                    <a:pt x="34023" y="65865"/>
                    <a:pt x="33896" y="65682"/>
                    <a:pt x="33896" y="65621"/>
                  </a:cubicBezTo>
                  <a:cubicBezTo>
                    <a:pt x="33896" y="65560"/>
                    <a:pt x="33896" y="65498"/>
                    <a:pt x="33959" y="65498"/>
                  </a:cubicBezTo>
                  <a:cubicBezTo>
                    <a:pt x="33959" y="65437"/>
                    <a:pt x="33959" y="65560"/>
                    <a:pt x="34023" y="65621"/>
                  </a:cubicBezTo>
                  <a:cubicBezTo>
                    <a:pt x="34023" y="65682"/>
                    <a:pt x="34149" y="65743"/>
                    <a:pt x="34213" y="65682"/>
                  </a:cubicBezTo>
                  <a:cubicBezTo>
                    <a:pt x="34340" y="65621"/>
                    <a:pt x="34086" y="65560"/>
                    <a:pt x="34149" y="65498"/>
                  </a:cubicBezTo>
                  <a:cubicBezTo>
                    <a:pt x="34213" y="65437"/>
                    <a:pt x="34340" y="65560"/>
                    <a:pt x="34403" y="65560"/>
                  </a:cubicBezTo>
                  <a:cubicBezTo>
                    <a:pt x="34403" y="65621"/>
                    <a:pt x="34530" y="65621"/>
                    <a:pt x="34530" y="65560"/>
                  </a:cubicBezTo>
                  <a:cubicBezTo>
                    <a:pt x="34593" y="65560"/>
                    <a:pt x="34593" y="65498"/>
                    <a:pt x="34656" y="65498"/>
                  </a:cubicBezTo>
                  <a:cubicBezTo>
                    <a:pt x="34720" y="65437"/>
                    <a:pt x="34720" y="65560"/>
                    <a:pt x="34783" y="65621"/>
                  </a:cubicBezTo>
                  <a:cubicBezTo>
                    <a:pt x="34846" y="65682"/>
                    <a:pt x="34910" y="65682"/>
                    <a:pt x="34973" y="65682"/>
                  </a:cubicBezTo>
                  <a:cubicBezTo>
                    <a:pt x="35036" y="65682"/>
                    <a:pt x="35100" y="65682"/>
                    <a:pt x="35163" y="65682"/>
                  </a:cubicBezTo>
                  <a:cubicBezTo>
                    <a:pt x="35227" y="65682"/>
                    <a:pt x="35353" y="65682"/>
                    <a:pt x="35480" y="65682"/>
                  </a:cubicBezTo>
                  <a:cubicBezTo>
                    <a:pt x="35543" y="65682"/>
                    <a:pt x="35543" y="65621"/>
                    <a:pt x="35607" y="65621"/>
                  </a:cubicBezTo>
                  <a:cubicBezTo>
                    <a:pt x="35670" y="65621"/>
                    <a:pt x="35670" y="65621"/>
                    <a:pt x="35733" y="65560"/>
                  </a:cubicBezTo>
                  <a:cubicBezTo>
                    <a:pt x="35797" y="65498"/>
                    <a:pt x="35797" y="65376"/>
                    <a:pt x="35733" y="65315"/>
                  </a:cubicBezTo>
                  <a:cubicBezTo>
                    <a:pt x="35733" y="65254"/>
                    <a:pt x="35670" y="65193"/>
                    <a:pt x="35733" y="65193"/>
                  </a:cubicBezTo>
                  <a:cubicBezTo>
                    <a:pt x="35797" y="65193"/>
                    <a:pt x="35797" y="65254"/>
                    <a:pt x="35797" y="65254"/>
                  </a:cubicBezTo>
                  <a:cubicBezTo>
                    <a:pt x="35860" y="65315"/>
                    <a:pt x="35860" y="65315"/>
                    <a:pt x="35860" y="65376"/>
                  </a:cubicBezTo>
                  <a:cubicBezTo>
                    <a:pt x="35923" y="65376"/>
                    <a:pt x="35987" y="65376"/>
                    <a:pt x="35987" y="65437"/>
                  </a:cubicBezTo>
                  <a:cubicBezTo>
                    <a:pt x="36114" y="65498"/>
                    <a:pt x="36050" y="65560"/>
                    <a:pt x="36114" y="65621"/>
                  </a:cubicBezTo>
                  <a:cubicBezTo>
                    <a:pt x="36177" y="65743"/>
                    <a:pt x="36240" y="65560"/>
                    <a:pt x="36304" y="65498"/>
                  </a:cubicBezTo>
                  <a:cubicBezTo>
                    <a:pt x="36494" y="65437"/>
                    <a:pt x="36557" y="65804"/>
                    <a:pt x="36557" y="65926"/>
                  </a:cubicBezTo>
                  <a:cubicBezTo>
                    <a:pt x="36620" y="65987"/>
                    <a:pt x="36620" y="66109"/>
                    <a:pt x="36684" y="66171"/>
                  </a:cubicBezTo>
                  <a:cubicBezTo>
                    <a:pt x="36747" y="66232"/>
                    <a:pt x="36874" y="66293"/>
                    <a:pt x="36937" y="66354"/>
                  </a:cubicBezTo>
                  <a:cubicBezTo>
                    <a:pt x="37064" y="66354"/>
                    <a:pt x="37127" y="66415"/>
                    <a:pt x="37191" y="66415"/>
                  </a:cubicBezTo>
                  <a:cubicBezTo>
                    <a:pt x="37317" y="66415"/>
                    <a:pt x="37381" y="66354"/>
                    <a:pt x="37444" y="66293"/>
                  </a:cubicBezTo>
                  <a:cubicBezTo>
                    <a:pt x="37507" y="66232"/>
                    <a:pt x="37634" y="66109"/>
                    <a:pt x="37634" y="66232"/>
                  </a:cubicBezTo>
                  <a:cubicBezTo>
                    <a:pt x="37634" y="66293"/>
                    <a:pt x="37571" y="66293"/>
                    <a:pt x="37571" y="66354"/>
                  </a:cubicBezTo>
                  <a:cubicBezTo>
                    <a:pt x="37507" y="66415"/>
                    <a:pt x="37571" y="66354"/>
                    <a:pt x="37634" y="66415"/>
                  </a:cubicBezTo>
                  <a:cubicBezTo>
                    <a:pt x="37761" y="66537"/>
                    <a:pt x="37254" y="66598"/>
                    <a:pt x="37507" y="66782"/>
                  </a:cubicBezTo>
                  <a:cubicBezTo>
                    <a:pt x="37507" y="66782"/>
                    <a:pt x="37571" y="66782"/>
                    <a:pt x="37571" y="66843"/>
                  </a:cubicBezTo>
                  <a:cubicBezTo>
                    <a:pt x="37571" y="66904"/>
                    <a:pt x="37571" y="66965"/>
                    <a:pt x="37634" y="66965"/>
                  </a:cubicBezTo>
                  <a:cubicBezTo>
                    <a:pt x="37634" y="67026"/>
                    <a:pt x="37697" y="67026"/>
                    <a:pt x="37697" y="67026"/>
                  </a:cubicBezTo>
                  <a:cubicBezTo>
                    <a:pt x="37761" y="67087"/>
                    <a:pt x="37761" y="67148"/>
                    <a:pt x="37824" y="67148"/>
                  </a:cubicBezTo>
                  <a:cubicBezTo>
                    <a:pt x="37824" y="67209"/>
                    <a:pt x="37888" y="67270"/>
                    <a:pt x="37951" y="67331"/>
                  </a:cubicBezTo>
                  <a:cubicBezTo>
                    <a:pt x="37951" y="67393"/>
                    <a:pt x="37951" y="67454"/>
                    <a:pt x="37951" y="67515"/>
                  </a:cubicBezTo>
                  <a:cubicBezTo>
                    <a:pt x="37951" y="67576"/>
                    <a:pt x="37888" y="67637"/>
                    <a:pt x="37888" y="67698"/>
                  </a:cubicBezTo>
                  <a:cubicBezTo>
                    <a:pt x="37824" y="67820"/>
                    <a:pt x="37888" y="67881"/>
                    <a:pt x="37888" y="68004"/>
                  </a:cubicBezTo>
                  <a:cubicBezTo>
                    <a:pt x="37888" y="68065"/>
                    <a:pt x="37824" y="68187"/>
                    <a:pt x="37824" y="68309"/>
                  </a:cubicBezTo>
                  <a:cubicBezTo>
                    <a:pt x="37761" y="68370"/>
                    <a:pt x="37824" y="68492"/>
                    <a:pt x="37824" y="68615"/>
                  </a:cubicBezTo>
                  <a:cubicBezTo>
                    <a:pt x="37824" y="68737"/>
                    <a:pt x="37824" y="68981"/>
                    <a:pt x="37761" y="69103"/>
                  </a:cubicBezTo>
                  <a:cubicBezTo>
                    <a:pt x="37697" y="69164"/>
                    <a:pt x="37634" y="69226"/>
                    <a:pt x="37571" y="69348"/>
                  </a:cubicBezTo>
                  <a:cubicBezTo>
                    <a:pt x="37507" y="69531"/>
                    <a:pt x="37507" y="69714"/>
                    <a:pt x="37381" y="69837"/>
                  </a:cubicBezTo>
                  <a:cubicBezTo>
                    <a:pt x="37254" y="69898"/>
                    <a:pt x="37254" y="69959"/>
                    <a:pt x="37191" y="70020"/>
                  </a:cubicBezTo>
                  <a:cubicBezTo>
                    <a:pt x="37127" y="70203"/>
                    <a:pt x="37254" y="70142"/>
                    <a:pt x="37381" y="70142"/>
                  </a:cubicBezTo>
                  <a:cubicBezTo>
                    <a:pt x="37444" y="70203"/>
                    <a:pt x="37444" y="70203"/>
                    <a:pt x="37507" y="70264"/>
                  </a:cubicBezTo>
                  <a:cubicBezTo>
                    <a:pt x="37507" y="70264"/>
                    <a:pt x="37571" y="70264"/>
                    <a:pt x="37634" y="70264"/>
                  </a:cubicBezTo>
                  <a:cubicBezTo>
                    <a:pt x="37634" y="70264"/>
                    <a:pt x="37697" y="70203"/>
                    <a:pt x="37697" y="70264"/>
                  </a:cubicBezTo>
                  <a:cubicBezTo>
                    <a:pt x="37761" y="70325"/>
                    <a:pt x="37697" y="70325"/>
                    <a:pt x="37697" y="70325"/>
                  </a:cubicBezTo>
                  <a:cubicBezTo>
                    <a:pt x="37634" y="70325"/>
                    <a:pt x="37571" y="70386"/>
                    <a:pt x="37507" y="70386"/>
                  </a:cubicBezTo>
                  <a:cubicBezTo>
                    <a:pt x="37507" y="70325"/>
                    <a:pt x="37444" y="70325"/>
                    <a:pt x="37444" y="70386"/>
                  </a:cubicBezTo>
                  <a:cubicBezTo>
                    <a:pt x="37381" y="70509"/>
                    <a:pt x="37507" y="70570"/>
                    <a:pt x="37507" y="70631"/>
                  </a:cubicBezTo>
                  <a:cubicBezTo>
                    <a:pt x="37507" y="70692"/>
                    <a:pt x="37507" y="70753"/>
                    <a:pt x="37507" y="70814"/>
                  </a:cubicBezTo>
                  <a:cubicBezTo>
                    <a:pt x="37507" y="70814"/>
                    <a:pt x="37507" y="70875"/>
                    <a:pt x="37444" y="70875"/>
                  </a:cubicBezTo>
                  <a:cubicBezTo>
                    <a:pt x="37381" y="70875"/>
                    <a:pt x="37317" y="70875"/>
                    <a:pt x="37317" y="70875"/>
                  </a:cubicBezTo>
                  <a:cubicBezTo>
                    <a:pt x="37254" y="70875"/>
                    <a:pt x="37254" y="70936"/>
                    <a:pt x="37191" y="70936"/>
                  </a:cubicBezTo>
                  <a:cubicBezTo>
                    <a:pt x="37064" y="70997"/>
                    <a:pt x="37191" y="70997"/>
                    <a:pt x="37254" y="71059"/>
                  </a:cubicBezTo>
                  <a:cubicBezTo>
                    <a:pt x="37317" y="71120"/>
                    <a:pt x="37317" y="71242"/>
                    <a:pt x="37444" y="71303"/>
                  </a:cubicBezTo>
                  <a:cubicBezTo>
                    <a:pt x="37444" y="71303"/>
                    <a:pt x="37507" y="71303"/>
                    <a:pt x="37571" y="71303"/>
                  </a:cubicBezTo>
                  <a:cubicBezTo>
                    <a:pt x="37571" y="71364"/>
                    <a:pt x="37634" y="71364"/>
                    <a:pt x="37634" y="71425"/>
                  </a:cubicBezTo>
                  <a:cubicBezTo>
                    <a:pt x="37697" y="71425"/>
                    <a:pt x="37888" y="71425"/>
                    <a:pt x="37824" y="71547"/>
                  </a:cubicBezTo>
                  <a:cubicBezTo>
                    <a:pt x="37824" y="71547"/>
                    <a:pt x="37761" y="71547"/>
                    <a:pt x="37697" y="71547"/>
                  </a:cubicBezTo>
                  <a:cubicBezTo>
                    <a:pt x="37697" y="71486"/>
                    <a:pt x="37634" y="71486"/>
                    <a:pt x="37571" y="71486"/>
                  </a:cubicBezTo>
                  <a:cubicBezTo>
                    <a:pt x="37507" y="71486"/>
                    <a:pt x="37381" y="71486"/>
                    <a:pt x="37317" y="71425"/>
                  </a:cubicBezTo>
                  <a:cubicBezTo>
                    <a:pt x="37254" y="71425"/>
                    <a:pt x="37254" y="71425"/>
                    <a:pt x="37191" y="71364"/>
                  </a:cubicBezTo>
                  <a:cubicBezTo>
                    <a:pt x="37191" y="71364"/>
                    <a:pt x="37127" y="71303"/>
                    <a:pt x="37127" y="71303"/>
                  </a:cubicBezTo>
                  <a:cubicBezTo>
                    <a:pt x="37064" y="71242"/>
                    <a:pt x="37127" y="71547"/>
                    <a:pt x="37127" y="71608"/>
                  </a:cubicBezTo>
                  <a:cubicBezTo>
                    <a:pt x="37127" y="71670"/>
                    <a:pt x="37127" y="71731"/>
                    <a:pt x="37127" y="71792"/>
                  </a:cubicBezTo>
                  <a:cubicBezTo>
                    <a:pt x="37127" y="71792"/>
                    <a:pt x="37127" y="71853"/>
                    <a:pt x="37127" y="71914"/>
                  </a:cubicBezTo>
                  <a:cubicBezTo>
                    <a:pt x="37127" y="71975"/>
                    <a:pt x="37064" y="71975"/>
                    <a:pt x="37064" y="72036"/>
                  </a:cubicBezTo>
                  <a:cubicBezTo>
                    <a:pt x="37064" y="72097"/>
                    <a:pt x="37001" y="72219"/>
                    <a:pt x="37001" y="72281"/>
                  </a:cubicBezTo>
                  <a:cubicBezTo>
                    <a:pt x="36937" y="72342"/>
                    <a:pt x="36937" y="72464"/>
                    <a:pt x="36874" y="72525"/>
                  </a:cubicBezTo>
                  <a:cubicBezTo>
                    <a:pt x="36810" y="72647"/>
                    <a:pt x="36747" y="72708"/>
                    <a:pt x="36684" y="72708"/>
                  </a:cubicBezTo>
                  <a:cubicBezTo>
                    <a:pt x="36620" y="72708"/>
                    <a:pt x="36430" y="72708"/>
                    <a:pt x="36430" y="72647"/>
                  </a:cubicBezTo>
                  <a:cubicBezTo>
                    <a:pt x="36367" y="72586"/>
                    <a:pt x="36367" y="72403"/>
                    <a:pt x="36304" y="72403"/>
                  </a:cubicBezTo>
                  <a:cubicBezTo>
                    <a:pt x="36240" y="72403"/>
                    <a:pt x="36367" y="72647"/>
                    <a:pt x="36367" y="72647"/>
                  </a:cubicBezTo>
                  <a:cubicBezTo>
                    <a:pt x="36430" y="72769"/>
                    <a:pt x="36367" y="72830"/>
                    <a:pt x="36430" y="72892"/>
                  </a:cubicBezTo>
                  <a:cubicBezTo>
                    <a:pt x="36430" y="72953"/>
                    <a:pt x="36494" y="72953"/>
                    <a:pt x="36494" y="73014"/>
                  </a:cubicBezTo>
                  <a:cubicBezTo>
                    <a:pt x="36494" y="73075"/>
                    <a:pt x="36557" y="73075"/>
                    <a:pt x="36557" y="73136"/>
                  </a:cubicBezTo>
                  <a:cubicBezTo>
                    <a:pt x="36557" y="73258"/>
                    <a:pt x="36620" y="73258"/>
                    <a:pt x="36747" y="73319"/>
                  </a:cubicBezTo>
                  <a:cubicBezTo>
                    <a:pt x="36810" y="73380"/>
                    <a:pt x="36810" y="73503"/>
                    <a:pt x="36874" y="73564"/>
                  </a:cubicBezTo>
                  <a:cubicBezTo>
                    <a:pt x="36937" y="73625"/>
                    <a:pt x="37001" y="73564"/>
                    <a:pt x="37001" y="73503"/>
                  </a:cubicBezTo>
                  <a:cubicBezTo>
                    <a:pt x="37064" y="73441"/>
                    <a:pt x="37127" y="73380"/>
                    <a:pt x="37127" y="73441"/>
                  </a:cubicBezTo>
                  <a:cubicBezTo>
                    <a:pt x="37127" y="73503"/>
                    <a:pt x="37127" y="73564"/>
                    <a:pt x="37064" y="73625"/>
                  </a:cubicBezTo>
                  <a:cubicBezTo>
                    <a:pt x="37064" y="73686"/>
                    <a:pt x="37001" y="73686"/>
                    <a:pt x="37001" y="73747"/>
                  </a:cubicBezTo>
                  <a:cubicBezTo>
                    <a:pt x="37001" y="73808"/>
                    <a:pt x="37001" y="73869"/>
                    <a:pt x="37001" y="73869"/>
                  </a:cubicBezTo>
                  <a:cubicBezTo>
                    <a:pt x="37001" y="73991"/>
                    <a:pt x="37001" y="74114"/>
                    <a:pt x="37064" y="74175"/>
                  </a:cubicBezTo>
                  <a:cubicBezTo>
                    <a:pt x="37127" y="74236"/>
                    <a:pt x="37191" y="74175"/>
                    <a:pt x="37317" y="74236"/>
                  </a:cubicBezTo>
                  <a:cubicBezTo>
                    <a:pt x="37381" y="74236"/>
                    <a:pt x="37444" y="74419"/>
                    <a:pt x="37444" y="74480"/>
                  </a:cubicBezTo>
                  <a:cubicBezTo>
                    <a:pt x="37444" y="74602"/>
                    <a:pt x="37444" y="74663"/>
                    <a:pt x="37507" y="74786"/>
                  </a:cubicBezTo>
                  <a:cubicBezTo>
                    <a:pt x="37507" y="74847"/>
                    <a:pt x="37571" y="74908"/>
                    <a:pt x="37634" y="74969"/>
                  </a:cubicBezTo>
                  <a:cubicBezTo>
                    <a:pt x="37697" y="74969"/>
                    <a:pt x="37697" y="74969"/>
                    <a:pt x="37761" y="75030"/>
                  </a:cubicBezTo>
                  <a:cubicBezTo>
                    <a:pt x="37824" y="75030"/>
                    <a:pt x="37761" y="75091"/>
                    <a:pt x="37824" y="75152"/>
                  </a:cubicBezTo>
                  <a:cubicBezTo>
                    <a:pt x="37824" y="75152"/>
                    <a:pt x="37824" y="75213"/>
                    <a:pt x="37888" y="75213"/>
                  </a:cubicBezTo>
                  <a:cubicBezTo>
                    <a:pt x="37951" y="75213"/>
                    <a:pt x="38014" y="75213"/>
                    <a:pt x="38014" y="75213"/>
                  </a:cubicBezTo>
                  <a:cubicBezTo>
                    <a:pt x="38078" y="75213"/>
                    <a:pt x="38014" y="75274"/>
                    <a:pt x="38014" y="75336"/>
                  </a:cubicBezTo>
                  <a:cubicBezTo>
                    <a:pt x="38078" y="75336"/>
                    <a:pt x="38078" y="75397"/>
                    <a:pt x="38078" y="75397"/>
                  </a:cubicBezTo>
                  <a:cubicBezTo>
                    <a:pt x="38204" y="75458"/>
                    <a:pt x="38268" y="75519"/>
                    <a:pt x="38331" y="75580"/>
                  </a:cubicBezTo>
                  <a:cubicBezTo>
                    <a:pt x="38331" y="75641"/>
                    <a:pt x="38331" y="75702"/>
                    <a:pt x="38394" y="75702"/>
                  </a:cubicBezTo>
                  <a:cubicBezTo>
                    <a:pt x="38458" y="75763"/>
                    <a:pt x="38521" y="75824"/>
                    <a:pt x="38585" y="75947"/>
                  </a:cubicBezTo>
                  <a:cubicBezTo>
                    <a:pt x="38648" y="76008"/>
                    <a:pt x="38711" y="76069"/>
                    <a:pt x="38838" y="76130"/>
                  </a:cubicBezTo>
                  <a:cubicBezTo>
                    <a:pt x="38901" y="76191"/>
                    <a:pt x="38965" y="76252"/>
                    <a:pt x="39028" y="76313"/>
                  </a:cubicBezTo>
                  <a:cubicBezTo>
                    <a:pt x="39091" y="76435"/>
                    <a:pt x="39218" y="76558"/>
                    <a:pt x="39345" y="76619"/>
                  </a:cubicBezTo>
                  <a:cubicBezTo>
                    <a:pt x="39472" y="76741"/>
                    <a:pt x="39598" y="76863"/>
                    <a:pt x="39662" y="76924"/>
                  </a:cubicBezTo>
                  <a:cubicBezTo>
                    <a:pt x="39788" y="77046"/>
                    <a:pt x="39915" y="77169"/>
                    <a:pt x="40042" y="77291"/>
                  </a:cubicBezTo>
                  <a:cubicBezTo>
                    <a:pt x="40168" y="77474"/>
                    <a:pt x="40359" y="77535"/>
                    <a:pt x="40485" y="77718"/>
                  </a:cubicBezTo>
                  <a:cubicBezTo>
                    <a:pt x="40612" y="77841"/>
                    <a:pt x="40739" y="78024"/>
                    <a:pt x="40802" y="78207"/>
                  </a:cubicBezTo>
                  <a:cubicBezTo>
                    <a:pt x="40802" y="78329"/>
                    <a:pt x="40865" y="78391"/>
                    <a:pt x="40929" y="78513"/>
                  </a:cubicBezTo>
                  <a:cubicBezTo>
                    <a:pt x="40992" y="78574"/>
                    <a:pt x="41055" y="78635"/>
                    <a:pt x="41055" y="78757"/>
                  </a:cubicBezTo>
                  <a:cubicBezTo>
                    <a:pt x="41119" y="78940"/>
                    <a:pt x="41119" y="79063"/>
                    <a:pt x="41119" y="79246"/>
                  </a:cubicBezTo>
                  <a:cubicBezTo>
                    <a:pt x="41119" y="79307"/>
                    <a:pt x="41119" y="79368"/>
                    <a:pt x="41182" y="79429"/>
                  </a:cubicBezTo>
                  <a:cubicBezTo>
                    <a:pt x="41246" y="79551"/>
                    <a:pt x="41372" y="79674"/>
                    <a:pt x="41246" y="79796"/>
                  </a:cubicBezTo>
                  <a:cubicBezTo>
                    <a:pt x="41246" y="79796"/>
                    <a:pt x="41182" y="79796"/>
                    <a:pt x="41182" y="79857"/>
                  </a:cubicBezTo>
                  <a:cubicBezTo>
                    <a:pt x="41246" y="79918"/>
                    <a:pt x="41246" y="79979"/>
                    <a:pt x="41309" y="79979"/>
                  </a:cubicBezTo>
                  <a:cubicBezTo>
                    <a:pt x="41436" y="80162"/>
                    <a:pt x="41436" y="80346"/>
                    <a:pt x="41562" y="80529"/>
                  </a:cubicBezTo>
                  <a:cubicBezTo>
                    <a:pt x="41689" y="80712"/>
                    <a:pt x="41879" y="80835"/>
                    <a:pt x="41942" y="81079"/>
                  </a:cubicBezTo>
                  <a:cubicBezTo>
                    <a:pt x="42006" y="81201"/>
                    <a:pt x="42006" y="81323"/>
                    <a:pt x="42069" y="81446"/>
                  </a:cubicBezTo>
                  <a:cubicBezTo>
                    <a:pt x="42133" y="81507"/>
                    <a:pt x="42196" y="81629"/>
                    <a:pt x="42196" y="81690"/>
                  </a:cubicBezTo>
                  <a:cubicBezTo>
                    <a:pt x="42259" y="81812"/>
                    <a:pt x="42323" y="81995"/>
                    <a:pt x="42386" y="82118"/>
                  </a:cubicBezTo>
                  <a:cubicBezTo>
                    <a:pt x="42386" y="82179"/>
                    <a:pt x="42449" y="82301"/>
                    <a:pt x="42513" y="82362"/>
                  </a:cubicBezTo>
                  <a:cubicBezTo>
                    <a:pt x="42576" y="82423"/>
                    <a:pt x="42639" y="82484"/>
                    <a:pt x="42639" y="82545"/>
                  </a:cubicBezTo>
                  <a:cubicBezTo>
                    <a:pt x="42639" y="82668"/>
                    <a:pt x="42703" y="82790"/>
                    <a:pt x="42703" y="82851"/>
                  </a:cubicBezTo>
                  <a:cubicBezTo>
                    <a:pt x="42703" y="83034"/>
                    <a:pt x="42703" y="83340"/>
                    <a:pt x="42576" y="83462"/>
                  </a:cubicBezTo>
                  <a:cubicBezTo>
                    <a:pt x="42449" y="83523"/>
                    <a:pt x="42196" y="83706"/>
                    <a:pt x="42196" y="83890"/>
                  </a:cubicBezTo>
                  <a:cubicBezTo>
                    <a:pt x="42196" y="83951"/>
                    <a:pt x="42323" y="84073"/>
                    <a:pt x="42386" y="84134"/>
                  </a:cubicBezTo>
                  <a:cubicBezTo>
                    <a:pt x="42386" y="84195"/>
                    <a:pt x="42449" y="84256"/>
                    <a:pt x="42513" y="84378"/>
                  </a:cubicBezTo>
                  <a:cubicBezTo>
                    <a:pt x="42513" y="84439"/>
                    <a:pt x="42576" y="84562"/>
                    <a:pt x="42576" y="84684"/>
                  </a:cubicBezTo>
                  <a:cubicBezTo>
                    <a:pt x="42576" y="84745"/>
                    <a:pt x="42639" y="84867"/>
                    <a:pt x="42703" y="84928"/>
                  </a:cubicBezTo>
                  <a:cubicBezTo>
                    <a:pt x="42766" y="85050"/>
                    <a:pt x="42829" y="85173"/>
                    <a:pt x="42829" y="85295"/>
                  </a:cubicBezTo>
                  <a:cubicBezTo>
                    <a:pt x="42893" y="85417"/>
                    <a:pt x="42893" y="85478"/>
                    <a:pt x="42956" y="85600"/>
                  </a:cubicBezTo>
                  <a:cubicBezTo>
                    <a:pt x="43020" y="85661"/>
                    <a:pt x="43083" y="85723"/>
                    <a:pt x="43146" y="85845"/>
                  </a:cubicBezTo>
                  <a:cubicBezTo>
                    <a:pt x="43146" y="85967"/>
                    <a:pt x="43210" y="86028"/>
                    <a:pt x="43273" y="86150"/>
                  </a:cubicBezTo>
                  <a:cubicBezTo>
                    <a:pt x="43273" y="86334"/>
                    <a:pt x="43336" y="86456"/>
                    <a:pt x="43336" y="86639"/>
                  </a:cubicBezTo>
                  <a:cubicBezTo>
                    <a:pt x="43400" y="86883"/>
                    <a:pt x="43400" y="87189"/>
                    <a:pt x="43336" y="87494"/>
                  </a:cubicBezTo>
                  <a:cubicBezTo>
                    <a:pt x="43273" y="87617"/>
                    <a:pt x="43210" y="87678"/>
                    <a:pt x="43146" y="87800"/>
                  </a:cubicBezTo>
                  <a:cubicBezTo>
                    <a:pt x="43083" y="87861"/>
                    <a:pt x="43020" y="87922"/>
                    <a:pt x="42956" y="88044"/>
                  </a:cubicBezTo>
                  <a:cubicBezTo>
                    <a:pt x="42956" y="88105"/>
                    <a:pt x="42893" y="88167"/>
                    <a:pt x="42893" y="88289"/>
                  </a:cubicBezTo>
                  <a:cubicBezTo>
                    <a:pt x="42829" y="88350"/>
                    <a:pt x="42766" y="88411"/>
                    <a:pt x="42703" y="88472"/>
                  </a:cubicBezTo>
                  <a:cubicBezTo>
                    <a:pt x="42639" y="88472"/>
                    <a:pt x="42576" y="88533"/>
                    <a:pt x="42513" y="88533"/>
                  </a:cubicBezTo>
                  <a:cubicBezTo>
                    <a:pt x="42449" y="88594"/>
                    <a:pt x="42449" y="88594"/>
                    <a:pt x="42386" y="88655"/>
                  </a:cubicBezTo>
                  <a:cubicBezTo>
                    <a:pt x="42323" y="88716"/>
                    <a:pt x="42259" y="88716"/>
                    <a:pt x="42259" y="88716"/>
                  </a:cubicBezTo>
                  <a:cubicBezTo>
                    <a:pt x="42133" y="88839"/>
                    <a:pt x="42069" y="88900"/>
                    <a:pt x="42006" y="89022"/>
                  </a:cubicBezTo>
                  <a:cubicBezTo>
                    <a:pt x="41879" y="89205"/>
                    <a:pt x="41752" y="89389"/>
                    <a:pt x="41626" y="89572"/>
                  </a:cubicBezTo>
                  <a:cubicBezTo>
                    <a:pt x="41562" y="89755"/>
                    <a:pt x="41499" y="90000"/>
                    <a:pt x="41436" y="90244"/>
                  </a:cubicBezTo>
                  <a:cubicBezTo>
                    <a:pt x="41436" y="90427"/>
                    <a:pt x="41372" y="90549"/>
                    <a:pt x="41309" y="90733"/>
                  </a:cubicBezTo>
                  <a:cubicBezTo>
                    <a:pt x="41246" y="90855"/>
                    <a:pt x="41182" y="91038"/>
                    <a:pt x="41182" y="91221"/>
                  </a:cubicBezTo>
                  <a:cubicBezTo>
                    <a:pt x="41182" y="91344"/>
                    <a:pt x="41119" y="91405"/>
                    <a:pt x="41119" y="91527"/>
                  </a:cubicBezTo>
                  <a:cubicBezTo>
                    <a:pt x="41055" y="91588"/>
                    <a:pt x="41055" y="91710"/>
                    <a:pt x="40992" y="91832"/>
                  </a:cubicBezTo>
                  <a:cubicBezTo>
                    <a:pt x="40992" y="92016"/>
                    <a:pt x="40992" y="92260"/>
                    <a:pt x="40929" y="92443"/>
                  </a:cubicBezTo>
                  <a:cubicBezTo>
                    <a:pt x="40802" y="92566"/>
                    <a:pt x="40675" y="92749"/>
                    <a:pt x="40549" y="92871"/>
                  </a:cubicBezTo>
                  <a:cubicBezTo>
                    <a:pt x="40422" y="92932"/>
                    <a:pt x="40422" y="92993"/>
                    <a:pt x="40485" y="93054"/>
                  </a:cubicBezTo>
                  <a:cubicBezTo>
                    <a:pt x="40549" y="93116"/>
                    <a:pt x="40549" y="93177"/>
                    <a:pt x="40549" y="93238"/>
                  </a:cubicBezTo>
                  <a:cubicBezTo>
                    <a:pt x="40549" y="93299"/>
                    <a:pt x="40549" y="93421"/>
                    <a:pt x="40549" y="93482"/>
                  </a:cubicBezTo>
                  <a:cubicBezTo>
                    <a:pt x="40549" y="93604"/>
                    <a:pt x="40549" y="93665"/>
                    <a:pt x="40549" y="93788"/>
                  </a:cubicBezTo>
                  <a:cubicBezTo>
                    <a:pt x="40485" y="93971"/>
                    <a:pt x="40485" y="94215"/>
                    <a:pt x="40485" y="94399"/>
                  </a:cubicBezTo>
                  <a:cubicBezTo>
                    <a:pt x="40485" y="94521"/>
                    <a:pt x="40485" y="94582"/>
                    <a:pt x="40485" y="94704"/>
                  </a:cubicBezTo>
                  <a:cubicBezTo>
                    <a:pt x="40485" y="94765"/>
                    <a:pt x="40422" y="94826"/>
                    <a:pt x="40422" y="94826"/>
                  </a:cubicBezTo>
                  <a:cubicBezTo>
                    <a:pt x="40422" y="94887"/>
                    <a:pt x="40422" y="94949"/>
                    <a:pt x="40422" y="95010"/>
                  </a:cubicBezTo>
                  <a:cubicBezTo>
                    <a:pt x="40485" y="95193"/>
                    <a:pt x="40485" y="95376"/>
                    <a:pt x="40549" y="95560"/>
                  </a:cubicBezTo>
                  <a:cubicBezTo>
                    <a:pt x="40549" y="95743"/>
                    <a:pt x="40549" y="95987"/>
                    <a:pt x="40612" y="96171"/>
                  </a:cubicBezTo>
                  <a:cubicBezTo>
                    <a:pt x="40675" y="96354"/>
                    <a:pt x="40739" y="96537"/>
                    <a:pt x="40929" y="96659"/>
                  </a:cubicBezTo>
                  <a:cubicBezTo>
                    <a:pt x="41055" y="96782"/>
                    <a:pt x="41182" y="96904"/>
                    <a:pt x="41309" y="97087"/>
                  </a:cubicBezTo>
                  <a:cubicBezTo>
                    <a:pt x="41499" y="97393"/>
                    <a:pt x="41752" y="97637"/>
                    <a:pt x="41942" y="98004"/>
                  </a:cubicBezTo>
                  <a:cubicBezTo>
                    <a:pt x="41942" y="98126"/>
                    <a:pt x="42006" y="98309"/>
                    <a:pt x="42069" y="98431"/>
                  </a:cubicBezTo>
                  <a:cubicBezTo>
                    <a:pt x="42133" y="98553"/>
                    <a:pt x="42196" y="98676"/>
                    <a:pt x="42323" y="98798"/>
                  </a:cubicBezTo>
                  <a:cubicBezTo>
                    <a:pt x="42449" y="99042"/>
                    <a:pt x="42513" y="99287"/>
                    <a:pt x="42639" y="99531"/>
                  </a:cubicBezTo>
                  <a:cubicBezTo>
                    <a:pt x="42703" y="99653"/>
                    <a:pt x="42766" y="99775"/>
                    <a:pt x="42829" y="99898"/>
                  </a:cubicBezTo>
                  <a:cubicBezTo>
                    <a:pt x="42893" y="100020"/>
                    <a:pt x="42956" y="100081"/>
                    <a:pt x="43020" y="100203"/>
                  </a:cubicBezTo>
                  <a:cubicBezTo>
                    <a:pt x="43083" y="100325"/>
                    <a:pt x="43210" y="100448"/>
                    <a:pt x="43273" y="100570"/>
                  </a:cubicBezTo>
                  <a:cubicBezTo>
                    <a:pt x="43336" y="100692"/>
                    <a:pt x="43400" y="100875"/>
                    <a:pt x="43463" y="100997"/>
                  </a:cubicBezTo>
                  <a:cubicBezTo>
                    <a:pt x="43590" y="101303"/>
                    <a:pt x="43780" y="101547"/>
                    <a:pt x="43970" y="101853"/>
                  </a:cubicBezTo>
                  <a:cubicBezTo>
                    <a:pt x="44097" y="102036"/>
                    <a:pt x="44223" y="102219"/>
                    <a:pt x="44350" y="102403"/>
                  </a:cubicBezTo>
                  <a:cubicBezTo>
                    <a:pt x="44350" y="102525"/>
                    <a:pt x="44350" y="102586"/>
                    <a:pt x="44287" y="102647"/>
                  </a:cubicBezTo>
                  <a:cubicBezTo>
                    <a:pt x="44287" y="102769"/>
                    <a:pt x="44287" y="102892"/>
                    <a:pt x="44287" y="102953"/>
                  </a:cubicBezTo>
                  <a:cubicBezTo>
                    <a:pt x="44223" y="103319"/>
                    <a:pt x="44223" y="103686"/>
                    <a:pt x="44223" y="104114"/>
                  </a:cubicBezTo>
                  <a:cubicBezTo>
                    <a:pt x="44223" y="104358"/>
                    <a:pt x="44287" y="104602"/>
                    <a:pt x="44350" y="104847"/>
                  </a:cubicBezTo>
                  <a:cubicBezTo>
                    <a:pt x="44413" y="104969"/>
                    <a:pt x="44413" y="105091"/>
                    <a:pt x="44477" y="105213"/>
                  </a:cubicBezTo>
                  <a:cubicBezTo>
                    <a:pt x="44540" y="105336"/>
                    <a:pt x="44604" y="105458"/>
                    <a:pt x="44667" y="105580"/>
                  </a:cubicBezTo>
                  <a:cubicBezTo>
                    <a:pt x="44794" y="105763"/>
                    <a:pt x="44794" y="106069"/>
                    <a:pt x="44794" y="106313"/>
                  </a:cubicBezTo>
                  <a:cubicBezTo>
                    <a:pt x="44794" y="106435"/>
                    <a:pt x="44730" y="106558"/>
                    <a:pt x="44730" y="106680"/>
                  </a:cubicBezTo>
                  <a:cubicBezTo>
                    <a:pt x="44730" y="106863"/>
                    <a:pt x="44794" y="106985"/>
                    <a:pt x="44794" y="107169"/>
                  </a:cubicBezTo>
                  <a:cubicBezTo>
                    <a:pt x="44857" y="107291"/>
                    <a:pt x="44857" y="107413"/>
                    <a:pt x="44920" y="107535"/>
                  </a:cubicBezTo>
                  <a:cubicBezTo>
                    <a:pt x="44984" y="107657"/>
                    <a:pt x="45047" y="107841"/>
                    <a:pt x="45047" y="107963"/>
                  </a:cubicBezTo>
                  <a:cubicBezTo>
                    <a:pt x="45174" y="108268"/>
                    <a:pt x="45237" y="108513"/>
                    <a:pt x="45300" y="108757"/>
                  </a:cubicBezTo>
                  <a:cubicBezTo>
                    <a:pt x="45364" y="109002"/>
                    <a:pt x="45491" y="109185"/>
                    <a:pt x="45554" y="109429"/>
                  </a:cubicBezTo>
                  <a:cubicBezTo>
                    <a:pt x="45744" y="109735"/>
                    <a:pt x="45997" y="109979"/>
                    <a:pt x="46251" y="110224"/>
                  </a:cubicBezTo>
                  <a:cubicBezTo>
                    <a:pt x="46378" y="110407"/>
                    <a:pt x="46504" y="110590"/>
                    <a:pt x="46694" y="110712"/>
                  </a:cubicBezTo>
                  <a:cubicBezTo>
                    <a:pt x="46821" y="110773"/>
                    <a:pt x="46884" y="110773"/>
                    <a:pt x="46948" y="110835"/>
                  </a:cubicBezTo>
                  <a:cubicBezTo>
                    <a:pt x="47074" y="110835"/>
                    <a:pt x="47074" y="110957"/>
                    <a:pt x="47074" y="111018"/>
                  </a:cubicBezTo>
                  <a:cubicBezTo>
                    <a:pt x="47138" y="111140"/>
                    <a:pt x="47201" y="111201"/>
                    <a:pt x="47265" y="111262"/>
                  </a:cubicBezTo>
                  <a:cubicBezTo>
                    <a:pt x="47328" y="111384"/>
                    <a:pt x="47328" y="111507"/>
                    <a:pt x="47391" y="111568"/>
                  </a:cubicBezTo>
                  <a:cubicBezTo>
                    <a:pt x="47455" y="111812"/>
                    <a:pt x="47581" y="111934"/>
                    <a:pt x="47645" y="112179"/>
                  </a:cubicBezTo>
                  <a:cubicBezTo>
                    <a:pt x="47771" y="112362"/>
                    <a:pt x="47835" y="112545"/>
                    <a:pt x="47898" y="112729"/>
                  </a:cubicBezTo>
                  <a:cubicBezTo>
                    <a:pt x="47961" y="112790"/>
                    <a:pt x="47961" y="112851"/>
                    <a:pt x="48025" y="112912"/>
                  </a:cubicBezTo>
                  <a:cubicBezTo>
                    <a:pt x="48088" y="113095"/>
                    <a:pt x="48152" y="113217"/>
                    <a:pt x="48215" y="113401"/>
                  </a:cubicBezTo>
                  <a:cubicBezTo>
                    <a:pt x="48278" y="113523"/>
                    <a:pt x="48342" y="113645"/>
                    <a:pt x="48405" y="113767"/>
                  </a:cubicBezTo>
                  <a:cubicBezTo>
                    <a:pt x="48532" y="113890"/>
                    <a:pt x="48532" y="114012"/>
                    <a:pt x="48595" y="114195"/>
                  </a:cubicBezTo>
                  <a:cubicBezTo>
                    <a:pt x="48722" y="114378"/>
                    <a:pt x="48785" y="114562"/>
                    <a:pt x="48912" y="114745"/>
                  </a:cubicBezTo>
                  <a:cubicBezTo>
                    <a:pt x="48975" y="114867"/>
                    <a:pt x="49039" y="114928"/>
                    <a:pt x="49102" y="115050"/>
                  </a:cubicBezTo>
                  <a:cubicBezTo>
                    <a:pt x="49102" y="115050"/>
                    <a:pt x="49102" y="115112"/>
                    <a:pt x="49102" y="115112"/>
                  </a:cubicBezTo>
                  <a:cubicBezTo>
                    <a:pt x="49165" y="115173"/>
                    <a:pt x="49165" y="115234"/>
                    <a:pt x="49229" y="115295"/>
                  </a:cubicBezTo>
                  <a:cubicBezTo>
                    <a:pt x="49292" y="115356"/>
                    <a:pt x="49355" y="115417"/>
                    <a:pt x="49355" y="115539"/>
                  </a:cubicBezTo>
                  <a:cubicBezTo>
                    <a:pt x="49419" y="115723"/>
                    <a:pt x="49545" y="115845"/>
                    <a:pt x="49545" y="116028"/>
                  </a:cubicBezTo>
                  <a:cubicBezTo>
                    <a:pt x="49609" y="116150"/>
                    <a:pt x="49609" y="116272"/>
                    <a:pt x="49545" y="116395"/>
                  </a:cubicBezTo>
                  <a:cubicBezTo>
                    <a:pt x="49482" y="116517"/>
                    <a:pt x="49419" y="116578"/>
                    <a:pt x="49355" y="116761"/>
                  </a:cubicBezTo>
                  <a:cubicBezTo>
                    <a:pt x="49355" y="116761"/>
                    <a:pt x="49292" y="117006"/>
                    <a:pt x="49229" y="116945"/>
                  </a:cubicBezTo>
                  <a:cubicBezTo>
                    <a:pt x="49165" y="116945"/>
                    <a:pt x="49165" y="116883"/>
                    <a:pt x="49102" y="116945"/>
                  </a:cubicBezTo>
                  <a:cubicBezTo>
                    <a:pt x="49039" y="116945"/>
                    <a:pt x="49039" y="116945"/>
                    <a:pt x="48975" y="116945"/>
                  </a:cubicBezTo>
                  <a:cubicBezTo>
                    <a:pt x="48912" y="117006"/>
                    <a:pt x="48912" y="117006"/>
                    <a:pt x="48912" y="117067"/>
                  </a:cubicBezTo>
                  <a:cubicBezTo>
                    <a:pt x="48912" y="117067"/>
                    <a:pt x="48848" y="117128"/>
                    <a:pt x="48912" y="117189"/>
                  </a:cubicBezTo>
                  <a:cubicBezTo>
                    <a:pt x="48912" y="117250"/>
                    <a:pt x="48912" y="117250"/>
                    <a:pt x="48975" y="117311"/>
                  </a:cubicBezTo>
                  <a:cubicBezTo>
                    <a:pt x="49039" y="117311"/>
                    <a:pt x="49039" y="117311"/>
                    <a:pt x="49102" y="117311"/>
                  </a:cubicBezTo>
                  <a:cubicBezTo>
                    <a:pt x="49229" y="117372"/>
                    <a:pt x="49165" y="117494"/>
                    <a:pt x="49229" y="117556"/>
                  </a:cubicBezTo>
                  <a:cubicBezTo>
                    <a:pt x="49229" y="117678"/>
                    <a:pt x="49292" y="117739"/>
                    <a:pt x="49355" y="117800"/>
                  </a:cubicBezTo>
                  <a:cubicBezTo>
                    <a:pt x="49419" y="117922"/>
                    <a:pt x="49419" y="117983"/>
                    <a:pt x="49482" y="118105"/>
                  </a:cubicBezTo>
                  <a:cubicBezTo>
                    <a:pt x="49609" y="118167"/>
                    <a:pt x="49609" y="118228"/>
                    <a:pt x="49672" y="118350"/>
                  </a:cubicBezTo>
                  <a:cubicBezTo>
                    <a:pt x="49736" y="118411"/>
                    <a:pt x="49736" y="118472"/>
                    <a:pt x="49672" y="118533"/>
                  </a:cubicBezTo>
                  <a:cubicBezTo>
                    <a:pt x="49672" y="118533"/>
                    <a:pt x="49672" y="118533"/>
                    <a:pt x="49672" y="118594"/>
                  </a:cubicBezTo>
                  <a:cubicBezTo>
                    <a:pt x="49609" y="118655"/>
                    <a:pt x="49609" y="118778"/>
                    <a:pt x="49609" y="118900"/>
                  </a:cubicBezTo>
                  <a:cubicBezTo>
                    <a:pt x="49609" y="118961"/>
                    <a:pt x="49672" y="119083"/>
                    <a:pt x="49672" y="119144"/>
                  </a:cubicBezTo>
                  <a:cubicBezTo>
                    <a:pt x="49672" y="119205"/>
                    <a:pt x="49736" y="119266"/>
                    <a:pt x="49736" y="119266"/>
                  </a:cubicBezTo>
                  <a:cubicBezTo>
                    <a:pt x="49799" y="119327"/>
                    <a:pt x="49799" y="119205"/>
                    <a:pt x="49799" y="119205"/>
                  </a:cubicBezTo>
                  <a:cubicBezTo>
                    <a:pt x="49799" y="119083"/>
                    <a:pt x="49736" y="118961"/>
                    <a:pt x="49862" y="118900"/>
                  </a:cubicBezTo>
                  <a:cubicBezTo>
                    <a:pt x="49926" y="118900"/>
                    <a:pt x="49989" y="118900"/>
                    <a:pt x="49989" y="118900"/>
                  </a:cubicBezTo>
                  <a:cubicBezTo>
                    <a:pt x="50052" y="118900"/>
                    <a:pt x="50116" y="118900"/>
                    <a:pt x="50179" y="118900"/>
                  </a:cubicBezTo>
                  <a:cubicBezTo>
                    <a:pt x="50242" y="118900"/>
                    <a:pt x="50306" y="118961"/>
                    <a:pt x="50306" y="119083"/>
                  </a:cubicBezTo>
                  <a:cubicBezTo>
                    <a:pt x="50306" y="119144"/>
                    <a:pt x="50179" y="119266"/>
                    <a:pt x="50306" y="119327"/>
                  </a:cubicBezTo>
                  <a:cubicBezTo>
                    <a:pt x="50369" y="119389"/>
                    <a:pt x="50496" y="119327"/>
                    <a:pt x="50559" y="119327"/>
                  </a:cubicBezTo>
                  <a:cubicBezTo>
                    <a:pt x="50686" y="119327"/>
                    <a:pt x="50686" y="119389"/>
                    <a:pt x="50749" y="119450"/>
                  </a:cubicBezTo>
                  <a:cubicBezTo>
                    <a:pt x="50813" y="119511"/>
                    <a:pt x="50876" y="119572"/>
                    <a:pt x="50939" y="119572"/>
                  </a:cubicBezTo>
                  <a:cubicBezTo>
                    <a:pt x="50939" y="119633"/>
                    <a:pt x="51003" y="119633"/>
                    <a:pt x="51003" y="119694"/>
                  </a:cubicBezTo>
                  <a:cubicBezTo>
                    <a:pt x="51066" y="119755"/>
                    <a:pt x="51193" y="119694"/>
                    <a:pt x="51256" y="119755"/>
                  </a:cubicBezTo>
                  <a:cubicBezTo>
                    <a:pt x="51383" y="119816"/>
                    <a:pt x="51446" y="119816"/>
                    <a:pt x="51573" y="119816"/>
                  </a:cubicBezTo>
                  <a:cubicBezTo>
                    <a:pt x="51573" y="119877"/>
                    <a:pt x="51636" y="119877"/>
                    <a:pt x="51700" y="119938"/>
                  </a:cubicBezTo>
                  <a:cubicBezTo>
                    <a:pt x="51700" y="119938"/>
                    <a:pt x="51763" y="119938"/>
                    <a:pt x="51826" y="119938"/>
                  </a:cubicBezTo>
                  <a:cubicBezTo>
                    <a:pt x="51890" y="120000"/>
                    <a:pt x="52016" y="120000"/>
                    <a:pt x="52080" y="119938"/>
                  </a:cubicBezTo>
                  <a:cubicBezTo>
                    <a:pt x="52206" y="119938"/>
                    <a:pt x="52206" y="119816"/>
                    <a:pt x="52333" y="119755"/>
                  </a:cubicBezTo>
                  <a:cubicBezTo>
                    <a:pt x="52460" y="119633"/>
                    <a:pt x="52650" y="119633"/>
                    <a:pt x="52840" y="119511"/>
                  </a:cubicBezTo>
                  <a:cubicBezTo>
                    <a:pt x="52840" y="119450"/>
                    <a:pt x="52903" y="119389"/>
                    <a:pt x="52967" y="119389"/>
                  </a:cubicBezTo>
                  <a:cubicBezTo>
                    <a:pt x="52967" y="119389"/>
                    <a:pt x="53030" y="119389"/>
                    <a:pt x="53093" y="119327"/>
                  </a:cubicBezTo>
                  <a:cubicBezTo>
                    <a:pt x="53157" y="119327"/>
                    <a:pt x="53157" y="119327"/>
                    <a:pt x="53220" y="119327"/>
                  </a:cubicBezTo>
                  <a:cubicBezTo>
                    <a:pt x="53284" y="119266"/>
                    <a:pt x="53410" y="119327"/>
                    <a:pt x="53537" y="119327"/>
                  </a:cubicBezTo>
                  <a:cubicBezTo>
                    <a:pt x="53664" y="119327"/>
                    <a:pt x="53790" y="119327"/>
                    <a:pt x="53917" y="119327"/>
                  </a:cubicBezTo>
                  <a:cubicBezTo>
                    <a:pt x="54107" y="119389"/>
                    <a:pt x="54424" y="119389"/>
                    <a:pt x="54551" y="119327"/>
                  </a:cubicBezTo>
                  <a:cubicBezTo>
                    <a:pt x="54677" y="119205"/>
                    <a:pt x="54804" y="119022"/>
                    <a:pt x="54931" y="118900"/>
                  </a:cubicBezTo>
                  <a:cubicBezTo>
                    <a:pt x="54994" y="118900"/>
                    <a:pt x="54994" y="118900"/>
                    <a:pt x="55058" y="118900"/>
                  </a:cubicBezTo>
                  <a:cubicBezTo>
                    <a:pt x="55121" y="118900"/>
                    <a:pt x="55184" y="118900"/>
                    <a:pt x="55248" y="118839"/>
                  </a:cubicBezTo>
                  <a:cubicBezTo>
                    <a:pt x="55311" y="118839"/>
                    <a:pt x="55438" y="118839"/>
                    <a:pt x="55501" y="118839"/>
                  </a:cubicBezTo>
                  <a:cubicBezTo>
                    <a:pt x="55628" y="118839"/>
                    <a:pt x="55691" y="118778"/>
                    <a:pt x="55818" y="118778"/>
                  </a:cubicBezTo>
                  <a:cubicBezTo>
                    <a:pt x="55945" y="118839"/>
                    <a:pt x="56008" y="118839"/>
                    <a:pt x="56135" y="118839"/>
                  </a:cubicBezTo>
                  <a:cubicBezTo>
                    <a:pt x="56198" y="118839"/>
                    <a:pt x="56261" y="118900"/>
                    <a:pt x="56388" y="118900"/>
                  </a:cubicBezTo>
                  <a:cubicBezTo>
                    <a:pt x="56451" y="118961"/>
                    <a:pt x="56515" y="118961"/>
                    <a:pt x="56515" y="118961"/>
                  </a:cubicBezTo>
                  <a:cubicBezTo>
                    <a:pt x="56578" y="118961"/>
                    <a:pt x="56642" y="118900"/>
                    <a:pt x="56642" y="118900"/>
                  </a:cubicBezTo>
                  <a:cubicBezTo>
                    <a:pt x="56832" y="118778"/>
                    <a:pt x="57022" y="118778"/>
                    <a:pt x="57212" y="118839"/>
                  </a:cubicBezTo>
                  <a:cubicBezTo>
                    <a:pt x="57338" y="118839"/>
                    <a:pt x="57402" y="118900"/>
                    <a:pt x="57529" y="118900"/>
                  </a:cubicBezTo>
                  <a:cubicBezTo>
                    <a:pt x="57655" y="118900"/>
                    <a:pt x="57719" y="118961"/>
                    <a:pt x="57845" y="118961"/>
                  </a:cubicBezTo>
                  <a:cubicBezTo>
                    <a:pt x="57972" y="119022"/>
                    <a:pt x="58099" y="119022"/>
                    <a:pt x="58225" y="119022"/>
                  </a:cubicBezTo>
                  <a:cubicBezTo>
                    <a:pt x="58352" y="119083"/>
                    <a:pt x="58416" y="119083"/>
                    <a:pt x="58542" y="119022"/>
                  </a:cubicBezTo>
                  <a:cubicBezTo>
                    <a:pt x="58732" y="119022"/>
                    <a:pt x="58796" y="118716"/>
                    <a:pt x="59049" y="118716"/>
                  </a:cubicBezTo>
                  <a:cubicBezTo>
                    <a:pt x="59112" y="118716"/>
                    <a:pt x="59176" y="118778"/>
                    <a:pt x="59239" y="118778"/>
                  </a:cubicBezTo>
                  <a:cubicBezTo>
                    <a:pt x="59303" y="118778"/>
                    <a:pt x="59366" y="118716"/>
                    <a:pt x="59429" y="118778"/>
                  </a:cubicBezTo>
                  <a:cubicBezTo>
                    <a:pt x="59493" y="118778"/>
                    <a:pt x="59493" y="118839"/>
                    <a:pt x="59556" y="118839"/>
                  </a:cubicBezTo>
                  <a:cubicBezTo>
                    <a:pt x="59556" y="118839"/>
                    <a:pt x="59683" y="118839"/>
                    <a:pt x="59683" y="118839"/>
                  </a:cubicBezTo>
                  <a:cubicBezTo>
                    <a:pt x="59809" y="118839"/>
                    <a:pt x="59746" y="118778"/>
                    <a:pt x="59683" y="118716"/>
                  </a:cubicBezTo>
                  <a:cubicBezTo>
                    <a:pt x="59683" y="118594"/>
                    <a:pt x="59809" y="118533"/>
                    <a:pt x="59873" y="118472"/>
                  </a:cubicBezTo>
                  <a:cubicBezTo>
                    <a:pt x="59936" y="118350"/>
                    <a:pt x="60063" y="118350"/>
                    <a:pt x="60190" y="118350"/>
                  </a:cubicBezTo>
                  <a:cubicBezTo>
                    <a:pt x="60380" y="118350"/>
                    <a:pt x="60570" y="118350"/>
                    <a:pt x="60760" y="118350"/>
                  </a:cubicBezTo>
                  <a:cubicBezTo>
                    <a:pt x="61013" y="118350"/>
                    <a:pt x="61203" y="118289"/>
                    <a:pt x="61393" y="118228"/>
                  </a:cubicBezTo>
                  <a:cubicBezTo>
                    <a:pt x="61457" y="118167"/>
                    <a:pt x="61583" y="118105"/>
                    <a:pt x="61647" y="118044"/>
                  </a:cubicBezTo>
                  <a:cubicBezTo>
                    <a:pt x="61710" y="117983"/>
                    <a:pt x="61837" y="117922"/>
                    <a:pt x="61964" y="117861"/>
                  </a:cubicBezTo>
                  <a:cubicBezTo>
                    <a:pt x="62154" y="117800"/>
                    <a:pt x="62344" y="117678"/>
                    <a:pt x="62470" y="117556"/>
                  </a:cubicBezTo>
                  <a:cubicBezTo>
                    <a:pt x="62534" y="117494"/>
                    <a:pt x="62597" y="117433"/>
                    <a:pt x="62661" y="117372"/>
                  </a:cubicBezTo>
                  <a:cubicBezTo>
                    <a:pt x="62661" y="117372"/>
                    <a:pt x="62787" y="117311"/>
                    <a:pt x="62787" y="117250"/>
                  </a:cubicBezTo>
                  <a:cubicBezTo>
                    <a:pt x="62851" y="117189"/>
                    <a:pt x="62914" y="117189"/>
                    <a:pt x="62977" y="117128"/>
                  </a:cubicBezTo>
                  <a:cubicBezTo>
                    <a:pt x="63104" y="116945"/>
                    <a:pt x="63294" y="116883"/>
                    <a:pt x="63484" y="116822"/>
                  </a:cubicBezTo>
                  <a:cubicBezTo>
                    <a:pt x="63548" y="116761"/>
                    <a:pt x="63611" y="116700"/>
                    <a:pt x="63674" y="116639"/>
                  </a:cubicBezTo>
                  <a:cubicBezTo>
                    <a:pt x="63738" y="116578"/>
                    <a:pt x="63864" y="116517"/>
                    <a:pt x="63928" y="116395"/>
                  </a:cubicBezTo>
                  <a:cubicBezTo>
                    <a:pt x="64054" y="116334"/>
                    <a:pt x="64118" y="116211"/>
                    <a:pt x="64244" y="116150"/>
                  </a:cubicBezTo>
                  <a:cubicBezTo>
                    <a:pt x="64308" y="116028"/>
                    <a:pt x="64435" y="115967"/>
                    <a:pt x="64498" y="115906"/>
                  </a:cubicBezTo>
                  <a:cubicBezTo>
                    <a:pt x="64498" y="115845"/>
                    <a:pt x="64561" y="115784"/>
                    <a:pt x="64561" y="115723"/>
                  </a:cubicBezTo>
                  <a:cubicBezTo>
                    <a:pt x="64625" y="115661"/>
                    <a:pt x="64688" y="115600"/>
                    <a:pt x="64751" y="115600"/>
                  </a:cubicBezTo>
                  <a:cubicBezTo>
                    <a:pt x="64878" y="115478"/>
                    <a:pt x="64941" y="115417"/>
                    <a:pt x="65068" y="115356"/>
                  </a:cubicBezTo>
                  <a:cubicBezTo>
                    <a:pt x="65195" y="115234"/>
                    <a:pt x="65322" y="115112"/>
                    <a:pt x="65448" y="114989"/>
                  </a:cubicBezTo>
                  <a:cubicBezTo>
                    <a:pt x="65512" y="114928"/>
                    <a:pt x="65575" y="114867"/>
                    <a:pt x="65638" y="114806"/>
                  </a:cubicBezTo>
                  <a:cubicBezTo>
                    <a:pt x="65702" y="114684"/>
                    <a:pt x="65828" y="114562"/>
                    <a:pt x="65892" y="114501"/>
                  </a:cubicBezTo>
                  <a:cubicBezTo>
                    <a:pt x="66019" y="114378"/>
                    <a:pt x="66082" y="114256"/>
                    <a:pt x="66145" y="114134"/>
                  </a:cubicBezTo>
                  <a:cubicBezTo>
                    <a:pt x="66272" y="114012"/>
                    <a:pt x="66335" y="113951"/>
                    <a:pt x="66462" y="113828"/>
                  </a:cubicBezTo>
                  <a:cubicBezTo>
                    <a:pt x="66525" y="113706"/>
                    <a:pt x="66589" y="113523"/>
                    <a:pt x="66652" y="113401"/>
                  </a:cubicBezTo>
                  <a:cubicBezTo>
                    <a:pt x="66715" y="113340"/>
                    <a:pt x="66779" y="113279"/>
                    <a:pt x="66779" y="113217"/>
                  </a:cubicBezTo>
                  <a:cubicBezTo>
                    <a:pt x="66969" y="112912"/>
                    <a:pt x="67096" y="112606"/>
                    <a:pt x="67286" y="112362"/>
                  </a:cubicBezTo>
                  <a:cubicBezTo>
                    <a:pt x="67349" y="112240"/>
                    <a:pt x="67476" y="112118"/>
                    <a:pt x="67539" y="112057"/>
                  </a:cubicBezTo>
                  <a:cubicBezTo>
                    <a:pt x="67666" y="111873"/>
                    <a:pt x="67793" y="111751"/>
                    <a:pt x="67919" y="111629"/>
                  </a:cubicBezTo>
                  <a:cubicBezTo>
                    <a:pt x="68046" y="111507"/>
                    <a:pt x="68173" y="111384"/>
                    <a:pt x="68299" y="111323"/>
                  </a:cubicBezTo>
                  <a:cubicBezTo>
                    <a:pt x="68363" y="111323"/>
                    <a:pt x="68489" y="111262"/>
                    <a:pt x="68489" y="111201"/>
                  </a:cubicBezTo>
                  <a:cubicBezTo>
                    <a:pt x="68553" y="111140"/>
                    <a:pt x="68553" y="111079"/>
                    <a:pt x="68616" y="111018"/>
                  </a:cubicBezTo>
                  <a:cubicBezTo>
                    <a:pt x="68680" y="110896"/>
                    <a:pt x="68806" y="110835"/>
                    <a:pt x="68870" y="110773"/>
                  </a:cubicBezTo>
                  <a:cubicBezTo>
                    <a:pt x="68933" y="110712"/>
                    <a:pt x="68996" y="110590"/>
                    <a:pt x="69060" y="110529"/>
                  </a:cubicBezTo>
                  <a:cubicBezTo>
                    <a:pt x="69123" y="110468"/>
                    <a:pt x="69123" y="110468"/>
                    <a:pt x="69123" y="110407"/>
                  </a:cubicBezTo>
                  <a:cubicBezTo>
                    <a:pt x="69186" y="110346"/>
                    <a:pt x="69186" y="110285"/>
                    <a:pt x="69186" y="110224"/>
                  </a:cubicBezTo>
                  <a:cubicBezTo>
                    <a:pt x="69250" y="110101"/>
                    <a:pt x="69250" y="110040"/>
                    <a:pt x="69313" y="109979"/>
                  </a:cubicBezTo>
                  <a:cubicBezTo>
                    <a:pt x="69313" y="109857"/>
                    <a:pt x="69313" y="109735"/>
                    <a:pt x="69313" y="109674"/>
                  </a:cubicBezTo>
                  <a:cubicBezTo>
                    <a:pt x="69313" y="109551"/>
                    <a:pt x="69376" y="109429"/>
                    <a:pt x="69440" y="109368"/>
                  </a:cubicBezTo>
                  <a:cubicBezTo>
                    <a:pt x="69440" y="109246"/>
                    <a:pt x="69440" y="109124"/>
                    <a:pt x="69503" y="109002"/>
                  </a:cubicBezTo>
                  <a:cubicBezTo>
                    <a:pt x="69567" y="108879"/>
                    <a:pt x="69630" y="108696"/>
                    <a:pt x="69630" y="108574"/>
                  </a:cubicBezTo>
                  <a:cubicBezTo>
                    <a:pt x="69630" y="108513"/>
                    <a:pt x="69693" y="108452"/>
                    <a:pt x="69693" y="108329"/>
                  </a:cubicBezTo>
                  <a:cubicBezTo>
                    <a:pt x="69693" y="108268"/>
                    <a:pt x="69693" y="108146"/>
                    <a:pt x="69693" y="108024"/>
                  </a:cubicBezTo>
                  <a:cubicBezTo>
                    <a:pt x="69693" y="107902"/>
                    <a:pt x="69757" y="107841"/>
                    <a:pt x="69757" y="107718"/>
                  </a:cubicBezTo>
                  <a:cubicBezTo>
                    <a:pt x="69757" y="107657"/>
                    <a:pt x="69757" y="107535"/>
                    <a:pt x="69757" y="107413"/>
                  </a:cubicBezTo>
                  <a:cubicBezTo>
                    <a:pt x="69757" y="107413"/>
                    <a:pt x="69820" y="107230"/>
                    <a:pt x="69757" y="107230"/>
                  </a:cubicBezTo>
                  <a:cubicBezTo>
                    <a:pt x="69693" y="107230"/>
                    <a:pt x="69693" y="107230"/>
                    <a:pt x="69693" y="107291"/>
                  </a:cubicBezTo>
                  <a:cubicBezTo>
                    <a:pt x="69630" y="107291"/>
                    <a:pt x="69630" y="107291"/>
                    <a:pt x="69630" y="107352"/>
                  </a:cubicBezTo>
                  <a:cubicBezTo>
                    <a:pt x="69630" y="107352"/>
                    <a:pt x="69693" y="107413"/>
                    <a:pt x="69630" y="107413"/>
                  </a:cubicBezTo>
                  <a:cubicBezTo>
                    <a:pt x="69630" y="107474"/>
                    <a:pt x="69567" y="107413"/>
                    <a:pt x="69503" y="107413"/>
                  </a:cubicBezTo>
                  <a:cubicBezTo>
                    <a:pt x="69503" y="107291"/>
                    <a:pt x="69440" y="107291"/>
                    <a:pt x="69313" y="107230"/>
                  </a:cubicBezTo>
                  <a:cubicBezTo>
                    <a:pt x="69313" y="107169"/>
                    <a:pt x="69123" y="107107"/>
                    <a:pt x="69250" y="107046"/>
                  </a:cubicBezTo>
                  <a:cubicBezTo>
                    <a:pt x="69313" y="107046"/>
                    <a:pt x="69376" y="107046"/>
                    <a:pt x="69376" y="106985"/>
                  </a:cubicBezTo>
                  <a:cubicBezTo>
                    <a:pt x="69440" y="106985"/>
                    <a:pt x="69440" y="106924"/>
                    <a:pt x="69440" y="106863"/>
                  </a:cubicBezTo>
                  <a:cubicBezTo>
                    <a:pt x="69503" y="106741"/>
                    <a:pt x="69567" y="106680"/>
                    <a:pt x="69630" y="106558"/>
                  </a:cubicBezTo>
                  <a:cubicBezTo>
                    <a:pt x="69693" y="106496"/>
                    <a:pt x="69820" y="106435"/>
                    <a:pt x="69883" y="106374"/>
                  </a:cubicBezTo>
                  <a:cubicBezTo>
                    <a:pt x="70010" y="106313"/>
                    <a:pt x="70137" y="106191"/>
                    <a:pt x="70263" y="106130"/>
                  </a:cubicBezTo>
                  <a:cubicBezTo>
                    <a:pt x="70517" y="106008"/>
                    <a:pt x="70770" y="105947"/>
                    <a:pt x="70960" y="105824"/>
                  </a:cubicBezTo>
                  <a:cubicBezTo>
                    <a:pt x="71151" y="105763"/>
                    <a:pt x="71404" y="105702"/>
                    <a:pt x="71594" y="105580"/>
                  </a:cubicBezTo>
                  <a:cubicBezTo>
                    <a:pt x="71721" y="105519"/>
                    <a:pt x="71911" y="105519"/>
                    <a:pt x="72038" y="105458"/>
                  </a:cubicBezTo>
                  <a:cubicBezTo>
                    <a:pt x="72164" y="105397"/>
                    <a:pt x="72291" y="105336"/>
                    <a:pt x="72481" y="105274"/>
                  </a:cubicBezTo>
                  <a:cubicBezTo>
                    <a:pt x="72608" y="105213"/>
                    <a:pt x="72734" y="105091"/>
                    <a:pt x="72861" y="105030"/>
                  </a:cubicBezTo>
                  <a:cubicBezTo>
                    <a:pt x="72925" y="104969"/>
                    <a:pt x="72988" y="104847"/>
                    <a:pt x="73051" y="104786"/>
                  </a:cubicBezTo>
                  <a:cubicBezTo>
                    <a:pt x="73115" y="104725"/>
                    <a:pt x="73178" y="104663"/>
                    <a:pt x="73241" y="104602"/>
                  </a:cubicBezTo>
                  <a:cubicBezTo>
                    <a:pt x="73305" y="104480"/>
                    <a:pt x="73305" y="104358"/>
                    <a:pt x="73305" y="104297"/>
                  </a:cubicBezTo>
                  <a:cubicBezTo>
                    <a:pt x="73305" y="104236"/>
                    <a:pt x="73305" y="104175"/>
                    <a:pt x="73368" y="104114"/>
                  </a:cubicBezTo>
                  <a:cubicBezTo>
                    <a:pt x="73368" y="104114"/>
                    <a:pt x="73368" y="104052"/>
                    <a:pt x="73368" y="103991"/>
                  </a:cubicBezTo>
                  <a:cubicBezTo>
                    <a:pt x="73368" y="103930"/>
                    <a:pt x="73305" y="103930"/>
                    <a:pt x="73305" y="103991"/>
                  </a:cubicBezTo>
                  <a:cubicBezTo>
                    <a:pt x="73241" y="103991"/>
                    <a:pt x="73178" y="104175"/>
                    <a:pt x="73115" y="104114"/>
                  </a:cubicBezTo>
                  <a:cubicBezTo>
                    <a:pt x="73115" y="104052"/>
                    <a:pt x="73115" y="103991"/>
                    <a:pt x="73178" y="103930"/>
                  </a:cubicBezTo>
                  <a:cubicBezTo>
                    <a:pt x="73178" y="103930"/>
                    <a:pt x="73178" y="103869"/>
                    <a:pt x="73178" y="103808"/>
                  </a:cubicBezTo>
                  <a:cubicBezTo>
                    <a:pt x="73241" y="103686"/>
                    <a:pt x="73241" y="103564"/>
                    <a:pt x="73241" y="103441"/>
                  </a:cubicBezTo>
                  <a:cubicBezTo>
                    <a:pt x="73241" y="103319"/>
                    <a:pt x="73241" y="103258"/>
                    <a:pt x="73241" y="103197"/>
                  </a:cubicBezTo>
                  <a:cubicBezTo>
                    <a:pt x="73241" y="103136"/>
                    <a:pt x="73241" y="103075"/>
                    <a:pt x="73241" y="103014"/>
                  </a:cubicBezTo>
                  <a:cubicBezTo>
                    <a:pt x="73305" y="102953"/>
                    <a:pt x="73305" y="102953"/>
                    <a:pt x="73368" y="102953"/>
                  </a:cubicBezTo>
                  <a:cubicBezTo>
                    <a:pt x="73368" y="102892"/>
                    <a:pt x="73368" y="102830"/>
                    <a:pt x="73368" y="102769"/>
                  </a:cubicBezTo>
                  <a:cubicBezTo>
                    <a:pt x="73305" y="102708"/>
                    <a:pt x="73305" y="102586"/>
                    <a:pt x="73305" y="102525"/>
                  </a:cubicBezTo>
                  <a:cubicBezTo>
                    <a:pt x="73305" y="102403"/>
                    <a:pt x="73368" y="102342"/>
                    <a:pt x="73368" y="102219"/>
                  </a:cubicBezTo>
                  <a:cubicBezTo>
                    <a:pt x="73368" y="102158"/>
                    <a:pt x="73368" y="102097"/>
                    <a:pt x="73368" y="101975"/>
                  </a:cubicBezTo>
                  <a:cubicBezTo>
                    <a:pt x="73368" y="101914"/>
                    <a:pt x="73368" y="101853"/>
                    <a:pt x="73368" y="101792"/>
                  </a:cubicBezTo>
                  <a:cubicBezTo>
                    <a:pt x="73368" y="101731"/>
                    <a:pt x="73368" y="101608"/>
                    <a:pt x="73305" y="101608"/>
                  </a:cubicBezTo>
                  <a:cubicBezTo>
                    <a:pt x="73241" y="101608"/>
                    <a:pt x="73241" y="101731"/>
                    <a:pt x="73178" y="101731"/>
                  </a:cubicBezTo>
                  <a:cubicBezTo>
                    <a:pt x="73178" y="101608"/>
                    <a:pt x="73178" y="101547"/>
                    <a:pt x="73178" y="101425"/>
                  </a:cubicBezTo>
                  <a:cubicBezTo>
                    <a:pt x="73115" y="101364"/>
                    <a:pt x="73115" y="101364"/>
                    <a:pt x="73051" y="101303"/>
                  </a:cubicBezTo>
                  <a:cubicBezTo>
                    <a:pt x="73051" y="101242"/>
                    <a:pt x="73051" y="101181"/>
                    <a:pt x="73051" y="101120"/>
                  </a:cubicBezTo>
                  <a:cubicBezTo>
                    <a:pt x="72988" y="100997"/>
                    <a:pt x="72988" y="100936"/>
                    <a:pt x="72925" y="100814"/>
                  </a:cubicBezTo>
                  <a:cubicBezTo>
                    <a:pt x="72861" y="100692"/>
                    <a:pt x="72798" y="100509"/>
                    <a:pt x="72734" y="100386"/>
                  </a:cubicBezTo>
                  <a:cubicBezTo>
                    <a:pt x="72671" y="100325"/>
                    <a:pt x="72671" y="100264"/>
                    <a:pt x="72671" y="100203"/>
                  </a:cubicBezTo>
                  <a:cubicBezTo>
                    <a:pt x="72671" y="100203"/>
                    <a:pt x="72671" y="100142"/>
                    <a:pt x="72671" y="100142"/>
                  </a:cubicBezTo>
                  <a:cubicBezTo>
                    <a:pt x="72671" y="100081"/>
                    <a:pt x="72734" y="100081"/>
                    <a:pt x="72734" y="100081"/>
                  </a:cubicBezTo>
                  <a:cubicBezTo>
                    <a:pt x="72798" y="99898"/>
                    <a:pt x="72544" y="99775"/>
                    <a:pt x="72481" y="99714"/>
                  </a:cubicBezTo>
                  <a:cubicBezTo>
                    <a:pt x="72418" y="99592"/>
                    <a:pt x="72354" y="99531"/>
                    <a:pt x="72291" y="99470"/>
                  </a:cubicBezTo>
                  <a:cubicBezTo>
                    <a:pt x="72228" y="99409"/>
                    <a:pt x="72164" y="99348"/>
                    <a:pt x="72164" y="99226"/>
                  </a:cubicBezTo>
                  <a:cubicBezTo>
                    <a:pt x="72164" y="99164"/>
                    <a:pt x="72164" y="99164"/>
                    <a:pt x="72164" y="99103"/>
                  </a:cubicBezTo>
                  <a:cubicBezTo>
                    <a:pt x="72164" y="99042"/>
                    <a:pt x="72164" y="98981"/>
                    <a:pt x="72164" y="98981"/>
                  </a:cubicBezTo>
                  <a:cubicBezTo>
                    <a:pt x="72228" y="98859"/>
                    <a:pt x="72228" y="98920"/>
                    <a:pt x="72291" y="98920"/>
                  </a:cubicBezTo>
                  <a:cubicBezTo>
                    <a:pt x="72354" y="98859"/>
                    <a:pt x="72354" y="98859"/>
                    <a:pt x="72354" y="98798"/>
                  </a:cubicBezTo>
                  <a:cubicBezTo>
                    <a:pt x="72354" y="98676"/>
                    <a:pt x="72291" y="98615"/>
                    <a:pt x="72291" y="98553"/>
                  </a:cubicBezTo>
                  <a:cubicBezTo>
                    <a:pt x="72291" y="98492"/>
                    <a:pt x="72291" y="98370"/>
                    <a:pt x="72228" y="98370"/>
                  </a:cubicBezTo>
                  <a:cubicBezTo>
                    <a:pt x="72228" y="98309"/>
                    <a:pt x="72101" y="98309"/>
                    <a:pt x="72164" y="98187"/>
                  </a:cubicBezTo>
                  <a:cubicBezTo>
                    <a:pt x="72164" y="98248"/>
                    <a:pt x="72164" y="98248"/>
                    <a:pt x="72164" y="98248"/>
                  </a:cubicBezTo>
                  <a:cubicBezTo>
                    <a:pt x="72228" y="98309"/>
                    <a:pt x="72228" y="98309"/>
                    <a:pt x="72291" y="98309"/>
                  </a:cubicBezTo>
                  <a:cubicBezTo>
                    <a:pt x="72354" y="98370"/>
                    <a:pt x="72418" y="98431"/>
                    <a:pt x="72544" y="98431"/>
                  </a:cubicBezTo>
                  <a:cubicBezTo>
                    <a:pt x="72671" y="98492"/>
                    <a:pt x="72671" y="98370"/>
                    <a:pt x="72734" y="98309"/>
                  </a:cubicBezTo>
                  <a:cubicBezTo>
                    <a:pt x="72861" y="98187"/>
                    <a:pt x="73051" y="98126"/>
                    <a:pt x="73178" y="98004"/>
                  </a:cubicBezTo>
                  <a:cubicBezTo>
                    <a:pt x="73241" y="97942"/>
                    <a:pt x="73241" y="97881"/>
                    <a:pt x="73305" y="97759"/>
                  </a:cubicBezTo>
                  <a:cubicBezTo>
                    <a:pt x="73368" y="97698"/>
                    <a:pt x="73495" y="97576"/>
                    <a:pt x="73558" y="97515"/>
                  </a:cubicBezTo>
                  <a:cubicBezTo>
                    <a:pt x="73558" y="97454"/>
                    <a:pt x="73621" y="97393"/>
                    <a:pt x="73685" y="97393"/>
                  </a:cubicBezTo>
                  <a:cubicBezTo>
                    <a:pt x="73685" y="97331"/>
                    <a:pt x="73748" y="97331"/>
                    <a:pt x="73812" y="97331"/>
                  </a:cubicBezTo>
                  <a:cubicBezTo>
                    <a:pt x="73875" y="97270"/>
                    <a:pt x="73875" y="97270"/>
                    <a:pt x="73938" y="97209"/>
                  </a:cubicBezTo>
                  <a:cubicBezTo>
                    <a:pt x="74002" y="97148"/>
                    <a:pt x="74065" y="97026"/>
                    <a:pt x="74192" y="97087"/>
                  </a:cubicBezTo>
                  <a:cubicBezTo>
                    <a:pt x="74192" y="97087"/>
                    <a:pt x="74255" y="97148"/>
                    <a:pt x="74318" y="97087"/>
                  </a:cubicBezTo>
                  <a:cubicBezTo>
                    <a:pt x="74382" y="97087"/>
                    <a:pt x="74382" y="97026"/>
                    <a:pt x="74382" y="97026"/>
                  </a:cubicBezTo>
                  <a:cubicBezTo>
                    <a:pt x="74445" y="97026"/>
                    <a:pt x="74508" y="97026"/>
                    <a:pt x="74508" y="96965"/>
                  </a:cubicBezTo>
                  <a:cubicBezTo>
                    <a:pt x="74572" y="96965"/>
                    <a:pt x="74635" y="96904"/>
                    <a:pt x="74635" y="96843"/>
                  </a:cubicBezTo>
                  <a:cubicBezTo>
                    <a:pt x="74635" y="96782"/>
                    <a:pt x="74699" y="96720"/>
                    <a:pt x="74762" y="96659"/>
                  </a:cubicBezTo>
                  <a:cubicBezTo>
                    <a:pt x="74825" y="96598"/>
                    <a:pt x="74952" y="96537"/>
                    <a:pt x="75015" y="96415"/>
                  </a:cubicBezTo>
                  <a:cubicBezTo>
                    <a:pt x="75079" y="96354"/>
                    <a:pt x="75142" y="96293"/>
                    <a:pt x="75205" y="96232"/>
                  </a:cubicBezTo>
                  <a:cubicBezTo>
                    <a:pt x="75269" y="96171"/>
                    <a:pt x="75332" y="96109"/>
                    <a:pt x="75332" y="96048"/>
                  </a:cubicBezTo>
                  <a:cubicBezTo>
                    <a:pt x="75332" y="95926"/>
                    <a:pt x="75269" y="95926"/>
                    <a:pt x="75269" y="95865"/>
                  </a:cubicBezTo>
                  <a:cubicBezTo>
                    <a:pt x="75205" y="95743"/>
                    <a:pt x="75522" y="95743"/>
                    <a:pt x="75586" y="95682"/>
                  </a:cubicBezTo>
                  <a:cubicBezTo>
                    <a:pt x="75649" y="95682"/>
                    <a:pt x="75649" y="95621"/>
                    <a:pt x="75712" y="95621"/>
                  </a:cubicBezTo>
                  <a:cubicBezTo>
                    <a:pt x="75839" y="95498"/>
                    <a:pt x="75902" y="95437"/>
                    <a:pt x="76029" y="95376"/>
                  </a:cubicBezTo>
                  <a:cubicBezTo>
                    <a:pt x="76156" y="95315"/>
                    <a:pt x="76219" y="95315"/>
                    <a:pt x="76346" y="95254"/>
                  </a:cubicBezTo>
                  <a:cubicBezTo>
                    <a:pt x="76409" y="95193"/>
                    <a:pt x="76536" y="95132"/>
                    <a:pt x="76663" y="95132"/>
                  </a:cubicBezTo>
                  <a:cubicBezTo>
                    <a:pt x="76726" y="95071"/>
                    <a:pt x="76853" y="95010"/>
                    <a:pt x="76916" y="94949"/>
                  </a:cubicBezTo>
                  <a:cubicBezTo>
                    <a:pt x="76916" y="94887"/>
                    <a:pt x="76916" y="94826"/>
                    <a:pt x="76979" y="94765"/>
                  </a:cubicBezTo>
                  <a:cubicBezTo>
                    <a:pt x="77043" y="94765"/>
                    <a:pt x="77106" y="94704"/>
                    <a:pt x="77106" y="94704"/>
                  </a:cubicBezTo>
                  <a:cubicBezTo>
                    <a:pt x="77233" y="94704"/>
                    <a:pt x="77360" y="94704"/>
                    <a:pt x="77486" y="94643"/>
                  </a:cubicBezTo>
                  <a:cubicBezTo>
                    <a:pt x="77740" y="94582"/>
                    <a:pt x="77993" y="94521"/>
                    <a:pt x="78247" y="94399"/>
                  </a:cubicBezTo>
                  <a:cubicBezTo>
                    <a:pt x="78373" y="94338"/>
                    <a:pt x="78563" y="94215"/>
                    <a:pt x="78690" y="94154"/>
                  </a:cubicBezTo>
                  <a:cubicBezTo>
                    <a:pt x="78753" y="94093"/>
                    <a:pt x="78817" y="94093"/>
                    <a:pt x="78880" y="94032"/>
                  </a:cubicBezTo>
                  <a:cubicBezTo>
                    <a:pt x="79007" y="93971"/>
                    <a:pt x="79070" y="93971"/>
                    <a:pt x="79134" y="93849"/>
                  </a:cubicBezTo>
                  <a:cubicBezTo>
                    <a:pt x="79197" y="93788"/>
                    <a:pt x="79324" y="93727"/>
                    <a:pt x="79387" y="93604"/>
                  </a:cubicBezTo>
                  <a:cubicBezTo>
                    <a:pt x="79450" y="93604"/>
                    <a:pt x="79514" y="93543"/>
                    <a:pt x="79514" y="93543"/>
                  </a:cubicBezTo>
                  <a:cubicBezTo>
                    <a:pt x="79577" y="93482"/>
                    <a:pt x="79577" y="93421"/>
                    <a:pt x="79640" y="93360"/>
                  </a:cubicBezTo>
                  <a:cubicBezTo>
                    <a:pt x="79767" y="93116"/>
                    <a:pt x="79894" y="92871"/>
                    <a:pt x="80084" y="92688"/>
                  </a:cubicBezTo>
                  <a:cubicBezTo>
                    <a:pt x="80147" y="92566"/>
                    <a:pt x="80211" y="92505"/>
                    <a:pt x="80274" y="92382"/>
                  </a:cubicBezTo>
                  <a:cubicBezTo>
                    <a:pt x="80337" y="92260"/>
                    <a:pt x="80401" y="92199"/>
                    <a:pt x="80464" y="92077"/>
                  </a:cubicBezTo>
                  <a:cubicBezTo>
                    <a:pt x="80464" y="92016"/>
                    <a:pt x="80591" y="91955"/>
                    <a:pt x="80527" y="91832"/>
                  </a:cubicBezTo>
                  <a:cubicBezTo>
                    <a:pt x="80527" y="91771"/>
                    <a:pt x="80464" y="91710"/>
                    <a:pt x="80527" y="91649"/>
                  </a:cubicBezTo>
                  <a:cubicBezTo>
                    <a:pt x="80527" y="91588"/>
                    <a:pt x="80654" y="91588"/>
                    <a:pt x="80654" y="91527"/>
                  </a:cubicBezTo>
                  <a:cubicBezTo>
                    <a:pt x="80718" y="91466"/>
                    <a:pt x="80718" y="91344"/>
                    <a:pt x="80718" y="91283"/>
                  </a:cubicBezTo>
                  <a:cubicBezTo>
                    <a:pt x="80718" y="91221"/>
                    <a:pt x="80718" y="91221"/>
                    <a:pt x="80718" y="91160"/>
                  </a:cubicBezTo>
                  <a:cubicBezTo>
                    <a:pt x="80718" y="91099"/>
                    <a:pt x="80718" y="91099"/>
                    <a:pt x="80654" y="91038"/>
                  </a:cubicBezTo>
                  <a:cubicBezTo>
                    <a:pt x="80654" y="91038"/>
                    <a:pt x="80654" y="90977"/>
                    <a:pt x="80654" y="90977"/>
                  </a:cubicBezTo>
                  <a:cubicBezTo>
                    <a:pt x="80591" y="90916"/>
                    <a:pt x="80591" y="90977"/>
                    <a:pt x="80527" y="91038"/>
                  </a:cubicBezTo>
                  <a:cubicBezTo>
                    <a:pt x="80464" y="91038"/>
                    <a:pt x="80527" y="90977"/>
                    <a:pt x="80527" y="90977"/>
                  </a:cubicBezTo>
                  <a:cubicBezTo>
                    <a:pt x="80591" y="90855"/>
                    <a:pt x="80527" y="90794"/>
                    <a:pt x="80464" y="90733"/>
                  </a:cubicBezTo>
                  <a:cubicBezTo>
                    <a:pt x="80464" y="90672"/>
                    <a:pt x="80464" y="90672"/>
                    <a:pt x="80401" y="90672"/>
                  </a:cubicBezTo>
                  <a:cubicBezTo>
                    <a:pt x="80401" y="90672"/>
                    <a:pt x="80401" y="90733"/>
                    <a:pt x="80337" y="90733"/>
                  </a:cubicBezTo>
                  <a:cubicBezTo>
                    <a:pt x="80401" y="90733"/>
                    <a:pt x="80401" y="90427"/>
                    <a:pt x="80401" y="90427"/>
                  </a:cubicBezTo>
                  <a:cubicBezTo>
                    <a:pt x="80401" y="90366"/>
                    <a:pt x="80401" y="90366"/>
                    <a:pt x="80337" y="90305"/>
                  </a:cubicBezTo>
                  <a:cubicBezTo>
                    <a:pt x="80337" y="90244"/>
                    <a:pt x="80337" y="90244"/>
                    <a:pt x="80337" y="90183"/>
                  </a:cubicBezTo>
                  <a:cubicBezTo>
                    <a:pt x="80337" y="90122"/>
                    <a:pt x="80337" y="90122"/>
                    <a:pt x="80274" y="90061"/>
                  </a:cubicBezTo>
                  <a:cubicBezTo>
                    <a:pt x="80274" y="90000"/>
                    <a:pt x="80274" y="89938"/>
                    <a:pt x="80274" y="89877"/>
                  </a:cubicBezTo>
                  <a:cubicBezTo>
                    <a:pt x="80274" y="89877"/>
                    <a:pt x="80274" y="89816"/>
                    <a:pt x="80274" y="89755"/>
                  </a:cubicBezTo>
                  <a:cubicBezTo>
                    <a:pt x="80274" y="89633"/>
                    <a:pt x="80274" y="89572"/>
                    <a:pt x="80274" y="89450"/>
                  </a:cubicBezTo>
                  <a:cubicBezTo>
                    <a:pt x="80337" y="89389"/>
                    <a:pt x="80274" y="89327"/>
                    <a:pt x="80337" y="89266"/>
                  </a:cubicBezTo>
                  <a:cubicBezTo>
                    <a:pt x="80401" y="89144"/>
                    <a:pt x="80401" y="89083"/>
                    <a:pt x="80274" y="89083"/>
                  </a:cubicBezTo>
                  <a:cubicBezTo>
                    <a:pt x="80211" y="89022"/>
                    <a:pt x="80147" y="89022"/>
                    <a:pt x="80211" y="88961"/>
                  </a:cubicBezTo>
                  <a:cubicBezTo>
                    <a:pt x="80211" y="88900"/>
                    <a:pt x="80274" y="88900"/>
                    <a:pt x="80274" y="88839"/>
                  </a:cubicBezTo>
                  <a:cubicBezTo>
                    <a:pt x="80337" y="88839"/>
                    <a:pt x="80337" y="88778"/>
                    <a:pt x="80337" y="88716"/>
                  </a:cubicBezTo>
                  <a:cubicBezTo>
                    <a:pt x="80401" y="88716"/>
                    <a:pt x="80401" y="88594"/>
                    <a:pt x="80401" y="88594"/>
                  </a:cubicBezTo>
                  <a:cubicBezTo>
                    <a:pt x="80401" y="88472"/>
                    <a:pt x="80337" y="88411"/>
                    <a:pt x="80337" y="88350"/>
                  </a:cubicBezTo>
                  <a:cubicBezTo>
                    <a:pt x="80337" y="88289"/>
                    <a:pt x="80337" y="88167"/>
                    <a:pt x="80337" y="88105"/>
                  </a:cubicBezTo>
                  <a:cubicBezTo>
                    <a:pt x="80337" y="87983"/>
                    <a:pt x="80274" y="87922"/>
                    <a:pt x="80274" y="87861"/>
                  </a:cubicBezTo>
                  <a:cubicBezTo>
                    <a:pt x="80211" y="87678"/>
                    <a:pt x="80274" y="87494"/>
                    <a:pt x="80274" y="87372"/>
                  </a:cubicBezTo>
                  <a:cubicBezTo>
                    <a:pt x="80274" y="87250"/>
                    <a:pt x="80211" y="87189"/>
                    <a:pt x="80211" y="87067"/>
                  </a:cubicBezTo>
                  <a:cubicBezTo>
                    <a:pt x="80211" y="86945"/>
                    <a:pt x="80084" y="86883"/>
                    <a:pt x="80147" y="86761"/>
                  </a:cubicBezTo>
                  <a:cubicBezTo>
                    <a:pt x="80147" y="86700"/>
                    <a:pt x="80211" y="86639"/>
                    <a:pt x="80211" y="86517"/>
                  </a:cubicBezTo>
                  <a:cubicBezTo>
                    <a:pt x="80211" y="86395"/>
                    <a:pt x="80211" y="86334"/>
                    <a:pt x="80274" y="86272"/>
                  </a:cubicBezTo>
                  <a:cubicBezTo>
                    <a:pt x="80337" y="86211"/>
                    <a:pt x="80337" y="86211"/>
                    <a:pt x="80337" y="86150"/>
                  </a:cubicBezTo>
                  <a:cubicBezTo>
                    <a:pt x="80274" y="86089"/>
                    <a:pt x="80274" y="86089"/>
                    <a:pt x="80274" y="86028"/>
                  </a:cubicBezTo>
                  <a:cubicBezTo>
                    <a:pt x="80274" y="85967"/>
                    <a:pt x="80464" y="85967"/>
                    <a:pt x="80337" y="85845"/>
                  </a:cubicBezTo>
                  <a:cubicBezTo>
                    <a:pt x="80274" y="85784"/>
                    <a:pt x="80211" y="85784"/>
                    <a:pt x="80147" y="85723"/>
                  </a:cubicBezTo>
                  <a:cubicBezTo>
                    <a:pt x="80147" y="85661"/>
                    <a:pt x="80147" y="85600"/>
                    <a:pt x="80147" y="85539"/>
                  </a:cubicBezTo>
                  <a:cubicBezTo>
                    <a:pt x="80147" y="85478"/>
                    <a:pt x="80084" y="85478"/>
                    <a:pt x="80021" y="85417"/>
                  </a:cubicBezTo>
                  <a:cubicBezTo>
                    <a:pt x="79957" y="85356"/>
                    <a:pt x="79831" y="85295"/>
                    <a:pt x="79767" y="85295"/>
                  </a:cubicBezTo>
                  <a:cubicBezTo>
                    <a:pt x="79640" y="85295"/>
                    <a:pt x="79514" y="85295"/>
                    <a:pt x="79450" y="85234"/>
                  </a:cubicBezTo>
                  <a:cubicBezTo>
                    <a:pt x="79387" y="85173"/>
                    <a:pt x="79387" y="85050"/>
                    <a:pt x="79324" y="84989"/>
                  </a:cubicBezTo>
                  <a:cubicBezTo>
                    <a:pt x="79197" y="84989"/>
                    <a:pt x="79070" y="85112"/>
                    <a:pt x="79134" y="84928"/>
                  </a:cubicBezTo>
                  <a:cubicBezTo>
                    <a:pt x="79134" y="84928"/>
                    <a:pt x="79134" y="84867"/>
                    <a:pt x="79134" y="84806"/>
                  </a:cubicBezTo>
                  <a:cubicBezTo>
                    <a:pt x="79134" y="84745"/>
                    <a:pt x="79070" y="84745"/>
                    <a:pt x="79070" y="84684"/>
                  </a:cubicBezTo>
                  <a:cubicBezTo>
                    <a:pt x="79070" y="84562"/>
                    <a:pt x="79007" y="84501"/>
                    <a:pt x="78944" y="84439"/>
                  </a:cubicBezTo>
                  <a:cubicBezTo>
                    <a:pt x="78944" y="84317"/>
                    <a:pt x="78944" y="84256"/>
                    <a:pt x="78944" y="84195"/>
                  </a:cubicBezTo>
                  <a:cubicBezTo>
                    <a:pt x="79070" y="83951"/>
                    <a:pt x="78944" y="83828"/>
                    <a:pt x="78817" y="83645"/>
                  </a:cubicBezTo>
                  <a:cubicBezTo>
                    <a:pt x="78753" y="83584"/>
                    <a:pt x="78690" y="83523"/>
                    <a:pt x="78627" y="83462"/>
                  </a:cubicBezTo>
                  <a:cubicBezTo>
                    <a:pt x="78627" y="83340"/>
                    <a:pt x="78690" y="83217"/>
                    <a:pt x="78627" y="83156"/>
                  </a:cubicBezTo>
                  <a:cubicBezTo>
                    <a:pt x="78627" y="83034"/>
                    <a:pt x="78563" y="82912"/>
                    <a:pt x="78563" y="82790"/>
                  </a:cubicBezTo>
                  <a:cubicBezTo>
                    <a:pt x="78563" y="82545"/>
                    <a:pt x="78817" y="82362"/>
                    <a:pt x="78753" y="82179"/>
                  </a:cubicBezTo>
                  <a:cubicBezTo>
                    <a:pt x="78753" y="82057"/>
                    <a:pt x="78690" y="81995"/>
                    <a:pt x="78627" y="81873"/>
                  </a:cubicBezTo>
                  <a:cubicBezTo>
                    <a:pt x="78563" y="81690"/>
                    <a:pt x="78627" y="81446"/>
                    <a:pt x="78753" y="81323"/>
                  </a:cubicBezTo>
                  <a:cubicBezTo>
                    <a:pt x="78753" y="81262"/>
                    <a:pt x="78753" y="81201"/>
                    <a:pt x="78817" y="81201"/>
                  </a:cubicBezTo>
                  <a:cubicBezTo>
                    <a:pt x="78817" y="81140"/>
                    <a:pt x="78880" y="81079"/>
                    <a:pt x="78880" y="81018"/>
                  </a:cubicBezTo>
                  <a:cubicBezTo>
                    <a:pt x="78880" y="81018"/>
                    <a:pt x="78880" y="80957"/>
                    <a:pt x="78817" y="80896"/>
                  </a:cubicBezTo>
                  <a:cubicBezTo>
                    <a:pt x="78817" y="80835"/>
                    <a:pt x="78817" y="80835"/>
                    <a:pt x="78753" y="80773"/>
                  </a:cubicBezTo>
                  <a:cubicBezTo>
                    <a:pt x="78690" y="80712"/>
                    <a:pt x="78690" y="80651"/>
                    <a:pt x="78627" y="80651"/>
                  </a:cubicBezTo>
                  <a:cubicBezTo>
                    <a:pt x="78563" y="80590"/>
                    <a:pt x="78500" y="80590"/>
                    <a:pt x="78437" y="80529"/>
                  </a:cubicBezTo>
                  <a:cubicBezTo>
                    <a:pt x="78373" y="80468"/>
                    <a:pt x="78310" y="80407"/>
                    <a:pt x="78247" y="80346"/>
                  </a:cubicBezTo>
                  <a:cubicBezTo>
                    <a:pt x="78120" y="80224"/>
                    <a:pt x="77930" y="80101"/>
                    <a:pt x="77866" y="79979"/>
                  </a:cubicBezTo>
                  <a:cubicBezTo>
                    <a:pt x="77803" y="79796"/>
                    <a:pt x="77866" y="79613"/>
                    <a:pt x="77930" y="79429"/>
                  </a:cubicBezTo>
                  <a:cubicBezTo>
                    <a:pt x="77993" y="79368"/>
                    <a:pt x="77993" y="79246"/>
                    <a:pt x="77993" y="79185"/>
                  </a:cubicBezTo>
                  <a:cubicBezTo>
                    <a:pt x="78057" y="79002"/>
                    <a:pt x="78183" y="78818"/>
                    <a:pt x="78183" y="78635"/>
                  </a:cubicBezTo>
                  <a:cubicBezTo>
                    <a:pt x="78247" y="78513"/>
                    <a:pt x="78310" y="78391"/>
                    <a:pt x="78310" y="78268"/>
                  </a:cubicBezTo>
                  <a:cubicBezTo>
                    <a:pt x="78373" y="78207"/>
                    <a:pt x="78373" y="78085"/>
                    <a:pt x="78373" y="78024"/>
                  </a:cubicBezTo>
                  <a:cubicBezTo>
                    <a:pt x="78437" y="77902"/>
                    <a:pt x="78500" y="77841"/>
                    <a:pt x="78627" y="77780"/>
                  </a:cubicBezTo>
                  <a:cubicBezTo>
                    <a:pt x="78753" y="77718"/>
                    <a:pt x="78880" y="77596"/>
                    <a:pt x="78880" y="77474"/>
                  </a:cubicBezTo>
                  <a:cubicBezTo>
                    <a:pt x="78944" y="77413"/>
                    <a:pt x="78944" y="77291"/>
                    <a:pt x="79007" y="77230"/>
                  </a:cubicBezTo>
                  <a:cubicBezTo>
                    <a:pt x="79007" y="77230"/>
                    <a:pt x="79070" y="77169"/>
                    <a:pt x="79070" y="77107"/>
                  </a:cubicBezTo>
                  <a:cubicBezTo>
                    <a:pt x="79007" y="77046"/>
                    <a:pt x="79007" y="76985"/>
                    <a:pt x="79007" y="76985"/>
                  </a:cubicBezTo>
                  <a:cubicBezTo>
                    <a:pt x="79070" y="76863"/>
                    <a:pt x="79197" y="76924"/>
                    <a:pt x="79260" y="76863"/>
                  </a:cubicBezTo>
                  <a:cubicBezTo>
                    <a:pt x="79324" y="76802"/>
                    <a:pt x="79324" y="76741"/>
                    <a:pt x="79324" y="76741"/>
                  </a:cubicBezTo>
                  <a:cubicBezTo>
                    <a:pt x="79324" y="76680"/>
                    <a:pt x="79387" y="76619"/>
                    <a:pt x="79324" y="76558"/>
                  </a:cubicBezTo>
                  <a:cubicBezTo>
                    <a:pt x="79324" y="76496"/>
                    <a:pt x="79197" y="76496"/>
                    <a:pt x="79260" y="76374"/>
                  </a:cubicBezTo>
                  <a:cubicBezTo>
                    <a:pt x="79324" y="76313"/>
                    <a:pt x="79387" y="76313"/>
                    <a:pt x="79387" y="76252"/>
                  </a:cubicBezTo>
                  <a:cubicBezTo>
                    <a:pt x="79450" y="76191"/>
                    <a:pt x="79450" y="76130"/>
                    <a:pt x="79514" y="76069"/>
                  </a:cubicBezTo>
                  <a:cubicBezTo>
                    <a:pt x="79577" y="76008"/>
                    <a:pt x="79640" y="76008"/>
                    <a:pt x="79704" y="75947"/>
                  </a:cubicBezTo>
                  <a:cubicBezTo>
                    <a:pt x="79831" y="75885"/>
                    <a:pt x="79767" y="75641"/>
                    <a:pt x="79831" y="75519"/>
                  </a:cubicBezTo>
                  <a:cubicBezTo>
                    <a:pt x="79831" y="75397"/>
                    <a:pt x="79894" y="75336"/>
                    <a:pt x="79957" y="75213"/>
                  </a:cubicBezTo>
                  <a:cubicBezTo>
                    <a:pt x="80021" y="75152"/>
                    <a:pt x="80147" y="75091"/>
                    <a:pt x="80274" y="75030"/>
                  </a:cubicBezTo>
                  <a:cubicBezTo>
                    <a:pt x="80337" y="74969"/>
                    <a:pt x="80401" y="74908"/>
                    <a:pt x="80527" y="74847"/>
                  </a:cubicBezTo>
                  <a:cubicBezTo>
                    <a:pt x="80527" y="74786"/>
                    <a:pt x="80654" y="74663"/>
                    <a:pt x="80718" y="74663"/>
                  </a:cubicBezTo>
                  <a:cubicBezTo>
                    <a:pt x="80781" y="74663"/>
                    <a:pt x="80844" y="74663"/>
                    <a:pt x="80908" y="74663"/>
                  </a:cubicBezTo>
                  <a:cubicBezTo>
                    <a:pt x="80971" y="74602"/>
                    <a:pt x="80971" y="74602"/>
                    <a:pt x="81034" y="74541"/>
                  </a:cubicBezTo>
                  <a:cubicBezTo>
                    <a:pt x="81034" y="74480"/>
                    <a:pt x="81224" y="74419"/>
                    <a:pt x="81098" y="74419"/>
                  </a:cubicBezTo>
                  <a:cubicBezTo>
                    <a:pt x="81034" y="74419"/>
                    <a:pt x="80971" y="74480"/>
                    <a:pt x="80971" y="74541"/>
                  </a:cubicBezTo>
                  <a:cubicBezTo>
                    <a:pt x="80908" y="74541"/>
                    <a:pt x="80908" y="74541"/>
                    <a:pt x="80908" y="74602"/>
                  </a:cubicBezTo>
                  <a:cubicBezTo>
                    <a:pt x="80844" y="74602"/>
                    <a:pt x="80844" y="74663"/>
                    <a:pt x="80844" y="74602"/>
                  </a:cubicBezTo>
                  <a:cubicBezTo>
                    <a:pt x="80844" y="74602"/>
                    <a:pt x="80844" y="74602"/>
                    <a:pt x="80844" y="74541"/>
                  </a:cubicBezTo>
                  <a:cubicBezTo>
                    <a:pt x="80844" y="74541"/>
                    <a:pt x="80844" y="74541"/>
                    <a:pt x="80781" y="74541"/>
                  </a:cubicBezTo>
                  <a:cubicBezTo>
                    <a:pt x="80781" y="74480"/>
                    <a:pt x="80781" y="74480"/>
                    <a:pt x="80781" y="74419"/>
                  </a:cubicBezTo>
                  <a:cubicBezTo>
                    <a:pt x="80781" y="74358"/>
                    <a:pt x="80781" y="74297"/>
                    <a:pt x="80844" y="74297"/>
                  </a:cubicBezTo>
                  <a:cubicBezTo>
                    <a:pt x="80908" y="74358"/>
                    <a:pt x="80844" y="74419"/>
                    <a:pt x="80908" y="74419"/>
                  </a:cubicBezTo>
                  <a:cubicBezTo>
                    <a:pt x="80971" y="74419"/>
                    <a:pt x="81034" y="74358"/>
                    <a:pt x="81034" y="74358"/>
                  </a:cubicBezTo>
                  <a:cubicBezTo>
                    <a:pt x="81098" y="74297"/>
                    <a:pt x="81098" y="74297"/>
                    <a:pt x="81161" y="74297"/>
                  </a:cubicBezTo>
                  <a:cubicBezTo>
                    <a:pt x="81288" y="74297"/>
                    <a:pt x="81288" y="74236"/>
                    <a:pt x="81414" y="74175"/>
                  </a:cubicBezTo>
                  <a:cubicBezTo>
                    <a:pt x="81478" y="74052"/>
                    <a:pt x="81541" y="74052"/>
                    <a:pt x="81605" y="73930"/>
                  </a:cubicBezTo>
                  <a:cubicBezTo>
                    <a:pt x="81668" y="73930"/>
                    <a:pt x="81668" y="73869"/>
                    <a:pt x="81668" y="73808"/>
                  </a:cubicBezTo>
                  <a:cubicBezTo>
                    <a:pt x="81731" y="73808"/>
                    <a:pt x="81731" y="73808"/>
                    <a:pt x="81731" y="73747"/>
                  </a:cubicBezTo>
                  <a:cubicBezTo>
                    <a:pt x="81795" y="73625"/>
                    <a:pt x="81858" y="73564"/>
                    <a:pt x="81921" y="73503"/>
                  </a:cubicBezTo>
                  <a:cubicBezTo>
                    <a:pt x="81985" y="73441"/>
                    <a:pt x="81985" y="73319"/>
                    <a:pt x="82048" y="73197"/>
                  </a:cubicBezTo>
                  <a:cubicBezTo>
                    <a:pt x="82111" y="73136"/>
                    <a:pt x="82175" y="73014"/>
                    <a:pt x="82238" y="72953"/>
                  </a:cubicBezTo>
                  <a:cubicBezTo>
                    <a:pt x="82365" y="72830"/>
                    <a:pt x="82428" y="72769"/>
                    <a:pt x="82555" y="72647"/>
                  </a:cubicBezTo>
                  <a:cubicBezTo>
                    <a:pt x="82618" y="72586"/>
                    <a:pt x="82682" y="72525"/>
                    <a:pt x="82808" y="72464"/>
                  </a:cubicBezTo>
                  <a:cubicBezTo>
                    <a:pt x="82872" y="72342"/>
                    <a:pt x="82935" y="72219"/>
                    <a:pt x="83062" y="72158"/>
                  </a:cubicBezTo>
                  <a:cubicBezTo>
                    <a:pt x="83125" y="72097"/>
                    <a:pt x="83189" y="72036"/>
                    <a:pt x="83252" y="71975"/>
                  </a:cubicBezTo>
                  <a:cubicBezTo>
                    <a:pt x="83315" y="71975"/>
                    <a:pt x="83315" y="71914"/>
                    <a:pt x="83379" y="71853"/>
                  </a:cubicBezTo>
                  <a:cubicBezTo>
                    <a:pt x="83442" y="71792"/>
                    <a:pt x="83442" y="71792"/>
                    <a:pt x="83442" y="71731"/>
                  </a:cubicBezTo>
                  <a:cubicBezTo>
                    <a:pt x="83569" y="71547"/>
                    <a:pt x="83759" y="71425"/>
                    <a:pt x="83885" y="71303"/>
                  </a:cubicBezTo>
                  <a:cubicBezTo>
                    <a:pt x="84012" y="71181"/>
                    <a:pt x="84076" y="71120"/>
                    <a:pt x="84139" y="70997"/>
                  </a:cubicBezTo>
                  <a:cubicBezTo>
                    <a:pt x="84202" y="70936"/>
                    <a:pt x="84266" y="70936"/>
                    <a:pt x="84329" y="70875"/>
                  </a:cubicBezTo>
                  <a:cubicBezTo>
                    <a:pt x="84392" y="70814"/>
                    <a:pt x="84456" y="70753"/>
                    <a:pt x="84519" y="70692"/>
                  </a:cubicBezTo>
                  <a:cubicBezTo>
                    <a:pt x="84582" y="70631"/>
                    <a:pt x="84582" y="70631"/>
                    <a:pt x="84646" y="70570"/>
                  </a:cubicBezTo>
                  <a:cubicBezTo>
                    <a:pt x="84772" y="70509"/>
                    <a:pt x="84899" y="70448"/>
                    <a:pt x="84963" y="70386"/>
                  </a:cubicBezTo>
                  <a:cubicBezTo>
                    <a:pt x="85089" y="70325"/>
                    <a:pt x="85153" y="70203"/>
                    <a:pt x="85279" y="70142"/>
                  </a:cubicBezTo>
                  <a:cubicBezTo>
                    <a:pt x="85343" y="70081"/>
                    <a:pt x="85469" y="70020"/>
                    <a:pt x="85596" y="69898"/>
                  </a:cubicBezTo>
                  <a:cubicBezTo>
                    <a:pt x="85723" y="69837"/>
                    <a:pt x="85786" y="69714"/>
                    <a:pt x="85913" y="69653"/>
                  </a:cubicBezTo>
                  <a:cubicBezTo>
                    <a:pt x="85976" y="69592"/>
                    <a:pt x="86103" y="69470"/>
                    <a:pt x="86230" y="69409"/>
                  </a:cubicBezTo>
                  <a:cubicBezTo>
                    <a:pt x="86420" y="69226"/>
                    <a:pt x="86673" y="69103"/>
                    <a:pt x="86927" y="68981"/>
                  </a:cubicBezTo>
                  <a:cubicBezTo>
                    <a:pt x="87053" y="68920"/>
                    <a:pt x="87117" y="68859"/>
                    <a:pt x="87243" y="68737"/>
                  </a:cubicBezTo>
                  <a:cubicBezTo>
                    <a:pt x="87307" y="68676"/>
                    <a:pt x="87434" y="68615"/>
                    <a:pt x="87560" y="68553"/>
                  </a:cubicBezTo>
                  <a:cubicBezTo>
                    <a:pt x="87814" y="68309"/>
                    <a:pt x="88004" y="68126"/>
                    <a:pt x="88257" y="67881"/>
                  </a:cubicBezTo>
                  <a:cubicBezTo>
                    <a:pt x="88321" y="67881"/>
                    <a:pt x="88384" y="67820"/>
                    <a:pt x="88447" y="67759"/>
                  </a:cubicBezTo>
                  <a:cubicBezTo>
                    <a:pt x="88511" y="67698"/>
                    <a:pt x="88637" y="67637"/>
                    <a:pt x="88701" y="67515"/>
                  </a:cubicBezTo>
                  <a:cubicBezTo>
                    <a:pt x="88764" y="67454"/>
                    <a:pt x="88827" y="67393"/>
                    <a:pt x="88827" y="67331"/>
                  </a:cubicBezTo>
                  <a:cubicBezTo>
                    <a:pt x="88954" y="67209"/>
                    <a:pt x="89081" y="67148"/>
                    <a:pt x="89208" y="67087"/>
                  </a:cubicBezTo>
                  <a:cubicBezTo>
                    <a:pt x="89334" y="66965"/>
                    <a:pt x="89398" y="66904"/>
                    <a:pt x="89524" y="66782"/>
                  </a:cubicBezTo>
                  <a:cubicBezTo>
                    <a:pt x="89714" y="66659"/>
                    <a:pt x="89841" y="66476"/>
                    <a:pt x="89968" y="66293"/>
                  </a:cubicBezTo>
                  <a:cubicBezTo>
                    <a:pt x="90158" y="66109"/>
                    <a:pt x="90411" y="65987"/>
                    <a:pt x="90538" y="65743"/>
                  </a:cubicBezTo>
                  <a:cubicBezTo>
                    <a:pt x="90601" y="65682"/>
                    <a:pt x="90665" y="65560"/>
                    <a:pt x="90728" y="65437"/>
                  </a:cubicBezTo>
                  <a:cubicBezTo>
                    <a:pt x="90791" y="65376"/>
                    <a:pt x="90855" y="65254"/>
                    <a:pt x="90918" y="65193"/>
                  </a:cubicBezTo>
                  <a:cubicBezTo>
                    <a:pt x="91108" y="64949"/>
                    <a:pt x="91298" y="64643"/>
                    <a:pt x="91425" y="64399"/>
                  </a:cubicBezTo>
                  <a:cubicBezTo>
                    <a:pt x="91488" y="64276"/>
                    <a:pt x="91552" y="64215"/>
                    <a:pt x="91615" y="64154"/>
                  </a:cubicBezTo>
                  <a:cubicBezTo>
                    <a:pt x="91678" y="63971"/>
                    <a:pt x="91742" y="63910"/>
                    <a:pt x="91869" y="63727"/>
                  </a:cubicBezTo>
                  <a:cubicBezTo>
                    <a:pt x="91932" y="63604"/>
                    <a:pt x="92059" y="63421"/>
                    <a:pt x="92185" y="63238"/>
                  </a:cubicBezTo>
                  <a:cubicBezTo>
                    <a:pt x="92249" y="63116"/>
                    <a:pt x="92312" y="62932"/>
                    <a:pt x="92375" y="62810"/>
                  </a:cubicBezTo>
                  <a:cubicBezTo>
                    <a:pt x="92439" y="62688"/>
                    <a:pt x="92439" y="62566"/>
                    <a:pt x="92502" y="62443"/>
                  </a:cubicBezTo>
                  <a:cubicBezTo>
                    <a:pt x="92565" y="62321"/>
                    <a:pt x="92629" y="62199"/>
                    <a:pt x="92692" y="62138"/>
                  </a:cubicBezTo>
                  <a:cubicBezTo>
                    <a:pt x="92819" y="61894"/>
                    <a:pt x="92946" y="61649"/>
                    <a:pt x="93009" y="61405"/>
                  </a:cubicBezTo>
                  <a:cubicBezTo>
                    <a:pt x="93072" y="61283"/>
                    <a:pt x="93072" y="61160"/>
                    <a:pt x="93072" y="61099"/>
                  </a:cubicBezTo>
                  <a:cubicBezTo>
                    <a:pt x="93136" y="61038"/>
                    <a:pt x="93199" y="60916"/>
                    <a:pt x="93262" y="60855"/>
                  </a:cubicBezTo>
                  <a:cubicBezTo>
                    <a:pt x="93326" y="60794"/>
                    <a:pt x="93453" y="60733"/>
                    <a:pt x="93516" y="60672"/>
                  </a:cubicBezTo>
                  <a:cubicBezTo>
                    <a:pt x="93579" y="60610"/>
                    <a:pt x="93643" y="60488"/>
                    <a:pt x="93706" y="60427"/>
                  </a:cubicBezTo>
                  <a:cubicBezTo>
                    <a:pt x="93706" y="60366"/>
                    <a:pt x="93769" y="60305"/>
                    <a:pt x="93833" y="60244"/>
                  </a:cubicBezTo>
                  <a:cubicBezTo>
                    <a:pt x="93896" y="60122"/>
                    <a:pt x="93959" y="60000"/>
                    <a:pt x="94023" y="59877"/>
                  </a:cubicBezTo>
                  <a:cubicBezTo>
                    <a:pt x="94149" y="59694"/>
                    <a:pt x="94276" y="59450"/>
                    <a:pt x="94403" y="59205"/>
                  </a:cubicBezTo>
                  <a:cubicBezTo>
                    <a:pt x="94466" y="59144"/>
                    <a:pt x="94530" y="59022"/>
                    <a:pt x="94530" y="58900"/>
                  </a:cubicBezTo>
                  <a:cubicBezTo>
                    <a:pt x="94530" y="58778"/>
                    <a:pt x="94530" y="58716"/>
                    <a:pt x="94530" y="58594"/>
                  </a:cubicBezTo>
                  <a:cubicBezTo>
                    <a:pt x="94530" y="58411"/>
                    <a:pt x="94530" y="58167"/>
                    <a:pt x="94593" y="57983"/>
                  </a:cubicBezTo>
                  <a:cubicBezTo>
                    <a:pt x="94593" y="57861"/>
                    <a:pt x="94720" y="57739"/>
                    <a:pt x="94910" y="57739"/>
                  </a:cubicBezTo>
                  <a:cubicBezTo>
                    <a:pt x="94973" y="57739"/>
                    <a:pt x="95290" y="57800"/>
                    <a:pt x="95290" y="57678"/>
                  </a:cubicBezTo>
                  <a:cubicBezTo>
                    <a:pt x="95290" y="57678"/>
                    <a:pt x="95227" y="57678"/>
                    <a:pt x="95163" y="57678"/>
                  </a:cubicBezTo>
                  <a:cubicBezTo>
                    <a:pt x="95100" y="57617"/>
                    <a:pt x="95100" y="57617"/>
                    <a:pt x="95036" y="57556"/>
                  </a:cubicBezTo>
                  <a:cubicBezTo>
                    <a:pt x="94973" y="57556"/>
                    <a:pt x="94910" y="57556"/>
                    <a:pt x="94846" y="57433"/>
                  </a:cubicBezTo>
                  <a:cubicBezTo>
                    <a:pt x="94846" y="57372"/>
                    <a:pt x="94846" y="57250"/>
                    <a:pt x="94846" y="57189"/>
                  </a:cubicBezTo>
                  <a:cubicBezTo>
                    <a:pt x="94846" y="57128"/>
                    <a:pt x="94846" y="57128"/>
                    <a:pt x="94846" y="57067"/>
                  </a:cubicBezTo>
                  <a:cubicBezTo>
                    <a:pt x="94783" y="57006"/>
                    <a:pt x="94783" y="56945"/>
                    <a:pt x="94783" y="56945"/>
                  </a:cubicBezTo>
                  <a:cubicBezTo>
                    <a:pt x="94783" y="56822"/>
                    <a:pt x="94783" y="56700"/>
                    <a:pt x="94783" y="56578"/>
                  </a:cubicBezTo>
                  <a:cubicBezTo>
                    <a:pt x="94846" y="56517"/>
                    <a:pt x="94846" y="56395"/>
                    <a:pt x="94910" y="56334"/>
                  </a:cubicBezTo>
                  <a:cubicBezTo>
                    <a:pt x="94910" y="56272"/>
                    <a:pt x="94910" y="56150"/>
                    <a:pt x="94910" y="56089"/>
                  </a:cubicBezTo>
                  <a:cubicBezTo>
                    <a:pt x="94973" y="56028"/>
                    <a:pt x="95036" y="56028"/>
                    <a:pt x="95036" y="55967"/>
                  </a:cubicBezTo>
                  <a:cubicBezTo>
                    <a:pt x="95100" y="55906"/>
                    <a:pt x="95100" y="55845"/>
                    <a:pt x="95036" y="55784"/>
                  </a:cubicBezTo>
                  <a:cubicBezTo>
                    <a:pt x="94973" y="55784"/>
                    <a:pt x="94910" y="55784"/>
                    <a:pt x="94846" y="55723"/>
                  </a:cubicBezTo>
                  <a:cubicBezTo>
                    <a:pt x="94846" y="55723"/>
                    <a:pt x="94783" y="55723"/>
                    <a:pt x="94783" y="55661"/>
                  </a:cubicBezTo>
                  <a:cubicBezTo>
                    <a:pt x="94720" y="55661"/>
                    <a:pt x="94720" y="55661"/>
                    <a:pt x="94720" y="55661"/>
                  </a:cubicBezTo>
                  <a:cubicBezTo>
                    <a:pt x="94593" y="55661"/>
                    <a:pt x="94530" y="55600"/>
                    <a:pt x="94403" y="55600"/>
                  </a:cubicBezTo>
                  <a:cubicBezTo>
                    <a:pt x="94340" y="55600"/>
                    <a:pt x="94213" y="55661"/>
                    <a:pt x="94149" y="55723"/>
                  </a:cubicBezTo>
                  <a:cubicBezTo>
                    <a:pt x="94086" y="55845"/>
                    <a:pt x="94023" y="55967"/>
                    <a:pt x="93896" y="56028"/>
                  </a:cubicBezTo>
                  <a:cubicBezTo>
                    <a:pt x="93833" y="56028"/>
                    <a:pt x="93769" y="56028"/>
                    <a:pt x="93769" y="56028"/>
                  </a:cubicBezTo>
                  <a:cubicBezTo>
                    <a:pt x="93579" y="56089"/>
                    <a:pt x="93453" y="56089"/>
                    <a:pt x="93326" y="56150"/>
                  </a:cubicBezTo>
                  <a:cubicBezTo>
                    <a:pt x="93199" y="56211"/>
                    <a:pt x="93136" y="56211"/>
                    <a:pt x="93009" y="56211"/>
                  </a:cubicBezTo>
                  <a:cubicBezTo>
                    <a:pt x="92946" y="56272"/>
                    <a:pt x="92819" y="56272"/>
                    <a:pt x="92756" y="56334"/>
                  </a:cubicBezTo>
                  <a:cubicBezTo>
                    <a:pt x="92629" y="56334"/>
                    <a:pt x="92502" y="56395"/>
                    <a:pt x="92375" y="56395"/>
                  </a:cubicBezTo>
                  <a:cubicBezTo>
                    <a:pt x="92375" y="56395"/>
                    <a:pt x="92312" y="56456"/>
                    <a:pt x="92249" y="56456"/>
                  </a:cubicBezTo>
                  <a:cubicBezTo>
                    <a:pt x="92185" y="56517"/>
                    <a:pt x="92185" y="56517"/>
                    <a:pt x="92122" y="56517"/>
                  </a:cubicBezTo>
                  <a:cubicBezTo>
                    <a:pt x="91995" y="56517"/>
                    <a:pt x="91869" y="56578"/>
                    <a:pt x="91805" y="56639"/>
                  </a:cubicBezTo>
                  <a:cubicBezTo>
                    <a:pt x="91678" y="56639"/>
                    <a:pt x="91552" y="56639"/>
                    <a:pt x="91425" y="56639"/>
                  </a:cubicBezTo>
                  <a:cubicBezTo>
                    <a:pt x="91362" y="56639"/>
                    <a:pt x="91235" y="56639"/>
                    <a:pt x="91172" y="56639"/>
                  </a:cubicBezTo>
                  <a:cubicBezTo>
                    <a:pt x="90982" y="56639"/>
                    <a:pt x="90791" y="56639"/>
                    <a:pt x="90601" y="56639"/>
                  </a:cubicBezTo>
                  <a:cubicBezTo>
                    <a:pt x="90348" y="56639"/>
                    <a:pt x="90031" y="56639"/>
                    <a:pt x="89714" y="56700"/>
                  </a:cubicBezTo>
                  <a:cubicBezTo>
                    <a:pt x="89588" y="56761"/>
                    <a:pt x="89461" y="56822"/>
                    <a:pt x="89334" y="56883"/>
                  </a:cubicBezTo>
                  <a:cubicBezTo>
                    <a:pt x="89208" y="57006"/>
                    <a:pt x="89081" y="57067"/>
                    <a:pt x="88954" y="57128"/>
                  </a:cubicBezTo>
                  <a:cubicBezTo>
                    <a:pt x="88764" y="57250"/>
                    <a:pt x="88574" y="57372"/>
                    <a:pt x="88321" y="57372"/>
                  </a:cubicBezTo>
                  <a:cubicBezTo>
                    <a:pt x="88194" y="57372"/>
                    <a:pt x="88130" y="57250"/>
                    <a:pt x="87940" y="57189"/>
                  </a:cubicBezTo>
                  <a:cubicBezTo>
                    <a:pt x="87877" y="57189"/>
                    <a:pt x="87750" y="57189"/>
                    <a:pt x="87624" y="57189"/>
                  </a:cubicBezTo>
                  <a:cubicBezTo>
                    <a:pt x="87560" y="57189"/>
                    <a:pt x="87434" y="57250"/>
                    <a:pt x="87370" y="57311"/>
                  </a:cubicBezTo>
                  <a:cubicBezTo>
                    <a:pt x="87180" y="57372"/>
                    <a:pt x="86990" y="57433"/>
                    <a:pt x="86800" y="57494"/>
                  </a:cubicBezTo>
                  <a:cubicBezTo>
                    <a:pt x="86610" y="57617"/>
                    <a:pt x="86420" y="57739"/>
                    <a:pt x="86166" y="57739"/>
                  </a:cubicBezTo>
                  <a:cubicBezTo>
                    <a:pt x="85976" y="57739"/>
                    <a:pt x="85723" y="57739"/>
                    <a:pt x="85533" y="57678"/>
                  </a:cubicBezTo>
                  <a:cubicBezTo>
                    <a:pt x="85343" y="57617"/>
                    <a:pt x="85216" y="57494"/>
                    <a:pt x="85026" y="57372"/>
                  </a:cubicBezTo>
                  <a:cubicBezTo>
                    <a:pt x="84899" y="57250"/>
                    <a:pt x="84772" y="57128"/>
                    <a:pt x="84646" y="56945"/>
                  </a:cubicBezTo>
                  <a:cubicBezTo>
                    <a:pt x="84582" y="56883"/>
                    <a:pt x="84519" y="56822"/>
                    <a:pt x="84456" y="56761"/>
                  </a:cubicBezTo>
                  <a:cubicBezTo>
                    <a:pt x="84392" y="56700"/>
                    <a:pt x="84329" y="56578"/>
                    <a:pt x="84266" y="56517"/>
                  </a:cubicBezTo>
                  <a:cubicBezTo>
                    <a:pt x="84202" y="56456"/>
                    <a:pt x="84139" y="56395"/>
                    <a:pt x="84076" y="56334"/>
                  </a:cubicBezTo>
                  <a:cubicBezTo>
                    <a:pt x="84012" y="56272"/>
                    <a:pt x="83949" y="56211"/>
                    <a:pt x="83822" y="56211"/>
                  </a:cubicBezTo>
                  <a:cubicBezTo>
                    <a:pt x="83759" y="56150"/>
                    <a:pt x="83632" y="56150"/>
                    <a:pt x="83569" y="56150"/>
                  </a:cubicBezTo>
                  <a:cubicBezTo>
                    <a:pt x="83505" y="56150"/>
                    <a:pt x="83442" y="56150"/>
                    <a:pt x="83379" y="56150"/>
                  </a:cubicBezTo>
                  <a:cubicBezTo>
                    <a:pt x="83315" y="56150"/>
                    <a:pt x="83315" y="56150"/>
                    <a:pt x="83252" y="56150"/>
                  </a:cubicBezTo>
                  <a:cubicBezTo>
                    <a:pt x="83189" y="56211"/>
                    <a:pt x="83189" y="56150"/>
                    <a:pt x="83252" y="56150"/>
                  </a:cubicBezTo>
                  <a:cubicBezTo>
                    <a:pt x="83252" y="56089"/>
                    <a:pt x="83315" y="56089"/>
                    <a:pt x="83379" y="56089"/>
                  </a:cubicBezTo>
                  <a:cubicBezTo>
                    <a:pt x="83442" y="56089"/>
                    <a:pt x="83569" y="56028"/>
                    <a:pt x="83632" y="55967"/>
                  </a:cubicBezTo>
                  <a:cubicBezTo>
                    <a:pt x="83695" y="55906"/>
                    <a:pt x="83759" y="55845"/>
                    <a:pt x="83822" y="55784"/>
                  </a:cubicBezTo>
                  <a:cubicBezTo>
                    <a:pt x="83949" y="55723"/>
                    <a:pt x="84012" y="55723"/>
                    <a:pt x="84139" y="55661"/>
                  </a:cubicBezTo>
                  <a:cubicBezTo>
                    <a:pt x="84266" y="55600"/>
                    <a:pt x="84202" y="55417"/>
                    <a:pt x="84202" y="55295"/>
                  </a:cubicBezTo>
                  <a:cubicBezTo>
                    <a:pt x="84202" y="55173"/>
                    <a:pt x="84139" y="54989"/>
                    <a:pt x="84076" y="54867"/>
                  </a:cubicBezTo>
                  <a:cubicBezTo>
                    <a:pt x="84012" y="54745"/>
                    <a:pt x="83949" y="54684"/>
                    <a:pt x="83885" y="54684"/>
                  </a:cubicBezTo>
                  <a:cubicBezTo>
                    <a:pt x="83822" y="54623"/>
                    <a:pt x="83759" y="54501"/>
                    <a:pt x="83695" y="54439"/>
                  </a:cubicBezTo>
                  <a:cubicBezTo>
                    <a:pt x="83632" y="54317"/>
                    <a:pt x="83569" y="54439"/>
                    <a:pt x="83505" y="54439"/>
                  </a:cubicBezTo>
                  <a:cubicBezTo>
                    <a:pt x="83379" y="54439"/>
                    <a:pt x="83315" y="54378"/>
                    <a:pt x="83252" y="54317"/>
                  </a:cubicBezTo>
                  <a:cubicBezTo>
                    <a:pt x="83189" y="54256"/>
                    <a:pt x="83125" y="54195"/>
                    <a:pt x="83062" y="54134"/>
                  </a:cubicBezTo>
                  <a:cubicBezTo>
                    <a:pt x="82998" y="54012"/>
                    <a:pt x="82935" y="54012"/>
                    <a:pt x="82872" y="53951"/>
                  </a:cubicBezTo>
                  <a:cubicBezTo>
                    <a:pt x="82808" y="53890"/>
                    <a:pt x="82745" y="53828"/>
                    <a:pt x="82745" y="53706"/>
                  </a:cubicBezTo>
                  <a:cubicBezTo>
                    <a:pt x="82745" y="53584"/>
                    <a:pt x="82682" y="53523"/>
                    <a:pt x="82618" y="53401"/>
                  </a:cubicBezTo>
                  <a:cubicBezTo>
                    <a:pt x="82555" y="53279"/>
                    <a:pt x="82365" y="53156"/>
                    <a:pt x="82238" y="53034"/>
                  </a:cubicBezTo>
                  <a:cubicBezTo>
                    <a:pt x="82048" y="52973"/>
                    <a:pt x="81858" y="52973"/>
                    <a:pt x="81668" y="52790"/>
                  </a:cubicBezTo>
                  <a:cubicBezTo>
                    <a:pt x="81605" y="52729"/>
                    <a:pt x="81605" y="52606"/>
                    <a:pt x="81541" y="52484"/>
                  </a:cubicBezTo>
                  <a:cubicBezTo>
                    <a:pt x="81541" y="52484"/>
                    <a:pt x="81478" y="52423"/>
                    <a:pt x="81478" y="52362"/>
                  </a:cubicBezTo>
                  <a:cubicBezTo>
                    <a:pt x="81414" y="52301"/>
                    <a:pt x="81414" y="52301"/>
                    <a:pt x="81351" y="52240"/>
                  </a:cubicBezTo>
                  <a:cubicBezTo>
                    <a:pt x="81288" y="52179"/>
                    <a:pt x="81224" y="52118"/>
                    <a:pt x="81161" y="52057"/>
                  </a:cubicBezTo>
                  <a:cubicBezTo>
                    <a:pt x="80971" y="51934"/>
                    <a:pt x="80781" y="51873"/>
                    <a:pt x="80591" y="51751"/>
                  </a:cubicBezTo>
                  <a:cubicBezTo>
                    <a:pt x="80401" y="51629"/>
                    <a:pt x="80211" y="51568"/>
                    <a:pt x="80021" y="51568"/>
                  </a:cubicBezTo>
                  <a:cubicBezTo>
                    <a:pt x="79831" y="51568"/>
                    <a:pt x="79704" y="51568"/>
                    <a:pt x="79640" y="51384"/>
                  </a:cubicBezTo>
                  <a:cubicBezTo>
                    <a:pt x="79577" y="51323"/>
                    <a:pt x="79577" y="51262"/>
                    <a:pt x="79514" y="51201"/>
                  </a:cubicBezTo>
                  <a:cubicBezTo>
                    <a:pt x="79514" y="51140"/>
                    <a:pt x="79514" y="51140"/>
                    <a:pt x="79450" y="51079"/>
                  </a:cubicBezTo>
                  <a:cubicBezTo>
                    <a:pt x="79387" y="51018"/>
                    <a:pt x="79387" y="50896"/>
                    <a:pt x="79324" y="50896"/>
                  </a:cubicBezTo>
                  <a:cubicBezTo>
                    <a:pt x="79260" y="50835"/>
                    <a:pt x="79197" y="51018"/>
                    <a:pt x="79197" y="51079"/>
                  </a:cubicBezTo>
                  <a:cubicBezTo>
                    <a:pt x="79260" y="51140"/>
                    <a:pt x="79324" y="51262"/>
                    <a:pt x="79260" y="51323"/>
                  </a:cubicBezTo>
                  <a:cubicBezTo>
                    <a:pt x="79260" y="51323"/>
                    <a:pt x="79197" y="51384"/>
                    <a:pt x="79197" y="51384"/>
                  </a:cubicBezTo>
                  <a:cubicBezTo>
                    <a:pt x="79134" y="51384"/>
                    <a:pt x="79134" y="51262"/>
                    <a:pt x="79134" y="51262"/>
                  </a:cubicBezTo>
                  <a:cubicBezTo>
                    <a:pt x="79134" y="51140"/>
                    <a:pt x="79070" y="51140"/>
                    <a:pt x="79007" y="51079"/>
                  </a:cubicBezTo>
                  <a:cubicBezTo>
                    <a:pt x="78944" y="51018"/>
                    <a:pt x="78817" y="50896"/>
                    <a:pt x="78817" y="50835"/>
                  </a:cubicBezTo>
                  <a:cubicBezTo>
                    <a:pt x="78753" y="50773"/>
                    <a:pt x="78817" y="50651"/>
                    <a:pt x="78753" y="50529"/>
                  </a:cubicBezTo>
                  <a:cubicBezTo>
                    <a:pt x="78690" y="50468"/>
                    <a:pt x="78627" y="50346"/>
                    <a:pt x="78627" y="50285"/>
                  </a:cubicBezTo>
                  <a:cubicBezTo>
                    <a:pt x="78563" y="50162"/>
                    <a:pt x="78437" y="50101"/>
                    <a:pt x="78437" y="49918"/>
                  </a:cubicBezTo>
                  <a:cubicBezTo>
                    <a:pt x="78437" y="49857"/>
                    <a:pt x="78437" y="49735"/>
                    <a:pt x="78437" y="49613"/>
                  </a:cubicBezTo>
                  <a:cubicBezTo>
                    <a:pt x="78437" y="49307"/>
                    <a:pt x="78310" y="49063"/>
                    <a:pt x="78183" y="48757"/>
                  </a:cubicBezTo>
                  <a:cubicBezTo>
                    <a:pt x="78120" y="48574"/>
                    <a:pt x="78057" y="48391"/>
                    <a:pt x="77993" y="48207"/>
                  </a:cubicBezTo>
                  <a:cubicBezTo>
                    <a:pt x="77866" y="48024"/>
                    <a:pt x="77866" y="47841"/>
                    <a:pt x="77740" y="47657"/>
                  </a:cubicBezTo>
                  <a:cubicBezTo>
                    <a:pt x="77676" y="47596"/>
                    <a:pt x="77613" y="47535"/>
                    <a:pt x="77613" y="47474"/>
                  </a:cubicBezTo>
                  <a:cubicBezTo>
                    <a:pt x="77550" y="47352"/>
                    <a:pt x="77486" y="47352"/>
                    <a:pt x="77423" y="47291"/>
                  </a:cubicBezTo>
                  <a:cubicBezTo>
                    <a:pt x="77360" y="47230"/>
                    <a:pt x="77360" y="47230"/>
                    <a:pt x="77360" y="47230"/>
                  </a:cubicBezTo>
                  <a:cubicBezTo>
                    <a:pt x="77296" y="47230"/>
                    <a:pt x="77296" y="47169"/>
                    <a:pt x="77233" y="47169"/>
                  </a:cubicBezTo>
                  <a:cubicBezTo>
                    <a:pt x="77170" y="47046"/>
                    <a:pt x="76979" y="46985"/>
                    <a:pt x="76916" y="46985"/>
                  </a:cubicBezTo>
                  <a:cubicBezTo>
                    <a:pt x="76853" y="46924"/>
                    <a:pt x="76789" y="46924"/>
                    <a:pt x="76726" y="46863"/>
                  </a:cubicBezTo>
                  <a:cubicBezTo>
                    <a:pt x="76599" y="46802"/>
                    <a:pt x="76536" y="46741"/>
                    <a:pt x="76409" y="46619"/>
                  </a:cubicBezTo>
                  <a:cubicBezTo>
                    <a:pt x="76282" y="46496"/>
                    <a:pt x="76092" y="46374"/>
                    <a:pt x="75966" y="46191"/>
                  </a:cubicBezTo>
                  <a:cubicBezTo>
                    <a:pt x="75966" y="46130"/>
                    <a:pt x="75902" y="46008"/>
                    <a:pt x="75839" y="45885"/>
                  </a:cubicBezTo>
                  <a:cubicBezTo>
                    <a:pt x="75839" y="45824"/>
                    <a:pt x="75839" y="45702"/>
                    <a:pt x="75776" y="45641"/>
                  </a:cubicBezTo>
                  <a:cubicBezTo>
                    <a:pt x="75776" y="45519"/>
                    <a:pt x="75776" y="45458"/>
                    <a:pt x="75712" y="45336"/>
                  </a:cubicBezTo>
                  <a:cubicBezTo>
                    <a:pt x="75712" y="45213"/>
                    <a:pt x="75712" y="45152"/>
                    <a:pt x="75712" y="45030"/>
                  </a:cubicBezTo>
                  <a:cubicBezTo>
                    <a:pt x="75649" y="44663"/>
                    <a:pt x="75712" y="44236"/>
                    <a:pt x="75712" y="43869"/>
                  </a:cubicBezTo>
                  <a:cubicBezTo>
                    <a:pt x="75649" y="43747"/>
                    <a:pt x="75649" y="43686"/>
                    <a:pt x="75649" y="43564"/>
                  </a:cubicBezTo>
                  <a:cubicBezTo>
                    <a:pt x="75649" y="43503"/>
                    <a:pt x="75649" y="43380"/>
                    <a:pt x="75649" y="43258"/>
                  </a:cubicBezTo>
                  <a:cubicBezTo>
                    <a:pt x="75649" y="43197"/>
                    <a:pt x="75586" y="43014"/>
                    <a:pt x="75712" y="43197"/>
                  </a:cubicBezTo>
                  <a:cubicBezTo>
                    <a:pt x="75712" y="43197"/>
                    <a:pt x="75776" y="43258"/>
                    <a:pt x="75776" y="43258"/>
                  </a:cubicBezTo>
                  <a:cubicBezTo>
                    <a:pt x="75776" y="43258"/>
                    <a:pt x="75839" y="43258"/>
                    <a:pt x="75839" y="43258"/>
                  </a:cubicBezTo>
                  <a:cubicBezTo>
                    <a:pt x="75839" y="43197"/>
                    <a:pt x="75712" y="43075"/>
                    <a:pt x="75712" y="43075"/>
                  </a:cubicBezTo>
                  <a:cubicBezTo>
                    <a:pt x="75712" y="43014"/>
                    <a:pt x="75649" y="42953"/>
                    <a:pt x="75649" y="42953"/>
                  </a:cubicBezTo>
                  <a:cubicBezTo>
                    <a:pt x="75586" y="42892"/>
                    <a:pt x="75586" y="42892"/>
                    <a:pt x="75522" y="42892"/>
                  </a:cubicBezTo>
                  <a:cubicBezTo>
                    <a:pt x="75395" y="42830"/>
                    <a:pt x="75332" y="42647"/>
                    <a:pt x="75269" y="42464"/>
                  </a:cubicBezTo>
                  <a:cubicBezTo>
                    <a:pt x="75269" y="42403"/>
                    <a:pt x="75205" y="42281"/>
                    <a:pt x="75205" y="42219"/>
                  </a:cubicBezTo>
                  <a:cubicBezTo>
                    <a:pt x="75205" y="42158"/>
                    <a:pt x="75269" y="42158"/>
                    <a:pt x="75269" y="42097"/>
                  </a:cubicBezTo>
                  <a:cubicBezTo>
                    <a:pt x="75269" y="42036"/>
                    <a:pt x="75269" y="41975"/>
                    <a:pt x="75205" y="41975"/>
                  </a:cubicBezTo>
                  <a:cubicBezTo>
                    <a:pt x="75205" y="41853"/>
                    <a:pt x="75079" y="41792"/>
                    <a:pt x="75015" y="41670"/>
                  </a:cubicBezTo>
                  <a:cubicBezTo>
                    <a:pt x="74952" y="41608"/>
                    <a:pt x="74889" y="41547"/>
                    <a:pt x="74762" y="41486"/>
                  </a:cubicBezTo>
                  <a:cubicBezTo>
                    <a:pt x="74572" y="41364"/>
                    <a:pt x="74445" y="41242"/>
                    <a:pt x="74255" y="41120"/>
                  </a:cubicBezTo>
                  <a:cubicBezTo>
                    <a:pt x="74192" y="41059"/>
                    <a:pt x="74065" y="40997"/>
                    <a:pt x="74002" y="40936"/>
                  </a:cubicBezTo>
                  <a:cubicBezTo>
                    <a:pt x="73938" y="40875"/>
                    <a:pt x="73875" y="40814"/>
                    <a:pt x="73812" y="40753"/>
                  </a:cubicBezTo>
                  <a:cubicBezTo>
                    <a:pt x="73685" y="40631"/>
                    <a:pt x="73558" y="40509"/>
                    <a:pt x="73495" y="40325"/>
                  </a:cubicBezTo>
                  <a:cubicBezTo>
                    <a:pt x="73431" y="40081"/>
                    <a:pt x="73431" y="39898"/>
                    <a:pt x="73431" y="39714"/>
                  </a:cubicBezTo>
                  <a:cubicBezTo>
                    <a:pt x="73368" y="39592"/>
                    <a:pt x="73305" y="39531"/>
                    <a:pt x="73305" y="39409"/>
                  </a:cubicBezTo>
                  <a:cubicBezTo>
                    <a:pt x="73305" y="39348"/>
                    <a:pt x="73241" y="39226"/>
                    <a:pt x="73305" y="39164"/>
                  </a:cubicBezTo>
                  <a:cubicBezTo>
                    <a:pt x="73305" y="39042"/>
                    <a:pt x="73495" y="39164"/>
                    <a:pt x="73558" y="39164"/>
                  </a:cubicBezTo>
                  <a:cubicBezTo>
                    <a:pt x="73685" y="39164"/>
                    <a:pt x="73621" y="39103"/>
                    <a:pt x="73495" y="39042"/>
                  </a:cubicBezTo>
                  <a:cubicBezTo>
                    <a:pt x="73431" y="38981"/>
                    <a:pt x="73368" y="38920"/>
                    <a:pt x="73305" y="38859"/>
                  </a:cubicBezTo>
                  <a:cubicBezTo>
                    <a:pt x="73241" y="38859"/>
                    <a:pt x="73178" y="38798"/>
                    <a:pt x="73115" y="38737"/>
                  </a:cubicBezTo>
                  <a:cubicBezTo>
                    <a:pt x="73115" y="38676"/>
                    <a:pt x="73115" y="38615"/>
                    <a:pt x="73051" y="38553"/>
                  </a:cubicBezTo>
                  <a:cubicBezTo>
                    <a:pt x="72988" y="38492"/>
                    <a:pt x="72861" y="38431"/>
                    <a:pt x="72798" y="38309"/>
                  </a:cubicBezTo>
                  <a:cubicBezTo>
                    <a:pt x="72734" y="38187"/>
                    <a:pt x="72734" y="38126"/>
                    <a:pt x="72671" y="38004"/>
                  </a:cubicBezTo>
                  <a:cubicBezTo>
                    <a:pt x="72608" y="37881"/>
                    <a:pt x="72544" y="37759"/>
                    <a:pt x="72481" y="37698"/>
                  </a:cubicBezTo>
                  <a:cubicBezTo>
                    <a:pt x="72418" y="37454"/>
                    <a:pt x="72291" y="37209"/>
                    <a:pt x="72164" y="37026"/>
                  </a:cubicBezTo>
                  <a:cubicBezTo>
                    <a:pt x="72101" y="36904"/>
                    <a:pt x="72101" y="36843"/>
                    <a:pt x="72038" y="36720"/>
                  </a:cubicBezTo>
                  <a:cubicBezTo>
                    <a:pt x="71974" y="36659"/>
                    <a:pt x="71911" y="36537"/>
                    <a:pt x="71847" y="36476"/>
                  </a:cubicBezTo>
                  <a:cubicBezTo>
                    <a:pt x="71721" y="36232"/>
                    <a:pt x="71594" y="36048"/>
                    <a:pt x="71467" y="35804"/>
                  </a:cubicBezTo>
                  <a:cubicBezTo>
                    <a:pt x="71404" y="35743"/>
                    <a:pt x="71341" y="35621"/>
                    <a:pt x="71277" y="35560"/>
                  </a:cubicBezTo>
                  <a:cubicBezTo>
                    <a:pt x="71277" y="35498"/>
                    <a:pt x="71214" y="35376"/>
                    <a:pt x="71151" y="35315"/>
                  </a:cubicBezTo>
                  <a:cubicBezTo>
                    <a:pt x="71151" y="35193"/>
                    <a:pt x="71214" y="35071"/>
                    <a:pt x="71214" y="34949"/>
                  </a:cubicBezTo>
                  <a:cubicBezTo>
                    <a:pt x="71214" y="34826"/>
                    <a:pt x="71151" y="34704"/>
                    <a:pt x="71087" y="34582"/>
                  </a:cubicBezTo>
                  <a:cubicBezTo>
                    <a:pt x="71087" y="34460"/>
                    <a:pt x="71024" y="34399"/>
                    <a:pt x="71024" y="34276"/>
                  </a:cubicBezTo>
                  <a:cubicBezTo>
                    <a:pt x="70960" y="34154"/>
                    <a:pt x="70897" y="34093"/>
                    <a:pt x="70834" y="33971"/>
                  </a:cubicBezTo>
                  <a:cubicBezTo>
                    <a:pt x="70770" y="33910"/>
                    <a:pt x="70770" y="33788"/>
                    <a:pt x="70707" y="33665"/>
                  </a:cubicBezTo>
                  <a:cubicBezTo>
                    <a:pt x="70644" y="33604"/>
                    <a:pt x="70580" y="33482"/>
                    <a:pt x="70517" y="33421"/>
                  </a:cubicBezTo>
                  <a:cubicBezTo>
                    <a:pt x="70390" y="33299"/>
                    <a:pt x="70263" y="33116"/>
                    <a:pt x="70073" y="32993"/>
                  </a:cubicBezTo>
                  <a:cubicBezTo>
                    <a:pt x="69947" y="32871"/>
                    <a:pt x="69820" y="32688"/>
                    <a:pt x="69693" y="32566"/>
                  </a:cubicBezTo>
                  <a:cubicBezTo>
                    <a:pt x="69567" y="32443"/>
                    <a:pt x="69567" y="32321"/>
                    <a:pt x="69503" y="32199"/>
                  </a:cubicBezTo>
                  <a:cubicBezTo>
                    <a:pt x="69503" y="32138"/>
                    <a:pt x="69440" y="32077"/>
                    <a:pt x="69440" y="31955"/>
                  </a:cubicBezTo>
                  <a:cubicBezTo>
                    <a:pt x="69376" y="31832"/>
                    <a:pt x="69376" y="31710"/>
                    <a:pt x="69313" y="31649"/>
                  </a:cubicBezTo>
                  <a:cubicBezTo>
                    <a:pt x="69250" y="31527"/>
                    <a:pt x="69186" y="31466"/>
                    <a:pt x="69123" y="31405"/>
                  </a:cubicBezTo>
                  <a:cubicBezTo>
                    <a:pt x="69123" y="31283"/>
                    <a:pt x="69060" y="31283"/>
                    <a:pt x="68996" y="31160"/>
                  </a:cubicBezTo>
                  <a:cubicBezTo>
                    <a:pt x="68933" y="31099"/>
                    <a:pt x="68996" y="30977"/>
                    <a:pt x="68996" y="30916"/>
                  </a:cubicBezTo>
                  <a:cubicBezTo>
                    <a:pt x="69060" y="30855"/>
                    <a:pt x="69060" y="30794"/>
                    <a:pt x="69123" y="30672"/>
                  </a:cubicBezTo>
                  <a:cubicBezTo>
                    <a:pt x="69123" y="30610"/>
                    <a:pt x="69250" y="30549"/>
                    <a:pt x="69313" y="30672"/>
                  </a:cubicBezTo>
                  <a:cubicBezTo>
                    <a:pt x="69313" y="30672"/>
                    <a:pt x="69313" y="30733"/>
                    <a:pt x="69313" y="30794"/>
                  </a:cubicBezTo>
                  <a:cubicBezTo>
                    <a:pt x="69313" y="30855"/>
                    <a:pt x="69376" y="30855"/>
                    <a:pt x="69376" y="30916"/>
                  </a:cubicBezTo>
                  <a:cubicBezTo>
                    <a:pt x="69440" y="30977"/>
                    <a:pt x="69376" y="31099"/>
                    <a:pt x="69376" y="31221"/>
                  </a:cubicBezTo>
                  <a:cubicBezTo>
                    <a:pt x="69376" y="31283"/>
                    <a:pt x="69503" y="31283"/>
                    <a:pt x="69567" y="31405"/>
                  </a:cubicBezTo>
                  <a:cubicBezTo>
                    <a:pt x="69567" y="31466"/>
                    <a:pt x="69567" y="31527"/>
                    <a:pt x="69693" y="31588"/>
                  </a:cubicBezTo>
                  <a:cubicBezTo>
                    <a:pt x="69820" y="31649"/>
                    <a:pt x="70010" y="31771"/>
                    <a:pt x="70073" y="31955"/>
                  </a:cubicBezTo>
                  <a:cubicBezTo>
                    <a:pt x="70137" y="32138"/>
                    <a:pt x="70073" y="32321"/>
                    <a:pt x="70200" y="32505"/>
                  </a:cubicBezTo>
                  <a:cubicBezTo>
                    <a:pt x="70200" y="32627"/>
                    <a:pt x="70263" y="32688"/>
                    <a:pt x="70327" y="32749"/>
                  </a:cubicBezTo>
                  <a:cubicBezTo>
                    <a:pt x="70390" y="32810"/>
                    <a:pt x="70517" y="32932"/>
                    <a:pt x="70580" y="32993"/>
                  </a:cubicBezTo>
                  <a:cubicBezTo>
                    <a:pt x="70707" y="33116"/>
                    <a:pt x="70834" y="33177"/>
                    <a:pt x="70897" y="33238"/>
                  </a:cubicBezTo>
                  <a:cubicBezTo>
                    <a:pt x="70960" y="33360"/>
                    <a:pt x="71024" y="33421"/>
                    <a:pt x="71151" y="33482"/>
                  </a:cubicBezTo>
                  <a:cubicBezTo>
                    <a:pt x="71214" y="33543"/>
                    <a:pt x="71277" y="33604"/>
                    <a:pt x="71404" y="33665"/>
                  </a:cubicBezTo>
                  <a:cubicBezTo>
                    <a:pt x="71467" y="33727"/>
                    <a:pt x="71531" y="33788"/>
                    <a:pt x="71594" y="33727"/>
                  </a:cubicBezTo>
                  <a:cubicBezTo>
                    <a:pt x="71657" y="33727"/>
                    <a:pt x="71657" y="33665"/>
                    <a:pt x="71657" y="33604"/>
                  </a:cubicBezTo>
                  <a:cubicBezTo>
                    <a:pt x="71657" y="33543"/>
                    <a:pt x="71657" y="33482"/>
                    <a:pt x="71657" y="33482"/>
                  </a:cubicBezTo>
                  <a:cubicBezTo>
                    <a:pt x="71721" y="33360"/>
                    <a:pt x="71721" y="33299"/>
                    <a:pt x="71784" y="33177"/>
                  </a:cubicBezTo>
                  <a:cubicBezTo>
                    <a:pt x="71847" y="32993"/>
                    <a:pt x="71911" y="32810"/>
                    <a:pt x="71974" y="32566"/>
                  </a:cubicBezTo>
                  <a:cubicBezTo>
                    <a:pt x="72038" y="32505"/>
                    <a:pt x="72101" y="32382"/>
                    <a:pt x="72101" y="32321"/>
                  </a:cubicBezTo>
                  <a:cubicBezTo>
                    <a:pt x="72164" y="32199"/>
                    <a:pt x="72164" y="32138"/>
                    <a:pt x="72164" y="32016"/>
                  </a:cubicBezTo>
                  <a:cubicBezTo>
                    <a:pt x="72228" y="31832"/>
                    <a:pt x="72354" y="31710"/>
                    <a:pt x="72418" y="31527"/>
                  </a:cubicBezTo>
                  <a:cubicBezTo>
                    <a:pt x="72418" y="31405"/>
                    <a:pt x="72418" y="31344"/>
                    <a:pt x="72481" y="31221"/>
                  </a:cubicBezTo>
                  <a:cubicBezTo>
                    <a:pt x="72481" y="31221"/>
                    <a:pt x="72481" y="31160"/>
                    <a:pt x="72544" y="31221"/>
                  </a:cubicBezTo>
                  <a:cubicBezTo>
                    <a:pt x="72544" y="31283"/>
                    <a:pt x="72544" y="31344"/>
                    <a:pt x="72544" y="31344"/>
                  </a:cubicBezTo>
                  <a:cubicBezTo>
                    <a:pt x="72544" y="31466"/>
                    <a:pt x="72544" y="31527"/>
                    <a:pt x="72481" y="31649"/>
                  </a:cubicBezTo>
                  <a:cubicBezTo>
                    <a:pt x="72481" y="31710"/>
                    <a:pt x="72418" y="31832"/>
                    <a:pt x="72418" y="31894"/>
                  </a:cubicBezTo>
                  <a:cubicBezTo>
                    <a:pt x="72354" y="32016"/>
                    <a:pt x="72354" y="32077"/>
                    <a:pt x="72354" y="32199"/>
                  </a:cubicBezTo>
                  <a:cubicBezTo>
                    <a:pt x="72291" y="32260"/>
                    <a:pt x="72291" y="32382"/>
                    <a:pt x="72291" y="32443"/>
                  </a:cubicBezTo>
                  <a:cubicBezTo>
                    <a:pt x="72228" y="32627"/>
                    <a:pt x="72164" y="32810"/>
                    <a:pt x="72101" y="32993"/>
                  </a:cubicBezTo>
                  <a:cubicBezTo>
                    <a:pt x="72038" y="33054"/>
                    <a:pt x="72038" y="33116"/>
                    <a:pt x="72038" y="33177"/>
                  </a:cubicBezTo>
                  <a:cubicBezTo>
                    <a:pt x="72038" y="33177"/>
                    <a:pt x="72038" y="33299"/>
                    <a:pt x="72038" y="33360"/>
                  </a:cubicBezTo>
                  <a:cubicBezTo>
                    <a:pt x="72101" y="33421"/>
                    <a:pt x="72164" y="33299"/>
                    <a:pt x="72164" y="33299"/>
                  </a:cubicBezTo>
                  <a:cubicBezTo>
                    <a:pt x="72228" y="33177"/>
                    <a:pt x="72418" y="33299"/>
                    <a:pt x="72544" y="33238"/>
                  </a:cubicBezTo>
                  <a:cubicBezTo>
                    <a:pt x="72671" y="33238"/>
                    <a:pt x="72734" y="33238"/>
                    <a:pt x="72798" y="33360"/>
                  </a:cubicBezTo>
                  <a:cubicBezTo>
                    <a:pt x="72925" y="33421"/>
                    <a:pt x="72925" y="33482"/>
                    <a:pt x="72988" y="33543"/>
                  </a:cubicBezTo>
                  <a:cubicBezTo>
                    <a:pt x="73051" y="33665"/>
                    <a:pt x="73115" y="33788"/>
                    <a:pt x="73178" y="33849"/>
                  </a:cubicBezTo>
                  <a:cubicBezTo>
                    <a:pt x="73241" y="33910"/>
                    <a:pt x="73305" y="34032"/>
                    <a:pt x="73368" y="34093"/>
                  </a:cubicBezTo>
                  <a:cubicBezTo>
                    <a:pt x="73368" y="34215"/>
                    <a:pt x="73495" y="34338"/>
                    <a:pt x="73558" y="34399"/>
                  </a:cubicBezTo>
                  <a:cubicBezTo>
                    <a:pt x="73685" y="34521"/>
                    <a:pt x="73748" y="34765"/>
                    <a:pt x="73938" y="34887"/>
                  </a:cubicBezTo>
                  <a:cubicBezTo>
                    <a:pt x="74002" y="35071"/>
                    <a:pt x="74128" y="35193"/>
                    <a:pt x="74192" y="35376"/>
                  </a:cubicBezTo>
                  <a:cubicBezTo>
                    <a:pt x="74255" y="35437"/>
                    <a:pt x="74255" y="35437"/>
                    <a:pt x="74255" y="35498"/>
                  </a:cubicBezTo>
                  <a:cubicBezTo>
                    <a:pt x="74318" y="35560"/>
                    <a:pt x="74382" y="35621"/>
                    <a:pt x="74445" y="35743"/>
                  </a:cubicBezTo>
                  <a:cubicBezTo>
                    <a:pt x="74508" y="35804"/>
                    <a:pt x="74508" y="35926"/>
                    <a:pt x="74572" y="35987"/>
                  </a:cubicBezTo>
                  <a:cubicBezTo>
                    <a:pt x="74699" y="36048"/>
                    <a:pt x="74699" y="36109"/>
                    <a:pt x="74825" y="36171"/>
                  </a:cubicBezTo>
                  <a:cubicBezTo>
                    <a:pt x="74889" y="36232"/>
                    <a:pt x="74952" y="36293"/>
                    <a:pt x="74952" y="36415"/>
                  </a:cubicBezTo>
                  <a:cubicBezTo>
                    <a:pt x="74952" y="36476"/>
                    <a:pt x="74952" y="36598"/>
                    <a:pt x="75015" y="36659"/>
                  </a:cubicBezTo>
                  <a:cubicBezTo>
                    <a:pt x="75079" y="36720"/>
                    <a:pt x="75142" y="36782"/>
                    <a:pt x="75205" y="36843"/>
                  </a:cubicBezTo>
                  <a:cubicBezTo>
                    <a:pt x="75269" y="36965"/>
                    <a:pt x="75332" y="37026"/>
                    <a:pt x="75459" y="37087"/>
                  </a:cubicBezTo>
                  <a:cubicBezTo>
                    <a:pt x="75522" y="37148"/>
                    <a:pt x="75586" y="37209"/>
                    <a:pt x="75586" y="37270"/>
                  </a:cubicBezTo>
                  <a:cubicBezTo>
                    <a:pt x="75649" y="37331"/>
                    <a:pt x="75649" y="37393"/>
                    <a:pt x="75649" y="37454"/>
                  </a:cubicBezTo>
                  <a:cubicBezTo>
                    <a:pt x="75712" y="37454"/>
                    <a:pt x="75712" y="37515"/>
                    <a:pt x="75776" y="37576"/>
                  </a:cubicBezTo>
                  <a:cubicBezTo>
                    <a:pt x="75839" y="37759"/>
                    <a:pt x="75776" y="38004"/>
                    <a:pt x="75839" y="38187"/>
                  </a:cubicBezTo>
                  <a:cubicBezTo>
                    <a:pt x="75902" y="38370"/>
                    <a:pt x="76029" y="38431"/>
                    <a:pt x="76092" y="38553"/>
                  </a:cubicBezTo>
                  <a:cubicBezTo>
                    <a:pt x="76156" y="38676"/>
                    <a:pt x="76219" y="38737"/>
                    <a:pt x="76346" y="38798"/>
                  </a:cubicBezTo>
                  <a:cubicBezTo>
                    <a:pt x="76473" y="38798"/>
                    <a:pt x="76599" y="38737"/>
                    <a:pt x="76663" y="38798"/>
                  </a:cubicBezTo>
                  <a:cubicBezTo>
                    <a:pt x="76789" y="38798"/>
                    <a:pt x="76853" y="38920"/>
                    <a:pt x="76916" y="38981"/>
                  </a:cubicBezTo>
                  <a:cubicBezTo>
                    <a:pt x="76979" y="39042"/>
                    <a:pt x="77106" y="39103"/>
                    <a:pt x="77170" y="39226"/>
                  </a:cubicBezTo>
                  <a:cubicBezTo>
                    <a:pt x="77233" y="39287"/>
                    <a:pt x="77296" y="39409"/>
                    <a:pt x="77360" y="39470"/>
                  </a:cubicBezTo>
                  <a:cubicBezTo>
                    <a:pt x="77423" y="39592"/>
                    <a:pt x="77550" y="39653"/>
                    <a:pt x="77613" y="39714"/>
                  </a:cubicBezTo>
                  <a:cubicBezTo>
                    <a:pt x="77676" y="39959"/>
                    <a:pt x="77803" y="40203"/>
                    <a:pt x="77930" y="40386"/>
                  </a:cubicBezTo>
                  <a:cubicBezTo>
                    <a:pt x="77993" y="40509"/>
                    <a:pt x="77993" y="40631"/>
                    <a:pt x="78057" y="40692"/>
                  </a:cubicBezTo>
                  <a:cubicBezTo>
                    <a:pt x="78120" y="40814"/>
                    <a:pt x="78120" y="40997"/>
                    <a:pt x="78183" y="41059"/>
                  </a:cubicBezTo>
                  <a:cubicBezTo>
                    <a:pt x="78247" y="41120"/>
                    <a:pt x="78310" y="41181"/>
                    <a:pt x="78310" y="41303"/>
                  </a:cubicBezTo>
                  <a:cubicBezTo>
                    <a:pt x="78310" y="41425"/>
                    <a:pt x="78247" y="41486"/>
                    <a:pt x="78183" y="41547"/>
                  </a:cubicBezTo>
                  <a:cubicBezTo>
                    <a:pt x="78120" y="41670"/>
                    <a:pt x="78183" y="41731"/>
                    <a:pt x="78183" y="41853"/>
                  </a:cubicBezTo>
                  <a:cubicBezTo>
                    <a:pt x="78183" y="41914"/>
                    <a:pt x="78247" y="42036"/>
                    <a:pt x="78247" y="42097"/>
                  </a:cubicBezTo>
                  <a:cubicBezTo>
                    <a:pt x="78247" y="42158"/>
                    <a:pt x="78247" y="42281"/>
                    <a:pt x="78310" y="42342"/>
                  </a:cubicBezTo>
                  <a:cubicBezTo>
                    <a:pt x="78310" y="42464"/>
                    <a:pt x="78247" y="42647"/>
                    <a:pt x="78247" y="42830"/>
                  </a:cubicBezTo>
                  <a:cubicBezTo>
                    <a:pt x="78310" y="42953"/>
                    <a:pt x="78310" y="43075"/>
                    <a:pt x="78373" y="43136"/>
                  </a:cubicBezTo>
                  <a:cubicBezTo>
                    <a:pt x="78500" y="43380"/>
                    <a:pt x="78627" y="43503"/>
                    <a:pt x="78817" y="43686"/>
                  </a:cubicBezTo>
                  <a:cubicBezTo>
                    <a:pt x="78880" y="43808"/>
                    <a:pt x="78880" y="43869"/>
                    <a:pt x="78944" y="43991"/>
                  </a:cubicBezTo>
                  <a:cubicBezTo>
                    <a:pt x="79007" y="44052"/>
                    <a:pt x="79070" y="44114"/>
                    <a:pt x="79197" y="44175"/>
                  </a:cubicBezTo>
                  <a:cubicBezTo>
                    <a:pt x="79324" y="44297"/>
                    <a:pt x="79577" y="44236"/>
                    <a:pt x="79704" y="44358"/>
                  </a:cubicBezTo>
                  <a:cubicBezTo>
                    <a:pt x="79831" y="44419"/>
                    <a:pt x="79894" y="44480"/>
                    <a:pt x="79957" y="44541"/>
                  </a:cubicBezTo>
                  <a:cubicBezTo>
                    <a:pt x="80021" y="44663"/>
                    <a:pt x="80084" y="44725"/>
                    <a:pt x="80147" y="44786"/>
                  </a:cubicBezTo>
                  <a:cubicBezTo>
                    <a:pt x="80337" y="44969"/>
                    <a:pt x="80464" y="45152"/>
                    <a:pt x="80591" y="45397"/>
                  </a:cubicBezTo>
                  <a:cubicBezTo>
                    <a:pt x="80654" y="45519"/>
                    <a:pt x="80718" y="45580"/>
                    <a:pt x="80844" y="45763"/>
                  </a:cubicBezTo>
                  <a:cubicBezTo>
                    <a:pt x="80908" y="45824"/>
                    <a:pt x="80908" y="45947"/>
                    <a:pt x="80971" y="46069"/>
                  </a:cubicBezTo>
                  <a:cubicBezTo>
                    <a:pt x="81098" y="46313"/>
                    <a:pt x="81224" y="46496"/>
                    <a:pt x="81414" y="46741"/>
                  </a:cubicBezTo>
                  <a:cubicBezTo>
                    <a:pt x="81541" y="46924"/>
                    <a:pt x="81605" y="47169"/>
                    <a:pt x="81795" y="47413"/>
                  </a:cubicBezTo>
                  <a:cubicBezTo>
                    <a:pt x="81921" y="47596"/>
                    <a:pt x="82111" y="47718"/>
                    <a:pt x="82302" y="47841"/>
                  </a:cubicBezTo>
                  <a:cubicBezTo>
                    <a:pt x="82428" y="47902"/>
                    <a:pt x="82555" y="48024"/>
                    <a:pt x="82618" y="48146"/>
                  </a:cubicBezTo>
                  <a:cubicBezTo>
                    <a:pt x="82682" y="48207"/>
                    <a:pt x="82745" y="48268"/>
                    <a:pt x="82745" y="48391"/>
                  </a:cubicBezTo>
                  <a:cubicBezTo>
                    <a:pt x="82745" y="48513"/>
                    <a:pt x="82682" y="48574"/>
                    <a:pt x="82745" y="48696"/>
                  </a:cubicBezTo>
                  <a:cubicBezTo>
                    <a:pt x="82808" y="48818"/>
                    <a:pt x="82935" y="48757"/>
                    <a:pt x="82998" y="48818"/>
                  </a:cubicBezTo>
                  <a:cubicBezTo>
                    <a:pt x="83062" y="48879"/>
                    <a:pt x="83062" y="48879"/>
                    <a:pt x="83062" y="48940"/>
                  </a:cubicBezTo>
                  <a:cubicBezTo>
                    <a:pt x="83125" y="48940"/>
                    <a:pt x="83125" y="49002"/>
                    <a:pt x="83189" y="49002"/>
                  </a:cubicBezTo>
                  <a:cubicBezTo>
                    <a:pt x="83252" y="49124"/>
                    <a:pt x="83252" y="49185"/>
                    <a:pt x="83315" y="49307"/>
                  </a:cubicBezTo>
                  <a:cubicBezTo>
                    <a:pt x="83315" y="49429"/>
                    <a:pt x="83315" y="49490"/>
                    <a:pt x="83315" y="49613"/>
                  </a:cubicBezTo>
                  <a:cubicBezTo>
                    <a:pt x="83315" y="49674"/>
                    <a:pt x="83315" y="49735"/>
                    <a:pt x="83315" y="49796"/>
                  </a:cubicBezTo>
                  <a:cubicBezTo>
                    <a:pt x="83379" y="49857"/>
                    <a:pt x="83379" y="49918"/>
                    <a:pt x="83379" y="49979"/>
                  </a:cubicBezTo>
                  <a:cubicBezTo>
                    <a:pt x="83379" y="49979"/>
                    <a:pt x="83379" y="50040"/>
                    <a:pt x="83379" y="50101"/>
                  </a:cubicBezTo>
                  <a:cubicBezTo>
                    <a:pt x="83442" y="50101"/>
                    <a:pt x="83379" y="50162"/>
                    <a:pt x="83379" y="50224"/>
                  </a:cubicBezTo>
                  <a:cubicBezTo>
                    <a:pt x="83379" y="50346"/>
                    <a:pt x="83315" y="50407"/>
                    <a:pt x="83315" y="50468"/>
                  </a:cubicBezTo>
                  <a:cubicBezTo>
                    <a:pt x="83315" y="50590"/>
                    <a:pt x="83379" y="50651"/>
                    <a:pt x="83379" y="50773"/>
                  </a:cubicBezTo>
                  <a:cubicBezTo>
                    <a:pt x="83379" y="50896"/>
                    <a:pt x="83442" y="51018"/>
                    <a:pt x="83315" y="51140"/>
                  </a:cubicBezTo>
                  <a:cubicBezTo>
                    <a:pt x="83315" y="51140"/>
                    <a:pt x="83189" y="51201"/>
                    <a:pt x="83189" y="51201"/>
                  </a:cubicBezTo>
                  <a:cubicBezTo>
                    <a:pt x="83125" y="51323"/>
                    <a:pt x="83379" y="51262"/>
                    <a:pt x="83379" y="51262"/>
                  </a:cubicBezTo>
                  <a:cubicBezTo>
                    <a:pt x="83442" y="51323"/>
                    <a:pt x="83442" y="51384"/>
                    <a:pt x="83442" y="51446"/>
                  </a:cubicBezTo>
                  <a:cubicBezTo>
                    <a:pt x="83442" y="51507"/>
                    <a:pt x="83442" y="51629"/>
                    <a:pt x="83505" y="51690"/>
                  </a:cubicBezTo>
                  <a:cubicBezTo>
                    <a:pt x="83505" y="51812"/>
                    <a:pt x="83505" y="51934"/>
                    <a:pt x="83505" y="51995"/>
                  </a:cubicBezTo>
                  <a:cubicBezTo>
                    <a:pt x="83569" y="52118"/>
                    <a:pt x="83569" y="52179"/>
                    <a:pt x="83632" y="52301"/>
                  </a:cubicBezTo>
                  <a:cubicBezTo>
                    <a:pt x="83632" y="52362"/>
                    <a:pt x="83632" y="52484"/>
                    <a:pt x="83695" y="52606"/>
                  </a:cubicBezTo>
                  <a:cubicBezTo>
                    <a:pt x="83695" y="52668"/>
                    <a:pt x="83695" y="52790"/>
                    <a:pt x="83759" y="52851"/>
                  </a:cubicBezTo>
                  <a:cubicBezTo>
                    <a:pt x="83759" y="52973"/>
                    <a:pt x="83822" y="53034"/>
                    <a:pt x="83885" y="53156"/>
                  </a:cubicBezTo>
                  <a:cubicBezTo>
                    <a:pt x="83949" y="53217"/>
                    <a:pt x="84012" y="53279"/>
                    <a:pt x="84012" y="53401"/>
                  </a:cubicBezTo>
                  <a:cubicBezTo>
                    <a:pt x="84076" y="53523"/>
                    <a:pt x="84012" y="53645"/>
                    <a:pt x="84012" y="53767"/>
                  </a:cubicBezTo>
                  <a:cubicBezTo>
                    <a:pt x="84012" y="53767"/>
                    <a:pt x="83949" y="53828"/>
                    <a:pt x="83949" y="53890"/>
                  </a:cubicBezTo>
                  <a:cubicBezTo>
                    <a:pt x="83949" y="53951"/>
                    <a:pt x="84012" y="54012"/>
                    <a:pt x="84076" y="54073"/>
                  </a:cubicBezTo>
                  <a:cubicBezTo>
                    <a:pt x="84139" y="54134"/>
                    <a:pt x="84139" y="54195"/>
                    <a:pt x="84139" y="54256"/>
                  </a:cubicBezTo>
                  <a:cubicBezTo>
                    <a:pt x="84139" y="54378"/>
                    <a:pt x="84202" y="54439"/>
                    <a:pt x="84266" y="54562"/>
                  </a:cubicBezTo>
                  <a:cubicBezTo>
                    <a:pt x="84266" y="54684"/>
                    <a:pt x="84266" y="54684"/>
                    <a:pt x="84392" y="54745"/>
                  </a:cubicBezTo>
                  <a:cubicBezTo>
                    <a:pt x="84519" y="54745"/>
                    <a:pt x="84582" y="54745"/>
                    <a:pt x="84709" y="54745"/>
                  </a:cubicBezTo>
                  <a:cubicBezTo>
                    <a:pt x="84899" y="54745"/>
                    <a:pt x="85089" y="54745"/>
                    <a:pt x="85343" y="54745"/>
                  </a:cubicBezTo>
                  <a:cubicBezTo>
                    <a:pt x="85406" y="54745"/>
                    <a:pt x="85533" y="54745"/>
                    <a:pt x="85659" y="54684"/>
                  </a:cubicBezTo>
                  <a:cubicBezTo>
                    <a:pt x="85723" y="54684"/>
                    <a:pt x="85786" y="54623"/>
                    <a:pt x="85913" y="54562"/>
                  </a:cubicBezTo>
                  <a:cubicBezTo>
                    <a:pt x="85976" y="54562"/>
                    <a:pt x="86103" y="54562"/>
                    <a:pt x="86230" y="54562"/>
                  </a:cubicBezTo>
                  <a:cubicBezTo>
                    <a:pt x="86293" y="54623"/>
                    <a:pt x="86420" y="54623"/>
                    <a:pt x="86483" y="54623"/>
                  </a:cubicBezTo>
                  <a:cubicBezTo>
                    <a:pt x="86546" y="54562"/>
                    <a:pt x="86546" y="54439"/>
                    <a:pt x="86610" y="54378"/>
                  </a:cubicBezTo>
                  <a:cubicBezTo>
                    <a:pt x="86673" y="54256"/>
                    <a:pt x="86737" y="54195"/>
                    <a:pt x="86800" y="54195"/>
                  </a:cubicBezTo>
                  <a:cubicBezTo>
                    <a:pt x="86927" y="54134"/>
                    <a:pt x="86990" y="54134"/>
                    <a:pt x="87053" y="54073"/>
                  </a:cubicBezTo>
                  <a:cubicBezTo>
                    <a:pt x="87180" y="54012"/>
                    <a:pt x="87243" y="53951"/>
                    <a:pt x="87307" y="53890"/>
                  </a:cubicBezTo>
                  <a:cubicBezTo>
                    <a:pt x="87370" y="53828"/>
                    <a:pt x="87497" y="53767"/>
                    <a:pt x="87560" y="53767"/>
                  </a:cubicBezTo>
                  <a:cubicBezTo>
                    <a:pt x="87687" y="53767"/>
                    <a:pt x="87750" y="53767"/>
                    <a:pt x="87877" y="53706"/>
                  </a:cubicBezTo>
                  <a:cubicBezTo>
                    <a:pt x="88067" y="53706"/>
                    <a:pt x="88257" y="53584"/>
                    <a:pt x="88447" y="53584"/>
                  </a:cubicBezTo>
                  <a:cubicBezTo>
                    <a:pt x="88574" y="53584"/>
                    <a:pt x="88637" y="53584"/>
                    <a:pt x="88764" y="53584"/>
                  </a:cubicBezTo>
                  <a:cubicBezTo>
                    <a:pt x="88827" y="53584"/>
                    <a:pt x="88891" y="53523"/>
                    <a:pt x="88954" y="53523"/>
                  </a:cubicBezTo>
                  <a:cubicBezTo>
                    <a:pt x="89017" y="53523"/>
                    <a:pt x="89081" y="53523"/>
                    <a:pt x="89208" y="53523"/>
                  </a:cubicBezTo>
                  <a:cubicBezTo>
                    <a:pt x="89271" y="53462"/>
                    <a:pt x="89398" y="53462"/>
                    <a:pt x="89524" y="53462"/>
                  </a:cubicBezTo>
                  <a:cubicBezTo>
                    <a:pt x="89651" y="53401"/>
                    <a:pt x="89714" y="53401"/>
                    <a:pt x="89841" y="53340"/>
                  </a:cubicBezTo>
                  <a:cubicBezTo>
                    <a:pt x="89968" y="53279"/>
                    <a:pt x="90031" y="53156"/>
                    <a:pt x="90158" y="53095"/>
                  </a:cubicBezTo>
                  <a:cubicBezTo>
                    <a:pt x="90221" y="53034"/>
                    <a:pt x="90285" y="52973"/>
                    <a:pt x="90411" y="52973"/>
                  </a:cubicBezTo>
                  <a:cubicBezTo>
                    <a:pt x="90538" y="52912"/>
                    <a:pt x="90601" y="52912"/>
                    <a:pt x="90728" y="52912"/>
                  </a:cubicBezTo>
                  <a:cubicBezTo>
                    <a:pt x="90918" y="52912"/>
                    <a:pt x="91172" y="52912"/>
                    <a:pt x="91362" y="52912"/>
                  </a:cubicBezTo>
                  <a:cubicBezTo>
                    <a:pt x="91488" y="52912"/>
                    <a:pt x="91552" y="52851"/>
                    <a:pt x="91615" y="52729"/>
                  </a:cubicBezTo>
                  <a:cubicBezTo>
                    <a:pt x="91678" y="52606"/>
                    <a:pt x="91805" y="52484"/>
                    <a:pt x="91869" y="52423"/>
                  </a:cubicBezTo>
                  <a:cubicBezTo>
                    <a:pt x="91995" y="52362"/>
                    <a:pt x="92122" y="52240"/>
                    <a:pt x="92249" y="52179"/>
                  </a:cubicBezTo>
                  <a:cubicBezTo>
                    <a:pt x="92375" y="52118"/>
                    <a:pt x="92502" y="51995"/>
                    <a:pt x="92629" y="51934"/>
                  </a:cubicBezTo>
                  <a:cubicBezTo>
                    <a:pt x="92756" y="51873"/>
                    <a:pt x="92882" y="51873"/>
                    <a:pt x="93072" y="51812"/>
                  </a:cubicBezTo>
                  <a:cubicBezTo>
                    <a:pt x="93199" y="51812"/>
                    <a:pt x="93326" y="51751"/>
                    <a:pt x="93516" y="51690"/>
                  </a:cubicBezTo>
                  <a:cubicBezTo>
                    <a:pt x="93579" y="51690"/>
                    <a:pt x="93643" y="51690"/>
                    <a:pt x="93706" y="51629"/>
                  </a:cubicBezTo>
                  <a:cubicBezTo>
                    <a:pt x="93833" y="51629"/>
                    <a:pt x="93959" y="51568"/>
                    <a:pt x="94086" y="51568"/>
                  </a:cubicBezTo>
                  <a:cubicBezTo>
                    <a:pt x="94276" y="51507"/>
                    <a:pt x="94466" y="51446"/>
                    <a:pt x="94593" y="51384"/>
                  </a:cubicBezTo>
                  <a:cubicBezTo>
                    <a:pt x="94846" y="51323"/>
                    <a:pt x="95100" y="51262"/>
                    <a:pt x="95353" y="51140"/>
                  </a:cubicBezTo>
                  <a:cubicBezTo>
                    <a:pt x="95417" y="51140"/>
                    <a:pt x="95543" y="51079"/>
                    <a:pt x="95607" y="51018"/>
                  </a:cubicBezTo>
                  <a:cubicBezTo>
                    <a:pt x="95733" y="50957"/>
                    <a:pt x="95797" y="50957"/>
                    <a:pt x="95923" y="50896"/>
                  </a:cubicBezTo>
                  <a:cubicBezTo>
                    <a:pt x="96050" y="50896"/>
                    <a:pt x="96114" y="50835"/>
                    <a:pt x="96240" y="50773"/>
                  </a:cubicBezTo>
                  <a:cubicBezTo>
                    <a:pt x="96304" y="50773"/>
                    <a:pt x="96430" y="50773"/>
                    <a:pt x="96430" y="50651"/>
                  </a:cubicBezTo>
                  <a:cubicBezTo>
                    <a:pt x="96494" y="50468"/>
                    <a:pt x="96304" y="50285"/>
                    <a:pt x="96430" y="50101"/>
                  </a:cubicBezTo>
                  <a:cubicBezTo>
                    <a:pt x="96494" y="49979"/>
                    <a:pt x="96557" y="49918"/>
                    <a:pt x="96620" y="49857"/>
                  </a:cubicBezTo>
                  <a:cubicBezTo>
                    <a:pt x="96684" y="49796"/>
                    <a:pt x="96747" y="49674"/>
                    <a:pt x="96810" y="49613"/>
                  </a:cubicBezTo>
                  <a:cubicBezTo>
                    <a:pt x="96874" y="49551"/>
                    <a:pt x="97001" y="49551"/>
                    <a:pt x="97064" y="49551"/>
                  </a:cubicBezTo>
                  <a:cubicBezTo>
                    <a:pt x="97191" y="49490"/>
                    <a:pt x="97254" y="49429"/>
                    <a:pt x="97317" y="49429"/>
                  </a:cubicBezTo>
                  <a:cubicBezTo>
                    <a:pt x="97444" y="49368"/>
                    <a:pt x="97571" y="49368"/>
                    <a:pt x="97634" y="49307"/>
                  </a:cubicBezTo>
                  <a:cubicBezTo>
                    <a:pt x="97888" y="49246"/>
                    <a:pt x="98141" y="49185"/>
                    <a:pt x="98331" y="49063"/>
                  </a:cubicBezTo>
                  <a:cubicBezTo>
                    <a:pt x="98458" y="49063"/>
                    <a:pt x="98521" y="49002"/>
                    <a:pt x="98585" y="48940"/>
                  </a:cubicBezTo>
                  <a:cubicBezTo>
                    <a:pt x="98711" y="48940"/>
                    <a:pt x="98775" y="48879"/>
                    <a:pt x="98901" y="48879"/>
                  </a:cubicBezTo>
                  <a:cubicBezTo>
                    <a:pt x="98965" y="48818"/>
                    <a:pt x="99091" y="48757"/>
                    <a:pt x="99155" y="48757"/>
                  </a:cubicBezTo>
                  <a:cubicBezTo>
                    <a:pt x="99281" y="48757"/>
                    <a:pt x="99408" y="48757"/>
                    <a:pt x="99472" y="48757"/>
                  </a:cubicBezTo>
                  <a:cubicBezTo>
                    <a:pt x="99662" y="48757"/>
                    <a:pt x="99852" y="48879"/>
                    <a:pt x="100042" y="48818"/>
                  </a:cubicBezTo>
                  <a:cubicBezTo>
                    <a:pt x="100168" y="48818"/>
                    <a:pt x="100295" y="48818"/>
                    <a:pt x="100359" y="48757"/>
                  </a:cubicBezTo>
                  <a:cubicBezTo>
                    <a:pt x="100422" y="48696"/>
                    <a:pt x="100485" y="48635"/>
                    <a:pt x="100549" y="48574"/>
                  </a:cubicBezTo>
                  <a:cubicBezTo>
                    <a:pt x="100612" y="48452"/>
                    <a:pt x="100612" y="48391"/>
                    <a:pt x="100612" y="48268"/>
                  </a:cubicBezTo>
                  <a:cubicBezTo>
                    <a:pt x="100612" y="48146"/>
                    <a:pt x="100675" y="48085"/>
                    <a:pt x="100675" y="47963"/>
                  </a:cubicBezTo>
                  <a:cubicBezTo>
                    <a:pt x="100675" y="47902"/>
                    <a:pt x="100739" y="47780"/>
                    <a:pt x="100865" y="47718"/>
                  </a:cubicBezTo>
                  <a:cubicBezTo>
                    <a:pt x="100865" y="47718"/>
                    <a:pt x="100929" y="47657"/>
                    <a:pt x="100929" y="47657"/>
                  </a:cubicBezTo>
                  <a:cubicBezTo>
                    <a:pt x="100992" y="47657"/>
                    <a:pt x="100992" y="47596"/>
                    <a:pt x="101055" y="47596"/>
                  </a:cubicBezTo>
                  <a:cubicBezTo>
                    <a:pt x="101246" y="47474"/>
                    <a:pt x="101499" y="47596"/>
                    <a:pt x="101689" y="47596"/>
                  </a:cubicBezTo>
                  <a:cubicBezTo>
                    <a:pt x="101816" y="47596"/>
                    <a:pt x="101879" y="47535"/>
                    <a:pt x="101942" y="47474"/>
                  </a:cubicBezTo>
                  <a:cubicBezTo>
                    <a:pt x="102069" y="47413"/>
                    <a:pt x="102133" y="47413"/>
                    <a:pt x="102259" y="47352"/>
                  </a:cubicBezTo>
                  <a:cubicBezTo>
                    <a:pt x="102323" y="47352"/>
                    <a:pt x="102386" y="47291"/>
                    <a:pt x="102386" y="47169"/>
                  </a:cubicBezTo>
                  <a:cubicBezTo>
                    <a:pt x="102386" y="47107"/>
                    <a:pt x="102386" y="47107"/>
                    <a:pt x="102449" y="47046"/>
                  </a:cubicBezTo>
                  <a:cubicBezTo>
                    <a:pt x="102449" y="46985"/>
                    <a:pt x="102513" y="46924"/>
                    <a:pt x="102513" y="46863"/>
                  </a:cubicBezTo>
                  <a:cubicBezTo>
                    <a:pt x="102576" y="46802"/>
                    <a:pt x="102576" y="46741"/>
                    <a:pt x="102576" y="46680"/>
                  </a:cubicBezTo>
                  <a:cubicBezTo>
                    <a:pt x="102639" y="46558"/>
                    <a:pt x="102703" y="46496"/>
                    <a:pt x="102829" y="46435"/>
                  </a:cubicBezTo>
                  <a:cubicBezTo>
                    <a:pt x="102829" y="46374"/>
                    <a:pt x="102893" y="46374"/>
                    <a:pt x="102956" y="46374"/>
                  </a:cubicBezTo>
                  <a:cubicBezTo>
                    <a:pt x="103020" y="46313"/>
                    <a:pt x="103083" y="46374"/>
                    <a:pt x="103146" y="46374"/>
                  </a:cubicBezTo>
                  <a:cubicBezTo>
                    <a:pt x="103210" y="46313"/>
                    <a:pt x="103336" y="46252"/>
                    <a:pt x="103400" y="46191"/>
                  </a:cubicBezTo>
                  <a:cubicBezTo>
                    <a:pt x="103590" y="46130"/>
                    <a:pt x="103843" y="46191"/>
                    <a:pt x="104033" y="46130"/>
                  </a:cubicBezTo>
                  <a:cubicBezTo>
                    <a:pt x="104097" y="46069"/>
                    <a:pt x="104160" y="46008"/>
                    <a:pt x="104160" y="45885"/>
                  </a:cubicBezTo>
                  <a:cubicBezTo>
                    <a:pt x="104160" y="45763"/>
                    <a:pt x="104033" y="45702"/>
                    <a:pt x="104033" y="45641"/>
                  </a:cubicBezTo>
                  <a:cubicBezTo>
                    <a:pt x="104033" y="45519"/>
                    <a:pt x="104097" y="45519"/>
                    <a:pt x="104097" y="45397"/>
                  </a:cubicBezTo>
                  <a:cubicBezTo>
                    <a:pt x="104097" y="45397"/>
                    <a:pt x="104033" y="45336"/>
                    <a:pt x="104033" y="45336"/>
                  </a:cubicBezTo>
                  <a:cubicBezTo>
                    <a:pt x="103970" y="45213"/>
                    <a:pt x="103970" y="45030"/>
                    <a:pt x="104033" y="44969"/>
                  </a:cubicBezTo>
                  <a:cubicBezTo>
                    <a:pt x="104033" y="44847"/>
                    <a:pt x="104097" y="44725"/>
                    <a:pt x="104160" y="44663"/>
                  </a:cubicBezTo>
                  <a:cubicBezTo>
                    <a:pt x="104223" y="44541"/>
                    <a:pt x="104223" y="44419"/>
                    <a:pt x="104223" y="44358"/>
                  </a:cubicBezTo>
                  <a:cubicBezTo>
                    <a:pt x="104287" y="44236"/>
                    <a:pt x="104350" y="44175"/>
                    <a:pt x="104413" y="44114"/>
                  </a:cubicBezTo>
                  <a:cubicBezTo>
                    <a:pt x="104477" y="44052"/>
                    <a:pt x="104477" y="43930"/>
                    <a:pt x="104540" y="43869"/>
                  </a:cubicBezTo>
                  <a:cubicBezTo>
                    <a:pt x="104604" y="43808"/>
                    <a:pt x="104794" y="43808"/>
                    <a:pt x="104730" y="43930"/>
                  </a:cubicBezTo>
                  <a:cubicBezTo>
                    <a:pt x="104667" y="43991"/>
                    <a:pt x="104667" y="43991"/>
                    <a:pt x="104667" y="44052"/>
                  </a:cubicBezTo>
                  <a:cubicBezTo>
                    <a:pt x="104667" y="44114"/>
                    <a:pt x="104730" y="44114"/>
                    <a:pt x="104794" y="44114"/>
                  </a:cubicBezTo>
                  <a:cubicBezTo>
                    <a:pt x="104857" y="44114"/>
                    <a:pt x="104857" y="44114"/>
                    <a:pt x="104920" y="44114"/>
                  </a:cubicBezTo>
                  <a:cubicBezTo>
                    <a:pt x="104984" y="44114"/>
                    <a:pt x="104984" y="44114"/>
                    <a:pt x="105047" y="44114"/>
                  </a:cubicBezTo>
                  <a:cubicBezTo>
                    <a:pt x="105237" y="44052"/>
                    <a:pt x="105237" y="43808"/>
                    <a:pt x="105364" y="43686"/>
                  </a:cubicBezTo>
                  <a:cubicBezTo>
                    <a:pt x="105364" y="43625"/>
                    <a:pt x="105427" y="43564"/>
                    <a:pt x="105491" y="43503"/>
                  </a:cubicBezTo>
                  <a:cubicBezTo>
                    <a:pt x="105491" y="43441"/>
                    <a:pt x="105491" y="43441"/>
                    <a:pt x="105554" y="43380"/>
                  </a:cubicBezTo>
                  <a:cubicBezTo>
                    <a:pt x="105554" y="43258"/>
                    <a:pt x="105681" y="43075"/>
                    <a:pt x="105807" y="43014"/>
                  </a:cubicBezTo>
                  <a:cubicBezTo>
                    <a:pt x="105871" y="42953"/>
                    <a:pt x="105934" y="42892"/>
                    <a:pt x="106061" y="42830"/>
                  </a:cubicBezTo>
                  <a:cubicBezTo>
                    <a:pt x="106124" y="42769"/>
                    <a:pt x="106187" y="42708"/>
                    <a:pt x="106251" y="42647"/>
                  </a:cubicBezTo>
                  <a:cubicBezTo>
                    <a:pt x="106378" y="42525"/>
                    <a:pt x="106378" y="42464"/>
                    <a:pt x="106441" y="42342"/>
                  </a:cubicBezTo>
                  <a:cubicBezTo>
                    <a:pt x="106504" y="42219"/>
                    <a:pt x="106568" y="42158"/>
                    <a:pt x="106631" y="42097"/>
                  </a:cubicBezTo>
                  <a:cubicBezTo>
                    <a:pt x="106694" y="42036"/>
                    <a:pt x="106694" y="41914"/>
                    <a:pt x="106694" y="41853"/>
                  </a:cubicBezTo>
                  <a:cubicBezTo>
                    <a:pt x="106758" y="41792"/>
                    <a:pt x="106758" y="41792"/>
                    <a:pt x="106758" y="41731"/>
                  </a:cubicBezTo>
                  <a:cubicBezTo>
                    <a:pt x="106821" y="41670"/>
                    <a:pt x="106821" y="41670"/>
                    <a:pt x="106821" y="41608"/>
                  </a:cubicBezTo>
                  <a:cubicBezTo>
                    <a:pt x="106884" y="41547"/>
                    <a:pt x="107011" y="41425"/>
                    <a:pt x="106948" y="41303"/>
                  </a:cubicBezTo>
                  <a:cubicBezTo>
                    <a:pt x="106948" y="41303"/>
                    <a:pt x="106948" y="41242"/>
                    <a:pt x="106948" y="41181"/>
                  </a:cubicBezTo>
                  <a:cubicBezTo>
                    <a:pt x="106948" y="41181"/>
                    <a:pt x="106948" y="41120"/>
                    <a:pt x="106884" y="41120"/>
                  </a:cubicBezTo>
                  <a:cubicBezTo>
                    <a:pt x="106884" y="41059"/>
                    <a:pt x="106821" y="41120"/>
                    <a:pt x="106821" y="41120"/>
                  </a:cubicBezTo>
                  <a:cubicBezTo>
                    <a:pt x="106758" y="41120"/>
                    <a:pt x="106758" y="41120"/>
                    <a:pt x="106694" y="41120"/>
                  </a:cubicBezTo>
                  <a:cubicBezTo>
                    <a:pt x="106631" y="41059"/>
                    <a:pt x="106568" y="41120"/>
                    <a:pt x="106504" y="41059"/>
                  </a:cubicBezTo>
                  <a:cubicBezTo>
                    <a:pt x="106441" y="41059"/>
                    <a:pt x="106441" y="40997"/>
                    <a:pt x="106378" y="40936"/>
                  </a:cubicBezTo>
                  <a:cubicBezTo>
                    <a:pt x="106314" y="40875"/>
                    <a:pt x="106251" y="40814"/>
                    <a:pt x="106124" y="40753"/>
                  </a:cubicBezTo>
                  <a:cubicBezTo>
                    <a:pt x="106061" y="40631"/>
                    <a:pt x="105997" y="40570"/>
                    <a:pt x="105934" y="40448"/>
                  </a:cubicBezTo>
                  <a:cubicBezTo>
                    <a:pt x="105934" y="40386"/>
                    <a:pt x="105871" y="40325"/>
                    <a:pt x="105807" y="40264"/>
                  </a:cubicBezTo>
                  <a:cubicBezTo>
                    <a:pt x="105681" y="40203"/>
                    <a:pt x="105617" y="40142"/>
                    <a:pt x="105554" y="40081"/>
                  </a:cubicBezTo>
                  <a:cubicBezTo>
                    <a:pt x="105554" y="39959"/>
                    <a:pt x="105491" y="39898"/>
                    <a:pt x="105427" y="39837"/>
                  </a:cubicBezTo>
                  <a:cubicBezTo>
                    <a:pt x="105300" y="39775"/>
                    <a:pt x="105300" y="39653"/>
                    <a:pt x="105174" y="39592"/>
                  </a:cubicBezTo>
                  <a:cubicBezTo>
                    <a:pt x="105110" y="39531"/>
                    <a:pt x="104984" y="39592"/>
                    <a:pt x="104920" y="39592"/>
                  </a:cubicBezTo>
                  <a:cubicBezTo>
                    <a:pt x="104730" y="39592"/>
                    <a:pt x="104540" y="39470"/>
                    <a:pt x="104350" y="39409"/>
                  </a:cubicBezTo>
                  <a:cubicBezTo>
                    <a:pt x="104287" y="39409"/>
                    <a:pt x="104160" y="39409"/>
                    <a:pt x="104097" y="39348"/>
                  </a:cubicBezTo>
                  <a:cubicBezTo>
                    <a:pt x="103970" y="39348"/>
                    <a:pt x="103970" y="39287"/>
                    <a:pt x="103843" y="39287"/>
                  </a:cubicBezTo>
                  <a:cubicBezTo>
                    <a:pt x="103653" y="39226"/>
                    <a:pt x="103463" y="39164"/>
                    <a:pt x="103273" y="39103"/>
                  </a:cubicBezTo>
                  <a:cubicBezTo>
                    <a:pt x="103083" y="39042"/>
                    <a:pt x="102956" y="38920"/>
                    <a:pt x="102766" y="38737"/>
                  </a:cubicBezTo>
                  <a:cubicBezTo>
                    <a:pt x="102703" y="38615"/>
                    <a:pt x="102639" y="38553"/>
                    <a:pt x="102513" y="38492"/>
                  </a:cubicBezTo>
                  <a:cubicBezTo>
                    <a:pt x="102449" y="38370"/>
                    <a:pt x="102386" y="38248"/>
                    <a:pt x="102323" y="38126"/>
                  </a:cubicBezTo>
                  <a:cubicBezTo>
                    <a:pt x="102323" y="38065"/>
                    <a:pt x="102259" y="38004"/>
                    <a:pt x="102259" y="37942"/>
                  </a:cubicBezTo>
                  <a:cubicBezTo>
                    <a:pt x="102259" y="37881"/>
                    <a:pt x="102196" y="37820"/>
                    <a:pt x="102196" y="37759"/>
                  </a:cubicBezTo>
                  <a:cubicBezTo>
                    <a:pt x="102196" y="37759"/>
                    <a:pt x="102196" y="37698"/>
                    <a:pt x="102196" y="37637"/>
                  </a:cubicBezTo>
                  <a:cubicBezTo>
                    <a:pt x="102133" y="37454"/>
                    <a:pt x="102196" y="37270"/>
                    <a:pt x="102133" y="37148"/>
                  </a:cubicBezTo>
                  <a:cubicBezTo>
                    <a:pt x="102133" y="37026"/>
                    <a:pt x="102133" y="36965"/>
                    <a:pt x="102069" y="36904"/>
                  </a:cubicBezTo>
                  <a:cubicBezTo>
                    <a:pt x="102006" y="36843"/>
                    <a:pt x="102006" y="36782"/>
                    <a:pt x="102069" y="36659"/>
                  </a:cubicBezTo>
                  <a:cubicBezTo>
                    <a:pt x="102069" y="36598"/>
                    <a:pt x="102133" y="36537"/>
                    <a:pt x="102133" y="36476"/>
                  </a:cubicBezTo>
                  <a:cubicBezTo>
                    <a:pt x="102133" y="36415"/>
                    <a:pt x="102196" y="36415"/>
                    <a:pt x="102196" y="36354"/>
                  </a:cubicBezTo>
                  <a:cubicBezTo>
                    <a:pt x="102196" y="36293"/>
                    <a:pt x="102196" y="36232"/>
                    <a:pt x="102259" y="36232"/>
                  </a:cubicBezTo>
                  <a:cubicBezTo>
                    <a:pt x="102259" y="36171"/>
                    <a:pt x="102323" y="36109"/>
                    <a:pt x="102323" y="36048"/>
                  </a:cubicBezTo>
                  <a:cubicBezTo>
                    <a:pt x="102323" y="36048"/>
                    <a:pt x="102133" y="36048"/>
                    <a:pt x="102196" y="35987"/>
                  </a:cubicBezTo>
                  <a:cubicBezTo>
                    <a:pt x="102259" y="35926"/>
                    <a:pt x="102259" y="35987"/>
                    <a:pt x="102323" y="35926"/>
                  </a:cubicBezTo>
                  <a:cubicBezTo>
                    <a:pt x="102323" y="35926"/>
                    <a:pt x="102323" y="35865"/>
                    <a:pt x="102323" y="35865"/>
                  </a:cubicBezTo>
                  <a:cubicBezTo>
                    <a:pt x="102323" y="35804"/>
                    <a:pt x="102386" y="35804"/>
                    <a:pt x="102386" y="35743"/>
                  </a:cubicBezTo>
                  <a:cubicBezTo>
                    <a:pt x="102386" y="35682"/>
                    <a:pt x="102323" y="35743"/>
                    <a:pt x="102323" y="35743"/>
                  </a:cubicBezTo>
                  <a:cubicBezTo>
                    <a:pt x="102259" y="35804"/>
                    <a:pt x="102196" y="35743"/>
                    <a:pt x="102196" y="35743"/>
                  </a:cubicBezTo>
                  <a:cubicBezTo>
                    <a:pt x="102069" y="35682"/>
                    <a:pt x="102006" y="35743"/>
                    <a:pt x="101942" y="35804"/>
                  </a:cubicBezTo>
                  <a:cubicBezTo>
                    <a:pt x="101879" y="35865"/>
                    <a:pt x="101816" y="35926"/>
                    <a:pt x="101752" y="35987"/>
                  </a:cubicBezTo>
                  <a:cubicBezTo>
                    <a:pt x="101752" y="36109"/>
                    <a:pt x="101689" y="36171"/>
                    <a:pt x="101626" y="36293"/>
                  </a:cubicBezTo>
                  <a:cubicBezTo>
                    <a:pt x="101499" y="36354"/>
                    <a:pt x="101499" y="36415"/>
                    <a:pt x="101436" y="36537"/>
                  </a:cubicBezTo>
                  <a:cubicBezTo>
                    <a:pt x="101309" y="36659"/>
                    <a:pt x="101182" y="36782"/>
                    <a:pt x="101055" y="36904"/>
                  </a:cubicBezTo>
                  <a:cubicBezTo>
                    <a:pt x="100929" y="36965"/>
                    <a:pt x="100865" y="37026"/>
                    <a:pt x="100739" y="37087"/>
                  </a:cubicBezTo>
                  <a:cubicBezTo>
                    <a:pt x="100612" y="37209"/>
                    <a:pt x="100549" y="37270"/>
                    <a:pt x="100485" y="37393"/>
                  </a:cubicBezTo>
                  <a:cubicBezTo>
                    <a:pt x="100359" y="37515"/>
                    <a:pt x="100295" y="37576"/>
                    <a:pt x="100168" y="37698"/>
                  </a:cubicBezTo>
                  <a:cubicBezTo>
                    <a:pt x="99978" y="37820"/>
                    <a:pt x="99725" y="37942"/>
                    <a:pt x="99662" y="38187"/>
                  </a:cubicBezTo>
                  <a:cubicBezTo>
                    <a:pt x="99598" y="38248"/>
                    <a:pt x="99598" y="38370"/>
                    <a:pt x="99535" y="38492"/>
                  </a:cubicBezTo>
                  <a:cubicBezTo>
                    <a:pt x="99472" y="38553"/>
                    <a:pt x="99345" y="38798"/>
                    <a:pt x="99218" y="38737"/>
                  </a:cubicBezTo>
                  <a:cubicBezTo>
                    <a:pt x="99155" y="38737"/>
                    <a:pt x="99155" y="38737"/>
                    <a:pt x="99155" y="38676"/>
                  </a:cubicBezTo>
                  <a:cubicBezTo>
                    <a:pt x="99091" y="38676"/>
                    <a:pt x="99028" y="38676"/>
                    <a:pt x="98965" y="38676"/>
                  </a:cubicBezTo>
                  <a:cubicBezTo>
                    <a:pt x="98901" y="38737"/>
                    <a:pt x="98901" y="38737"/>
                    <a:pt x="98901" y="38737"/>
                  </a:cubicBezTo>
                  <a:cubicBezTo>
                    <a:pt x="98901" y="38798"/>
                    <a:pt x="98965" y="38798"/>
                    <a:pt x="98965" y="38798"/>
                  </a:cubicBezTo>
                  <a:cubicBezTo>
                    <a:pt x="99028" y="38859"/>
                    <a:pt x="98711" y="38981"/>
                    <a:pt x="98711" y="38920"/>
                  </a:cubicBezTo>
                  <a:cubicBezTo>
                    <a:pt x="98711" y="38859"/>
                    <a:pt x="98775" y="38859"/>
                    <a:pt x="98775" y="38798"/>
                  </a:cubicBezTo>
                  <a:cubicBezTo>
                    <a:pt x="98775" y="38737"/>
                    <a:pt x="98711" y="38737"/>
                    <a:pt x="98711" y="38737"/>
                  </a:cubicBezTo>
                  <a:cubicBezTo>
                    <a:pt x="98585" y="38676"/>
                    <a:pt x="98521" y="38737"/>
                    <a:pt x="98458" y="38798"/>
                  </a:cubicBezTo>
                  <a:cubicBezTo>
                    <a:pt x="98394" y="38798"/>
                    <a:pt x="98331" y="38798"/>
                    <a:pt x="98331" y="38859"/>
                  </a:cubicBezTo>
                  <a:cubicBezTo>
                    <a:pt x="98331" y="38920"/>
                    <a:pt x="98394" y="38859"/>
                    <a:pt x="98458" y="38859"/>
                  </a:cubicBezTo>
                  <a:cubicBezTo>
                    <a:pt x="98521" y="38859"/>
                    <a:pt x="98521" y="38859"/>
                    <a:pt x="98585" y="38920"/>
                  </a:cubicBezTo>
                  <a:cubicBezTo>
                    <a:pt x="98585" y="38920"/>
                    <a:pt x="98648" y="38920"/>
                    <a:pt x="98648" y="38981"/>
                  </a:cubicBezTo>
                  <a:cubicBezTo>
                    <a:pt x="98648" y="38981"/>
                    <a:pt x="98585" y="38981"/>
                    <a:pt x="98521" y="38981"/>
                  </a:cubicBezTo>
                  <a:cubicBezTo>
                    <a:pt x="98458" y="38981"/>
                    <a:pt x="98458" y="39042"/>
                    <a:pt x="98394" y="39042"/>
                  </a:cubicBezTo>
                  <a:cubicBezTo>
                    <a:pt x="98394" y="38981"/>
                    <a:pt x="98394" y="38981"/>
                    <a:pt x="98331" y="38920"/>
                  </a:cubicBezTo>
                  <a:cubicBezTo>
                    <a:pt x="98268" y="38920"/>
                    <a:pt x="98268" y="38981"/>
                    <a:pt x="98204" y="38981"/>
                  </a:cubicBezTo>
                  <a:cubicBezTo>
                    <a:pt x="98141" y="38920"/>
                    <a:pt x="98141" y="38920"/>
                    <a:pt x="98078" y="38920"/>
                  </a:cubicBezTo>
                  <a:cubicBezTo>
                    <a:pt x="98014" y="38859"/>
                    <a:pt x="97888" y="38859"/>
                    <a:pt x="97824" y="38859"/>
                  </a:cubicBezTo>
                  <a:cubicBezTo>
                    <a:pt x="97697" y="38859"/>
                    <a:pt x="97571" y="38859"/>
                    <a:pt x="97444" y="38859"/>
                  </a:cubicBezTo>
                  <a:cubicBezTo>
                    <a:pt x="97254" y="38859"/>
                    <a:pt x="97064" y="38920"/>
                    <a:pt x="96874" y="38981"/>
                  </a:cubicBezTo>
                  <a:cubicBezTo>
                    <a:pt x="96747" y="39042"/>
                    <a:pt x="96557" y="39042"/>
                    <a:pt x="96430" y="39103"/>
                  </a:cubicBezTo>
                  <a:cubicBezTo>
                    <a:pt x="96304" y="39164"/>
                    <a:pt x="96114" y="39164"/>
                    <a:pt x="95923" y="39103"/>
                  </a:cubicBezTo>
                  <a:cubicBezTo>
                    <a:pt x="95860" y="39103"/>
                    <a:pt x="95860" y="39042"/>
                    <a:pt x="95860" y="39042"/>
                  </a:cubicBezTo>
                  <a:cubicBezTo>
                    <a:pt x="95797" y="38981"/>
                    <a:pt x="95733" y="38981"/>
                    <a:pt x="95733" y="38920"/>
                  </a:cubicBezTo>
                  <a:cubicBezTo>
                    <a:pt x="95733" y="38859"/>
                    <a:pt x="95797" y="38798"/>
                    <a:pt x="95733" y="38737"/>
                  </a:cubicBezTo>
                  <a:cubicBezTo>
                    <a:pt x="95733" y="38615"/>
                    <a:pt x="95670" y="38737"/>
                    <a:pt x="95670" y="38737"/>
                  </a:cubicBezTo>
                  <a:cubicBezTo>
                    <a:pt x="95607" y="38859"/>
                    <a:pt x="95543" y="38737"/>
                    <a:pt x="95543" y="38676"/>
                  </a:cubicBezTo>
                  <a:cubicBezTo>
                    <a:pt x="95543" y="38615"/>
                    <a:pt x="95543" y="38492"/>
                    <a:pt x="95480" y="38492"/>
                  </a:cubicBezTo>
                  <a:cubicBezTo>
                    <a:pt x="95480" y="38553"/>
                    <a:pt x="95543" y="38676"/>
                    <a:pt x="95417" y="38676"/>
                  </a:cubicBezTo>
                  <a:cubicBezTo>
                    <a:pt x="95417" y="38737"/>
                    <a:pt x="95353" y="38676"/>
                    <a:pt x="95290" y="38676"/>
                  </a:cubicBezTo>
                  <a:cubicBezTo>
                    <a:pt x="95227" y="38676"/>
                    <a:pt x="95100" y="38737"/>
                    <a:pt x="95100" y="38615"/>
                  </a:cubicBezTo>
                  <a:cubicBezTo>
                    <a:pt x="95100" y="38615"/>
                    <a:pt x="95100" y="38553"/>
                    <a:pt x="95163" y="38492"/>
                  </a:cubicBezTo>
                  <a:cubicBezTo>
                    <a:pt x="95227" y="38431"/>
                    <a:pt x="95227" y="38370"/>
                    <a:pt x="95290" y="38309"/>
                  </a:cubicBezTo>
                  <a:cubicBezTo>
                    <a:pt x="95417" y="38187"/>
                    <a:pt x="95290" y="38126"/>
                    <a:pt x="95353" y="38065"/>
                  </a:cubicBezTo>
                  <a:cubicBezTo>
                    <a:pt x="95353" y="38004"/>
                    <a:pt x="95417" y="38004"/>
                    <a:pt x="95417" y="37942"/>
                  </a:cubicBezTo>
                  <a:cubicBezTo>
                    <a:pt x="95417" y="37881"/>
                    <a:pt x="95417" y="37820"/>
                    <a:pt x="95417" y="37820"/>
                  </a:cubicBezTo>
                  <a:cubicBezTo>
                    <a:pt x="95417" y="37759"/>
                    <a:pt x="95480" y="37698"/>
                    <a:pt x="95480" y="37698"/>
                  </a:cubicBezTo>
                  <a:cubicBezTo>
                    <a:pt x="95543" y="37576"/>
                    <a:pt x="95480" y="37515"/>
                    <a:pt x="95543" y="37393"/>
                  </a:cubicBezTo>
                  <a:cubicBezTo>
                    <a:pt x="95607" y="37393"/>
                    <a:pt x="95607" y="37331"/>
                    <a:pt x="95607" y="37270"/>
                  </a:cubicBezTo>
                  <a:cubicBezTo>
                    <a:pt x="95543" y="37209"/>
                    <a:pt x="95543" y="37270"/>
                    <a:pt x="95480" y="37209"/>
                  </a:cubicBezTo>
                  <a:cubicBezTo>
                    <a:pt x="95480" y="37148"/>
                    <a:pt x="95480" y="37087"/>
                    <a:pt x="95480" y="37087"/>
                  </a:cubicBezTo>
                  <a:cubicBezTo>
                    <a:pt x="95417" y="37026"/>
                    <a:pt x="95353" y="36904"/>
                    <a:pt x="95353" y="36843"/>
                  </a:cubicBezTo>
                  <a:cubicBezTo>
                    <a:pt x="95417" y="36782"/>
                    <a:pt x="95417" y="36720"/>
                    <a:pt x="95480" y="36720"/>
                  </a:cubicBezTo>
                  <a:cubicBezTo>
                    <a:pt x="95480" y="36659"/>
                    <a:pt x="95480" y="36598"/>
                    <a:pt x="95480" y="36537"/>
                  </a:cubicBezTo>
                  <a:cubicBezTo>
                    <a:pt x="95480" y="36476"/>
                    <a:pt x="95543" y="36354"/>
                    <a:pt x="95417" y="36293"/>
                  </a:cubicBezTo>
                  <a:cubicBezTo>
                    <a:pt x="95353" y="36293"/>
                    <a:pt x="95353" y="36354"/>
                    <a:pt x="95290" y="36293"/>
                  </a:cubicBezTo>
                  <a:cubicBezTo>
                    <a:pt x="95227" y="36232"/>
                    <a:pt x="95227" y="36171"/>
                    <a:pt x="95163" y="36109"/>
                  </a:cubicBezTo>
                  <a:cubicBezTo>
                    <a:pt x="95163" y="36048"/>
                    <a:pt x="95100" y="36048"/>
                    <a:pt x="95036" y="36048"/>
                  </a:cubicBezTo>
                  <a:cubicBezTo>
                    <a:pt x="94910" y="36048"/>
                    <a:pt x="94910" y="36048"/>
                    <a:pt x="94783" y="36109"/>
                  </a:cubicBezTo>
                  <a:cubicBezTo>
                    <a:pt x="94720" y="36171"/>
                    <a:pt x="94656" y="36293"/>
                    <a:pt x="94656" y="36415"/>
                  </a:cubicBezTo>
                  <a:cubicBezTo>
                    <a:pt x="94656" y="36537"/>
                    <a:pt x="94656" y="36537"/>
                    <a:pt x="94593" y="36659"/>
                  </a:cubicBezTo>
                  <a:cubicBezTo>
                    <a:pt x="94530" y="36720"/>
                    <a:pt x="94530" y="36782"/>
                    <a:pt x="94530" y="36843"/>
                  </a:cubicBezTo>
                  <a:cubicBezTo>
                    <a:pt x="94530" y="36904"/>
                    <a:pt x="94530" y="37026"/>
                    <a:pt x="94466" y="37087"/>
                  </a:cubicBezTo>
                  <a:cubicBezTo>
                    <a:pt x="94403" y="37148"/>
                    <a:pt x="94403" y="37148"/>
                    <a:pt x="94403" y="37270"/>
                  </a:cubicBezTo>
                  <a:cubicBezTo>
                    <a:pt x="94403" y="37331"/>
                    <a:pt x="94340" y="37454"/>
                    <a:pt x="94340" y="37515"/>
                  </a:cubicBezTo>
                  <a:cubicBezTo>
                    <a:pt x="94466" y="37515"/>
                    <a:pt x="94466" y="37698"/>
                    <a:pt x="94403" y="37759"/>
                  </a:cubicBezTo>
                  <a:cubicBezTo>
                    <a:pt x="94403" y="37759"/>
                    <a:pt x="94403" y="37820"/>
                    <a:pt x="94403" y="37881"/>
                  </a:cubicBezTo>
                  <a:cubicBezTo>
                    <a:pt x="94340" y="37942"/>
                    <a:pt x="94340" y="37759"/>
                    <a:pt x="94276" y="37759"/>
                  </a:cubicBezTo>
                  <a:cubicBezTo>
                    <a:pt x="94276" y="37698"/>
                    <a:pt x="94213" y="37576"/>
                    <a:pt x="94149" y="37515"/>
                  </a:cubicBezTo>
                  <a:cubicBezTo>
                    <a:pt x="94086" y="37454"/>
                    <a:pt x="94086" y="37393"/>
                    <a:pt x="94086" y="37270"/>
                  </a:cubicBezTo>
                  <a:cubicBezTo>
                    <a:pt x="94023" y="37087"/>
                    <a:pt x="93833" y="36965"/>
                    <a:pt x="93706" y="36843"/>
                  </a:cubicBezTo>
                  <a:cubicBezTo>
                    <a:pt x="93579" y="36720"/>
                    <a:pt x="93516" y="36537"/>
                    <a:pt x="93453" y="36415"/>
                  </a:cubicBezTo>
                  <a:cubicBezTo>
                    <a:pt x="93389" y="36354"/>
                    <a:pt x="93326" y="36232"/>
                    <a:pt x="93262" y="36171"/>
                  </a:cubicBezTo>
                  <a:cubicBezTo>
                    <a:pt x="93262" y="36171"/>
                    <a:pt x="93262" y="36048"/>
                    <a:pt x="93326" y="36048"/>
                  </a:cubicBezTo>
                  <a:cubicBezTo>
                    <a:pt x="93389" y="35987"/>
                    <a:pt x="93389" y="36048"/>
                    <a:pt x="93453" y="36109"/>
                  </a:cubicBezTo>
                  <a:cubicBezTo>
                    <a:pt x="93453" y="36109"/>
                    <a:pt x="93453" y="36109"/>
                    <a:pt x="93453" y="36109"/>
                  </a:cubicBezTo>
                  <a:cubicBezTo>
                    <a:pt x="93516" y="36109"/>
                    <a:pt x="93516" y="36171"/>
                    <a:pt x="93516" y="36171"/>
                  </a:cubicBezTo>
                  <a:cubicBezTo>
                    <a:pt x="93516" y="36232"/>
                    <a:pt x="93579" y="36232"/>
                    <a:pt x="93579" y="36171"/>
                  </a:cubicBezTo>
                  <a:cubicBezTo>
                    <a:pt x="93579" y="36109"/>
                    <a:pt x="93579" y="36048"/>
                    <a:pt x="93579" y="35987"/>
                  </a:cubicBezTo>
                  <a:cubicBezTo>
                    <a:pt x="93579" y="35987"/>
                    <a:pt x="93643" y="35926"/>
                    <a:pt x="93643" y="35865"/>
                  </a:cubicBezTo>
                  <a:cubicBezTo>
                    <a:pt x="93643" y="35865"/>
                    <a:pt x="93643" y="35865"/>
                    <a:pt x="93643" y="35804"/>
                  </a:cubicBezTo>
                  <a:cubicBezTo>
                    <a:pt x="93643" y="35804"/>
                    <a:pt x="93643" y="35804"/>
                    <a:pt x="93706" y="35804"/>
                  </a:cubicBezTo>
                  <a:cubicBezTo>
                    <a:pt x="93706" y="35743"/>
                    <a:pt x="93643" y="35743"/>
                    <a:pt x="93643" y="35682"/>
                  </a:cubicBezTo>
                  <a:cubicBezTo>
                    <a:pt x="93579" y="35682"/>
                    <a:pt x="93579" y="35621"/>
                    <a:pt x="93579" y="35560"/>
                  </a:cubicBezTo>
                  <a:cubicBezTo>
                    <a:pt x="93579" y="35560"/>
                    <a:pt x="93516" y="35498"/>
                    <a:pt x="93453" y="35498"/>
                  </a:cubicBezTo>
                  <a:cubicBezTo>
                    <a:pt x="93389" y="35437"/>
                    <a:pt x="93326" y="35376"/>
                    <a:pt x="93326" y="35315"/>
                  </a:cubicBezTo>
                  <a:cubicBezTo>
                    <a:pt x="93326" y="35132"/>
                    <a:pt x="93389" y="35315"/>
                    <a:pt x="93516" y="35315"/>
                  </a:cubicBezTo>
                  <a:cubicBezTo>
                    <a:pt x="93579" y="35315"/>
                    <a:pt x="93516" y="35254"/>
                    <a:pt x="93516" y="35254"/>
                  </a:cubicBezTo>
                  <a:cubicBezTo>
                    <a:pt x="93453" y="35193"/>
                    <a:pt x="93453" y="35193"/>
                    <a:pt x="93389" y="35132"/>
                  </a:cubicBezTo>
                  <a:cubicBezTo>
                    <a:pt x="93389" y="35132"/>
                    <a:pt x="93389" y="35071"/>
                    <a:pt x="93326" y="35071"/>
                  </a:cubicBezTo>
                  <a:cubicBezTo>
                    <a:pt x="93262" y="35071"/>
                    <a:pt x="93262" y="35010"/>
                    <a:pt x="93199" y="35010"/>
                  </a:cubicBezTo>
                  <a:cubicBezTo>
                    <a:pt x="93136" y="34949"/>
                    <a:pt x="93072" y="35010"/>
                    <a:pt x="93009" y="34949"/>
                  </a:cubicBezTo>
                  <a:cubicBezTo>
                    <a:pt x="92946" y="34949"/>
                    <a:pt x="92946" y="34826"/>
                    <a:pt x="92882" y="34765"/>
                  </a:cubicBezTo>
                  <a:cubicBezTo>
                    <a:pt x="92882" y="34704"/>
                    <a:pt x="92819" y="34643"/>
                    <a:pt x="92756" y="34643"/>
                  </a:cubicBezTo>
                  <a:cubicBezTo>
                    <a:pt x="92756" y="34582"/>
                    <a:pt x="92756" y="34521"/>
                    <a:pt x="92692" y="34521"/>
                  </a:cubicBezTo>
                  <a:cubicBezTo>
                    <a:pt x="92629" y="34521"/>
                    <a:pt x="92629" y="34582"/>
                    <a:pt x="92565" y="34582"/>
                  </a:cubicBezTo>
                  <a:cubicBezTo>
                    <a:pt x="92502" y="34521"/>
                    <a:pt x="92502" y="34521"/>
                    <a:pt x="92502" y="34460"/>
                  </a:cubicBezTo>
                  <a:cubicBezTo>
                    <a:pt x="92439" y="34399"/>
                    <a:pt x="92375" y="34338"/>
                    <a:pt x="92249" y="34276"/>
                  </a:cubicBezTo>
                  <a:cubicBezTo>
                    <a:pt x="92249" y="34215"/>
                    <a:pt x="92185" y="34154"/>
                    <a:pt x="92249" y="34154"/>
                  </a:cubicBezTo>
                  <a:cubicBezTo>
                    <a:pt x="92312" y="34154"/>
                    <a:pt x="92439" y="34154"/>
                    <a:pt x="92375" y="34093"/>
                  </a:cubicBezTo>
                  <a:cubicBezTo>
                    <a:pt x="92312" y="34032"/>
                    <a:pt x="92249" y="34032"/>
                    <a:pt x="92122" y="34032"/>
                  </a:cubicBezTo>
                  <a:cubicBezTo>
                    <a:pt x="92122" y="34032"/>
                    <a:pt x="92059" y="34032"/>
                    <a:pt x="92059" y="34032"/>
                  </a:cubicBezTo>
                  <a:cubicBezTo>
                    <a:pt x="91995" y="33971"/>
                    <a:pt x="91995" y="33971"/>
                    <a:pt x="91995" y="33910"/>
                  </a:cubicBezTo>
                  <a:cubicBezTo>
                    <a:pt x="91932" y="33910"/>
                    <a:pt x="91869" y="33910"/>
                    <a:pt x="91805" y="33910"/>
                  </a:cubicBezTo>
                  <a:cubicBezTo>
                    <a:pt x="91742" y="33910"/>
                    <a:pt x="91742" y="33910"/>
                    <a:pt x="91742" y="33849"/>
                  </a:cubicBezTo>
                  <a:cubicBezTo>
                    <a:pt x="91615" y="33788"/>
                    <a:pt x="91615" y="33665"/>
                    <a:pt x="91552" y="33543"/>
                  </a:cubicBezTo>
                  <a:cubicBezTo>
                    <a:pt x="91552" y="33482"/>
                    <a:pt x="91552" y="33360"/>
                    <a:pt x="91488" y="33299"/>
                  </a:cubicBezTo>
                  <a:cubicBezTo>
                    <a:pt x="91488" y="33177"/>
                    <a:pt x="91425" y="33116"/>
                    <a:pt x="91362" y="32993"/>
                  </a:cubicBezTo>
                  <a:cubicBezTo>
                    <a:pt x="91362" y="32932"/>
                    <a:pt x="91298" y="32810"/>
                    <a:pt x="91235" y="32749"/>
                  </a:cubicBezTo>
                  <a:cubicBezTo>
                    <a:pt x="91172" y="32627"/>
                    <a:pt x="91108" y="32566"/>
                    <a:pt x="91108" y="32505"/>
                  </a:cubicBezTo>
                  <a:cubicBezTo>
                    <a:pt x="91108" y="32443"/>
                    <a:pt x="91108" y="32382"/>
                    <a:pt x="91045" y="32321"/>
                  </a:cubicBezTo>
                  <a:cubicBezTo>
                    <a:pt x="91045" y="32321"/>
                    <a:pt x="90982" y="32260"/>
                    <a:pt x="90982" y="32260"/>
                  </a:cubicBezTo>
                  <a:cubicBezTo>
                    <a:pt x="90918" y="32138"/>
                    <a:pt x="90918" y="32077"/>
                    <a:pt x="90918" y="32016"/>
                  </a:cubicBezTo>
                  <a:cubicBezTo>
                    <a:pt x="90855" y="31955"/>
                    <a:pt x="90855" y="31832"/>
                    <a:pt x="90791" y="31771"/>
                  </a:cubicBezTo>
                  <a:cubicBezTo>
                    <a:pt x="90791" y="31710"/>
                    <a:pt x="90728" y="31710"/>
                    <a:pt x="90728" y="31649"/>
                  </a:cubicBezTo>
                  <a:cubicBezTo>
                    <a:pt x="90665" y="31588"/>
                    <a:pt x="90728" y="31527"/>
                    <a:pt x="90665" y="31466"/>
                  </a:cubicBezTo>
                  <a:cubicBezTo>
                    <a:pt x="90601" y="31405"/>
                    <a:pt x="90538" y="31405"/>
                    <a:pt x="90475" y="31344"/>
                  </a:cubicBezTo>
                  <a:cubicBezTo>
                    <a:pt x="90475" y="31344"/>
                    <a:pt x="90411" y="31344"/>
                    <a:pt x="90348" y="31344"/>
                  </a:cubicBezTo>
                  <a:cubicBezTo>
                    <a:pt x="90348" y="31344"/>
                    <a:pt x="90221" y="31344"/>
                    <a:pt x="90285" y="31283"/>
                  </a:cubicBezTo>
                  <a:cubicBezTo>
                    <a:pt x="90285" y="31283"/>
                    <a:pt x="90348" y="31283"/>
                    <a:pt x="90411" y="31221"/>
                  </a:cubicBezTo>
                  <a:cubicBezTo>
                    <a:pt x="90411" y="31221"/>
                    <a:pt x="90411" y="31160"/>
                    <a:pt x="90411" y="31160"/>
                  </a:cubicBezTo>
                  <a:cubicBezTo>
                    <a:pt x="90475" y="31038"/>
                    <a:pt x="90538" y="31038"/>
                    <a:pt x="90665" y="31099"/>
                  </a:cubicBezTo>
                  <a:cubicBezTo>
                    <a:pt x="90665" y="31099"/>
                    <a:pt x="90728" y="31160"/>
                    <a:pt x="90791" y="31099"/>
                  </a:cubicBezTo>
                  <a:cubicBezTo>
                    <a:pt x="90791" y="31099"/>
                    <a:pt x="90855" y="31038"/>
                    <a:pt x="90855" y="31038"/>
                  </a:cubicBezTo>
                  <a:cubicBezTo>
                    <a:pt x="90982" y="30977"/>
                    <a:pt x="91108" y="31038"/>
                    <a:pt x="91108" y="30916"/>
                  </a:cubicBezTo>
                  <a:cubicBezTo>
                    <a:pt x="91108" y="30855"/>
                    <a:pt x="91045" y="30794"/>
                    <a:pt x="91045" y="30794"/>
                  </a:cubicBezTo>
                  <a:cubicBezTo>
                    <a:pt x="91045" y="30733"/>
                    <a:pt x="91045" y="30672"/>
                    <a:pt x="90982" y="30672"/>
                  </a:cubicBezTo>
                  <a:cubicBezTo>
                    <a:pt x="90982" y="30610"/>
                    <a:pt x="90982" y="30610"/>
                    <a:pt x="90918" y="30610"/>
                  </a:cubicBezTo>
                  <a:cubicBezTo>
                    <a:pt x="90918" y="30610"/>
                    <a:pt x="90918" y="30610"/>
                    <a:pt x="90918" y="30549"/>
                  </a:cubicBezTo>
                  <a:cubicBezTo>
                    <a:pt x="90855" y="30549"/>
                    <a:pt x="90855" y="30488"/>
                    <a:pt x="90791" y="30488"/>
                  </a:cubicBezTo>
                  <a:cubicBezTo>
                    <a:pt x="90728" y="30488"/>
                    <a:pt x="90728" y="30549"/>
                    <a:pt x="90728" y="30610"/>
                  </a:cubicBezTo>
                  <a:cubicBezTo>
                    <a:pt x="90665" y="30610"/>
                    <a:pt x="90601" y="30610"/>
                    <a:pt x="90601" y="30610"/>
                  </a:cubicBezTo>
                  <a:cubicBezTo>
                    <a:pt x="90538" y="30549"/>
                    <a:pt x="90538" y="30549"/>
                    <a:pt x="90538" y="30488"/>
                  </a:cubicBezTo>
                  <a:cubicBezTo>
                    <a:pt x="90475" y="30427"/>
                    <a:pt x="90475" y="30366"/>
                    <a:pt x="90538" y="30366"/>
                  </a:cubicBezTo>
                  <a:cubicBezTo>
                    <a:pt x="90538" y="30366"/>
                    <a:pt x="90538" y="30427"/>
                    <a:pt x="90601" y="30427"/>
                  </a:cubicBezTo>
                  <a:cubicBezTo>
                    <a:pt x="90601" y="30427"/>
                    <a:pt x="90601" y="30427"/>
                    <a:pt x="90665" y="30427"/>
                  </a:cubicBezTo>
                  <a:cubicBezTo>
                    <a:pt x="90728" y="30488"/>
                    <a:pt x="90791" y="30427"/>
                    <a:pt x="90918" y="30488"/>
                  </a:cubicBezTo>
                  <a:cubicBezTo>
                    <a:pt x="90982" y="30549"/>
                    <a:pt x="90982" y="30549"/>
                    <a:pt x="91045" y="30549"/>
                  </a:cubicBezTo>
                  <a:cubicBezTo>
                    <a:pt x="91108" y="30549"/>
                    <a:pt x="91108" y="30549"/>
                    <a:pt x="91172" y="30549"/>
                  </a:cubicBezTo>
                  <a:cubicBezTo>
                    <a:pt x="91298" y="30610"/>
                    <a:pt x="91362" y="30549"/>
                    <a:pt x="91425" y="30488"/>
                  </a:cubicBezTo>
                  <a:cubicBezTo>
                    <a:pt x="91488" y="30488"/>
                    <a:pt x="91615" y="30549"/>
                    <a:pt x="91678" y="30488"/>
                  </a:cubicBezTo>
                  <a:cubicBezTo>
                    <a:pt x="91805" y="30427"/>
                    <a:pt x="91869" y="30488"/>
                    <a:pt x="91869" y="30366"/>
                  </a:cubicBezTo>
                  <a:cubicBezTo>
                    <a:pt x="91869" y="30305"/>
                    <a:pt x="91869" y="30183"/>
                    <a:pt x="91805" y="30122"/>
                  </a:cubicBezTo>
                  <a:cubicBezTo>
                    <a:pt x="91805" y="30061"/>
                    <a:pt x="91742" y="30061"/>
                    <a:pt x="91805" y="30000"/>
                  </a:cubicBezTo>
                  <a:cubicBezTo>
                    <a:pt x="91869" y="29938"/>
                    <a:pt x="91869" y="30000"/>
                    <a:pt x="91932" y="29938"/>
                  </a:cubicBezTo>
                  <a:cubicBezTo>
                    <a:pt x="92059" y="29938"/>
                    <a:pt x="91995" y="29755"/>
                    <a:pt x="92122" y="29755"/>
                  </a:cubicBezTo>
                  <a:cubicBezTo>
                    <a:pt x="92122" y="29755"/>
                    <a:pt x="92249" y="29755"/>
                    <a:pt x="92249" y="29816"/>
                  </a:cubicBezTo>
                  <a:cubicBezTo>
                    <a:pt x="92312" y="29816"/>
                    <a:pt x="92249" y="29877"/>
                    <a:pt x="92185" y="29877"/>
                  </a:cubicBezTo>
                  <a:cubicBezTo>
                    <a:pt x="92185" y="29938"/>
                    <a:pt x="91932" y="29938"/>
                    <a:pt x="91995" y="30000"/>
                  </a:cubicBezTo>
                  <a:cubicBezTo>
                    <a:pt x="92059" y="30061"/>
                    <a:pt x="92122" y="30000"/>
                    <a:pt x="92185" y="30061"/>
                  </a:cubicBezTo>
                  <a:cubicBezTo>
                    <a:pt x="92249" y="30061"/>
                    <a:pt x="92249" y="30122"/>
                    <a:pt x="92312" y="30122"/>
                  </a:cubicBezTo>
                  <a:cubicBezTo>
                    <a:pt x="92375" y="30122"/>
                    <a:pt x="92502" y="30183"/>
                    <a:pt x="92565" y="30244"/>
                  </a:cubicBezTo>
                  <a:cubicBezTo>
                    <a:pt x="92629" y="30305"/>
                    <a:pt x="92629" y="30427"/>
                    <a:pt x="92692" y="30427"/>
                  </a:cubicBezTo>
                  <a:cubicBezTo>
                    <a:pt x="92756" y="30488"/>
                    <a:pt x="92819" y="30488"/>
                    <a:pt x="92819" y="30427"/>
                  </a:cubicBezTo>
                  <a:cubicBezTo>
                    <a:pt x="92882" y="30366"/>
                    <a:pt x="92946" y="30366"/>
                    <a:pt x="93009" y="30366"/>
                  </a:cubicBezTo>
                  <a:cubicBezTo>
                    <a:pt x="93009" y="30366"/>
                    <a:pt x="93072" y="30305"/>
                    <a:pt x="93072" y="30305"/>
                  </a:cubicBezTo>
                  <a:cubicBezTo>
                    <a:pt x="93136" y="30305"/>
                    <a:pt x="93199" y="30305"/>
                    <a:pt x="93262" y="30305"/>
                  </a:cubicBezTo>
                  <a:cubicBezTo>
                    <a:pt x="93326" y="30305"/>
                    <a:pt x="93326" y="30244"/>
                    <a:pt x="93389" y="30244"/>
                  </a:cubicBezTo>
                  <a:cubicBezTo>
                    <a:pt x="93453" y="30244"/>
                    <a:pt x="93453" y="30305"/>
                    <a:pt x="93516" y="30305"/>
                  </a:cubicBezTo>
                  <a:cubicBezTo>
                    <a:pt x="93516" y="30366"/>
                    <a:pt x="93516" y="30366"/>
                    <a:pt x="93516" y="30427"/>
                  </a:cubicBezTo>
                  <a:cubicBezTo>
                    <a:pt x="93579" y="30427"/>
                    <a:pt x="93579" y="30488"/>
                    <a:pt x="93643" y="30488"/>
                  </a:cubicBezTo>
                  <a:cubicBezTo>
                    <a:pt x="93643" y="30610"/>
                    <a:pt x="93579" y="30733"/>
                    <a:pt x="93706" y="30794"/>
                  </a:cubicBezTo>
                  <a:cubicBezTo>
                    <a:pt x="93706" y="30794"/>
                    <a:pt x="93769" y="30794"/>
                    <a:pt x="93833" y="30855"/>
                  </a:cubicBezTo>
                  <a:cubicBezTo>
                    <a:pt x="93833" y="30855"/>
                    <a:pt x="93896" y="30916"/>
                    <a:pt x="93896" y="30916"/>
                  </a:cubicBezTo>
                  <a:cubicBezTo>
                    <a:pt x="93959" y="31038"/>
                    <a:pt x="93959" y="31038"/>
                    <a:pt x="94086" y="31099"/>
                  </a:cubicBezTo>
                  <a:cubicBezTo>
                    <a:pt x="94149" y="31160"/>
                    <a:pt x="94213" y="31283"/>
                    <a:pt x="94213" y="31344"/>
                  </a:cubicBezTo>
                  <a:cubicBezTo>
                    <a:pt x="94276" y="31405"/>
                    <a:pt x="94276" y="31466"/>
                    <a:pt x="94276" y="31527"/>
                  </a:cubicBezTo>
                  <a:cubicBezTo>
                    <a:pt x="94276" y="31588"/>
                    <a:pt x="94213" y="31588"/>
                    <a:pt x="94213" y="31649"/>
                  </a:cubicBezTo>
                  <a:cubicBezTo>
                    <a:pt x="94213" y="31710"/>
                    <a:pt x="94276" y="31710"/>
                    <a:pt x="94340" y="31710"/>
                  </a:cubicBezTo>
                  <a:cubicBezTo>
                    <a:pt x="94340" y="31710"/>
                    <a:pt x="94340" y="31710"/>
                    <a:pt x="94403" y="31771"/>
                  </a:cubicBezTo>
                  <a:cubicBezTo>
                    <a:pt x="94466" y="31771"/>
                    <a:pt x="94530" y="31771"/>
                    <a:pt x="94593" y="31832"/>
                  </a:cubicBezTo>
                  <a:cubicBezTo>
                    <a:pt x="94593" y="31955"/>
                    <a:pt x="94593" y="32077"/>
                    <a:pt x="94593" y="32138"/>
                  </a:cubicBezTo>
                  <a:cubicBezTo>
                    <a:pt x="94593" y="32199"/>
                    <a:pt x="94656" y="32199"/>
                    <a:pt x="94656" y="32260"/>
                  </a:cubicBezTo>
                  <a:cubicBezTo>
                    <a:pt x="94720" y="32260"/>
                    <a:pt x="94720" y="32321"/>
                    <a:pt x="94720" y="32382"/>
                  </a:cubicBezTo>
                  <a:cubicBezTo>
                    <a:pt x="94720" y="32443"/>
                    <a:pt x="94720" y="32443"/>
                    <a:pt x="94783" y="32505"/>
                  </a:cubicBezTo>
                  <a:cubicBezTo>
                    <a:pt x="94783" y="32566"/>
                    <a:pt x="94846" y="32627"/>
                    <a:pt x="94846" y="32627"/>
                  </a:cubicBezTo>
                  <a:cubicBezTo>
                    <a:pt x="94910" y="32749"/>
                    <a:pt x="94910" y="32810"/>
                    <a:pt x="94910" y="32932"/>
                  </a:cubicBezTo>
                  <a:cubicBezTo>
                    <a:pt x="94973" y="32993"/>
                    <a:pt x="95036" y="33054"/>
                    <a:pt x="95100" y="33116"/>
                  </a:cubicBezTo>
                  <a:cubicBezTo>
                    <a:pt x="95163" y="33299"/>
                    <a:pt x="95290" y="33482"/>
                    <a:pt x="95480" y="33543"/>
                  </a:cubicBezTo>
                  <a:cubicBezTo>
                    <a:pt x="95670" y="33604"/>
                    <a:pt x="95860" y="33543"/>
                    <a:pt x="96050" y="33604"/>
                  </a:cubicBezTo>
                  <a:cubicBezTo>
                    <a:pt x="96114" y="33665"/>
                    <a:pt x="96177" y="33665"/>
                    <a:pt x="96240" y="33665"/>
                  </a:cubicBezTo>
                  <a:cubicBezTo>
                    <a:pt x="96240" y="33665"/>
                    <a:pt x="96304" y="33727"/>
                    <a:pt x="96367" y="33727"/>
                  </a:cubicBezTo>
                  <a:cubicBezTo>
                    <a:pt x="96367" y="33727"/>
                    <a:pt x="96430" y="33788"/>
                    <a:pt x="96430" y="33788"/>
                  </a:cubicBezTo>
                  <a:cubicBezTo>
                    <a:pt x="96494" y="33849"/>
                    <a:pt x="96557" y="33849"/>
                    <a:pt x="96557" y="33849"/>
                  </a:cubicBezTo>
                  <a:cubicBezTo>
                    <a:pt x="96684" y="33849"/>
                    <a:pt x="96747" y="33910"/>
                    <a:pt x="96810" y="33971"/>
                  </a:cubicBezTo>
                  <a:cubicBezTo>
                    <a:pt x="96874" y="34093"/>
                    <a:pt x="96937" y="34154"/>
                    <a:pt x="97001" y="34215"/>
                  </a:cubicBezTo>
                  <a:cubicBezTo>
                    <a:pt x="97064" y="34276"/>
                    <a:pt x="97127" y="34338"/>
                    <a:pt x="97191" y="34460"/>
                  </a:cubicBezTo>
                  <a:cubicBezTo>
                    <a:pt x="97254" y="34521"/>
                    <a:pt x="97317" y="34521"/>
                    <a:pt x="97444" y="34582"/>
                  </a:cubicBezTo>
                  <a:cubicBezTo>
                    <a:pt x="97507" y="34582"/>
                    <a:pt x="97571" y="34643"/>
                    <a:pt x="97571" y="34704"/>
                  </a:cubicBezTo>
                  <a:cubicBezTo>
                    <a:pt x="97634" y="34704"/>
                    <a:pt x="97697" y="34704"/>
                    <a:pt x="97761" y="34765"/>
                  </a:cubicBezTo>
                  <a:cubicBezTo>
                    <a:pt x="97888" y="34826"/>
                    <a:pt x="98014" y="34765"/>
                    <a:pt x="98078" y="34887"/>
                  </a:cubicBezTo>
                  <a:cubicBezTo>
                    <a:pt x="98141" y="35010"/>
                    <a:pt x="98204" y="35071"/>
                    <a:pt x="98268" y="35132"/>
                  </a:cubicBezTo>
                  <a:cubicBezTo>
                    <a:pt x="98394" y="35193"/>
                    <a:pt x="98458" y="35254"/>
                    <a:pt x="98521" y="35254"/>
                  </a:cubicBezTo>
                  <a:cubicBezTo>
                    <a:pt x="98648" y="35315"/>
                    <a:pt x="98775" y="35315"/>
                    <a:pt x="98838" y="35315"/>
                  </a:cubicBezTo>
                  <a:cubicBezTo>
                    <a:pt x="99028" y="35315"/>
                    <a:pt x="99218" y="35376"/>
                    <a:pt x="99408" y="35376"/>
                  </a:cubicBezTo>
                  <a:cubicBezTo>
                    <a:pt x="99535" y="35376"/>
                    <a:pt x="99598" y="35437"/>
                    <a:pt x="99662" y="35498"/>
                  </a:cubicBezTo>
                  <a:cubicBezTo>
                    <a:pt x="99788" y="35560"/>
                    <a:pt x="99852" y="35498"/>
                    <a:pt x="99978" y="35498"/>
                  </a:cubicBezTo>
                  <a:cubicBezTo>
                    <a:pt x="100042" y="35437"/>
                    <a:pt x="100105" y="35437"/>
                    <a:pt x="100232" y="35376"/>
                  </a:cubicBezTo>
                  <a:cubicBezTo>
                    <a:pt x="100295" y="35376"/>
                    <a:pt x="100359" y="35315"/>
                    <a:pt x="100485" y="35315"/>
                  </a:cubicBezTo>
                  <a:cubicBezTo>
                    <a:pt x="100549" y="35254"/>
                    <a:pt x="100612" y="35254"/>
                    <a:pt x="100675" y="35254"/>
                  </a:cubicBezTo>
                  <a:cubicBezTo>
                    <a:pt x="100675" y="35254"/>
                    <a:pt x="100739" y="35193"/>
                    <a:pt x="100802" y="35193"/>
                  </a:cubicBezTo>
                  <a:cubicBezTo>
                    <a:pt x="100802" y="35132"/>
                    <a:pt x="100865" y="35132"/>
                    <a:pt x="100865" y="35132"/>
                  </a:cubicBezTo>
                  <a:cubicBezTo>
                    <a:pt x="100929" y="35132"/>
                    <a:pt x="100929" y="35193"/>
                    <a:pt x="100929" y="35193"/>
                  </a:cubicBezTo>
                  <a:cubicBezTo>
                    <a:pt x="100865" y="35254"/>
                    <a:pt x="100865" y="35254"/>
                    <a:pt x="100802" y="35254"/>
                  </a:cubicBezTo>
                  <a:cubicBezTo>
                    <a:pt x="100739" y="35254"/>
                    <a:pt x="100802" y="35315"/>
                    <a:pt x="100739" y="35315"/>
                  </a:cubicBezTo>
                  <a:cubicBezTo>
                    <a:pt x="100675" y="35376"/>
                    <a:pt x="100612" y="35437"/>
                    <a:pt x="100675" y="35498"/>
                  </a:cubicBezTo>
                  <a:cubicBezTo>
                    <a:pt x="100739" y="35560"/>
                    <a:pt x="100739" y="35376"/>
                    <a:pt x="100865" y="35376"/>
                  </a:cubicBezTo>
                  <a:cubicBezTo>
                    <a:pt x="100929" y="35376"/>
                    <a:pt x="100929" y="35376"/>
                    <a:pt x="100992" y="35376"/>
                  </a:cubicBezTo>
                  <a:cubicBezTo>
                    <a:pt x="101055" y="35315"/>
                    <a:pt x="101055" y="35315"/>
                    <a:pt x="101119" y="35254"/>
                  </a:cubicBezTo>
                  <a:cubicBezTo>
                    <a:pt x="101182" y="35254"/>
                    <a:pt x="101182" y="35315"/>
                    <a:pt x="101246" y="35254"/>
                  </a:cubicBezTo>
                  <a:cubicBezTo>
                    <a:pt x="101309" y="35254"/>
                    <a:pt x="101309" y="35193"/>
                    <a:pt x="101372" y="35193"/>
                  </a:cubicBezTo>
                  <a:cubicBezTo>
                    <a:pt x="101436" y="35193"/>
                    <a:pt x="101436" y="35132"/>
                    <a:pt x="101499" y="35132"/>
                  </a:cubicBezTo>
                  <a:cubicBezTo>
                    <a:pt x="101562" y="35132"/>
                    <a:pt x="101499" y="35193"/>
                    <a:pt x="101562" y="35254"/>
                  </a:cubicBezTo>
                  <a:cubicBezTo>
                    <a:pt x="101562" y="35254"/>
                    <a:pt x="101626" y="35254"/>
                    <a:pt x="101689" y="35254"/>
                  </a:cubicBezTo>
                  <a:cubicBezTo>
                    <a:pt x="101752" y="35193"/>
                    <a:pt x="101752" y="35132"/>
                    <a:pt x="101752" y="35132"/>
                  </a:cubicBezTo>
                  <a:cubicBezTo>
                    <a:pt x="101816" y="35010"/>
                    <a:pt x="101879" y="34949"/>
                    <a:pt x="101942" y="34949"/>
                  </a:cubicBezTo>
                  <a:cubicBezTo>
                    <a:pt x="102006" y="34949"/>
                    <a:pt x="102069" y="34887"/>
                    <a:pt x="102006" y="34887"/>
                  </a:cubicBezTo>
                  <a:cubicBezTo>
                    <a:pt x="102006" y="34826"/>
                    <a:pt x="101942" y="34887"/>
                    <a:pt x="101879" y="34887"/>
                  </a:cubicBezTo>
                  <a:cubicBezTo>
                    <a:pt x="101816" y="34826"/>
                    <a:pt x="101816" y="34826"/>
                    <a:pt x="101752" y="34826"/>
                  </a:cubicBezTo>
                  <a:cubicBezTo>
                    <a:pt x="101689" y="34826"/>
                    <a:pt x="101689" y="34826"/>
                    <a:pt x="101626" y="34887"/>
                  </a:cubicBezTo>
                  <a:cubicBezTo>
                    <a:pt x="101499" y="34887"/>
                    <a:pt x="101436" y="34887"/>
                    <a:pt x="101372" y="34887"/>
                  </a:cubicBezTo>
                  <a:cubicBezTo>
                    <a:pt x="101182" y="34887"/>
                    <a:pt x="101246" y="34949"/>
                    <a:pt x="101246" y="35071"/>
                  </a:cubicBezTo>
                  <a:cubicBezTo>
                    <a:pt x="101246" y="35132"/>
                    <a:pt x="101119" y="35132"/>
                    <a:pt x="101055" y="35193"/>
                  </a:cubicBezTo>
                  <a:cubicBezTo>
                    <a:pt x="100992" y="35193"/>
                    <a:pt x="100929" y="35132"/>
                    <a:pt x="100929" y="35071"/>
                  </a:cubicBezTo>
                  <a:cubicBezTo>
                    <a:pt x="100929" y="35010"/>
                    <a:pt x="101055" y="35010"/>
                    <a:pt x="101055" y="34949"/>
                  </a:cubicBezTo>
                  <a:cubicBezTo>
                    <a:pt x="101119" y="34949"/>
                    <a:pt x="101055" y="34887"/>
                    <a:pt x="101119" y="34826"/>
                  </a:cubicBezTo>
                  <a:cubicBezTo>
                    <a:pt x="101119" y="34826"/>
                    <a:pt x="101182" y="34826"/>
                    <a:pt x="101246" y="34826"/>
                  </a:cubicBezTo>
                  <a:cubicBezTo>
                    <a:pt x="101309" y="34765"/>
                    <a:pt x="101309" y="34704"/>
                    <a:pt x="101372" y="34704"/>
                  </a:cubicBezTo>
                  <a:cubicBezTo>
                    <a:pt x="101436" y="34643"/>
                    <a:pt x="101562" y="34704"/>
                    <a:pt x="101626" y="34643"/>
                  </a:cubicBezTo>
                  <a:cubicBezTo>
                    <a:pt x="101752" y="34643"/>
                    <a:pt x="101816" y="34582"/>
                    <a:pt x="101942" y="34582"/>
                  </a:cubicBezTo>
                  <a:cubicBezTo>
                    <a:pt x="102006" y="34582"/>
                    <a:pt x="102133" y="34582"/>
                    <a:pt x="102259" y="34582"/>
                  </a:cubicBezTo>
                  <a:cubicBezTo>
                    <a:pt x="102323" y="34582"/>
                    <a:pt x="102449" y="34582"/>
                    <a:pt x="102513" y="34643"/>
                  </a:cubicBezTo>
                  <a:cubicBezTo>
                    <a:pt x="102639" y="34643"/>
                    <a:pt x="102703" y="34643"/>
                    <a:pt x="102766" y="34704"/>
                  </a:cubicBezTo>
                  <a:cubicBezTo>
                    <a:pt x="103020" y="34765"/>
                    <a:pt x="102956" y="35010"/>
                    <a:pt x="103020" y="35132"/>
                  </a:cubicBezTo>
                  <a:cubicBezTo>
                    <a:pt x="103020" y="35193"/>
                    <a:pt x="103083" y="35254"/>
                    <a:pt x="103083" y="35315"/>
                  </a:cubicBezTo>
                  <a:cubicBezTo>
                    <a:pt x="103083" y="35376"/>
                    <a:pt x="103146" y="35498"/>
                    <a:pt x="103146" y="35560"/>
                  </a:cubicBezTo>
                  <a:cubicBezTo>
                    <a:pt x="103146" y="35621"/>
                    <a:pt x="103146" y="35682"/>
                    <a:pt x="103146" y="35743"/>
                  </a:cubicBezTo>
                  <a:cubicBezTo>
                    <a:pt x="103146" y="35865"/>
                    <a:pt x="103210" y="35926"/>
                    <a:pt x="103273" y="36048"/>
                  </a:cubicBezTo>
                  <a:cubicBezTo>
                    <a:pt x="103273" y="36232"/>
                    <a:pt x="103273" y="36476"/>
                    <a:pt x="103463" y="36598"/>
                  </a:cubicBezTo>
                  <a:cubicBezTo>
                    <a:pt x="103526" y="36659"/>
                    <a:pt x="103653" y="36659"/>
                    <a:pt x="103780" y="36659"/>
                  </a:cubicBezTo>
                  <a:cubicBezTo>
                    <a:pt x="103907" y="36659"/>
                    <a:pt x="103970" y="36659"/>
                    <a:pt x="104097" y="36659"/>
                  </a:cubicBezTo>
                  <a:cubicBezTo>
                    <a:pt x="104160" y="36720"/>
                    <a:pt x="104287" y="36659"/>
                    <a:pt x="104413" y="36659"/>
                  </a:cubicBezTo>
                  <a:cubicBezTo>
                    <a:pt x="104477" y="36720"/>
                    <a:pt x="104604" y="36720"/>
                    <a:pt x="104667" y="36720"/>
                  </a:cubicBezTo>
                  <a:cubicBezTo>
                    <a:pt x="104794" y="36782"/>
                    <a:pt x="104857" y="36782"/>
                    <a:pt x="104984" y="36782"/>
                  </a:cubicBezTo>
                  <a:cubicBezTo>
                    <a:pt x="105110" y="36843"/>
                    <a:pt x="105237" y="36782"/>
                    <a:pt x="105300" y="36843"/>
                  </a:cubicBezTo>
                  <a:cubicBezTo>
                    <a:pt x="105427" y="36843"/>
                    <a:pt x="105491" y="36843"/>
                    <a:pt x="105617" y="36904"/>
                  </a:cubicBezTo>
                  <a:cubicBezTo>
                    <a:pt x="105681" y="36965"/>
                    <a:pt x="105744" y="37026"/>
                    <a:pt x="105807" y="37087"/>
                  </a:cubicBezTo>
                  <a:cubicBezTo>
                    <a:pt x="105934" y="37087"/>
                    <a:pt x="105997" y="37087"/>
                    <a:pt x="106124" y="37087"/>
                  </a:cubicBezTo>
                  <a:cubicBezTo>
                    <a:pt x="106187" y="37026"/>
                    <a:pt x="106314" y="37026"/>
                    <a:pt x="106378" y="37026"/>
                  </a:cubicBezTo>
                  <a:cubicBezTo>
                    <a:pt x="106631" y="37026"/>
                    <a:pt x="106821" y="37026"/>
                    <a:pt x="107074" y="37026"/>
                  </a:cubicBezTo>
                  <a:cubicBezTo>
                    <a:pt x="107265" y="37026"/>
                    <a:pt x="107455" y="37026"/>
                    <a:pt x="107645" y="37026"/>
                  </a:cubicBezTo>
                  <a:cubicBezTo>
                    <a:pt x="107708" y="37026"/>
                    <a:pt x="107835" y="37026"/>
                    <a:pt x="107898" y="37087"/>
                  </a:cubicBezTo>
                  <a:cubicBezTo>
                    <a:pt x="107898" y="37087"/>
                    <a:pt x="107961" y="37148"/>
                    <a:pt x="107961" y="37209"/>
                  </a:cubicBezTo>
                  <a:cubicBezTo>
                    <a:pt x="108025" y="37331"/>
                    <a:pt x="108088" y="37393"/>
                    <a:pt x="108215" y="37393"/>
                  </a:cubicBezTo>
                  <a:cubicBezTo>
                    <a:pt x="108342" y="37393"/>
                    <a:pt x="108468" y="37393"/>
                    <a:pt x="108595" y="37454"/>
                  </a:cubicBezTo>
                  <a:cubicBezTo>
                    <a:pt x="108722" y="37454"/>
                    <a:pt x="108785" y="37515"/>
                    <a:pt x="108912" y="37515"/>
                  </a:cubicBezTo>
                  <a:cubicBezTo>
                    <a:pt x="109039" y="37515"/>
                    <a:pt x="109102" y="37454"/>
                    <a:pt x="109229" y="37454"/>
                  </a:cubicBezTo>
                  <a:cubicBezTo>
                    <a:pt x="109292" y="37393"/>
                    <a:pt x="109355" y="37393"/>
                    <a:pt x="109482" y="37393"/>
                  </a:cubicBezTo>
                  <a:cubicBezTo>
                    <a:pt x="109545" y="37393"/>
                    <a:pt x="109609" y="37454"/>
                    <a:pt x="109609" y="37515"/>
                  </a:cubicBezTo>
                  <a:cubicBezTo>
                    <a:pt x="109609" y="37576"/>
                    <a:pt x="109609" y="37637"/>
                    <a:pt x="109672" y="37637"/>
                  </a:cubicBezTo>
                  <a:cubicBezTo>
                    <a:pt x="109736" y="37637"/>
                    <a:pt x="109736" y="37576"/>
                    <a:pt x="109799" y="37576"/>
                  </a:cubicBezTo>
                  <a:cubicBezTo>
                    <a:pt x="109862" y="37576"/>
                    <a:pt x="109862" y="37515"/>
                    <a:pt x="109926" y="37515"/>
                  </a:cubicBezTo>
                  <a:cubicBezTo>
                    <a:pt x="110052" y="37515"/>
                    <a:pt x="110116" y="37454"/>
                    <a:pt x="110179" y="37454"/>
                  </a:cubicBezTo>
                  <a:cubicBezTo>
                    <a:pt x="110242" y="37393"/>
                    <a:pt x="110242" y="37393"/>
                    <a:pt x="110306" y="37454"/>
                  </a:cubicBezTo>
                  <a:cubicBezTo>
                    <a:pt x="110306" y="37454"/>
                    <a:pt x="110306" y="37515"/>
                    <a:pt x="110369" y="37515"/>
                  </a:cubicBezTo>
                  <a:cubicBezTo>
                    <a:pt x="110432" y="37515"/>
                    <a:pt x="110496" y="37454"/>
                    <a:pt x="110559" y="37393"/>
                  </a:cubicBezTo>
                  <a:cubicBezTo>
                    <a:pt x="110623" y="37393"/>
                    <a:pt x="110623" y="37393"/>
                    <a:pt x="110686" y="37393"/>
                  </a:cubicBezTo>
                  <a:cubicBezTo>
                    <a:pt x="110749" y="37331"/>
                    <a:pt x="110813" y="37331"/>
                    <a:pt x="110813" y="37331"/>
                  </a:cubicBezTo>
                  <a:cubicBezTo>
                    <a:pt x="111003" y="37270"/>
                    <a:pt x="111256" y="37331"/>
                    <a:pt x="111383" y="37331"/>
                  </a:cubicBezTo>
                  <a:cubicBezTo>
                    <a:pt x="111510" y="37331"/>
                    <a:pt x="111573" y="37393"/>
                    <a:pt x="111700" y="37393"/>
                  </a:cubicBezTo>
                  <a:cubicBezTo>
                    <a:pt x="111763" y="37393"/>
                    <a:pt x="111826" y="37393"/>
                    <a:pt x="111826" y="37393"/>
                  </a:cubicBezTo>
                  <a:cubicBezTo>
                    <a:pt x="111890" y="37393"/>
                    <a:pt x="111953" y="37393"/>
                    <a:pt x="112016" y="37393"/>
                  </a:cubicBezTo>
                  <a:cubicBezTo>
                    <a:pt x="112016" y="37393"/>
                    <a:pt x="112016" y="37331"/>
                    <a:pt x="112080" y="37270"/>
                  </a:cubicBezTo>
                  <a:cubicBezTo>
                    <a:pt x="112080" y="37270"/>
                    <a:pt x="112143" y="37209"/>
                    <a:pt x="112206" y="37209"/>
                  </a:cubicBezTo>
                  <a:cubicBezTo>
                    <a:pt x="112270" y="37209"/>
                    <a:pt x="112333" y="37209"/>
                    <a:pt x="112333" y="37209"/>
                  </a:cubicBezTo>
                  <a:cubicBezTo>
                    <a:pt x="112397" y="37209"/>
                    <a:pt x="112460" y="37209"/>
                    <a:pt x="112523" y="37209"/>
                  </a:cubicBezTo>
                  <a:cubicBezTo>
                    <a:pt x="112650" y="37209"/>
                    <a:pt x="112777" y="37148"/>
                    <a:pt x="112903" y="37209"/>
                  </a:cubicBezTo>
                  <a:cubicBezTo>
                    <a:pt x="112967" y="37270"/>
                    <a:pt x="113093" y="37270"/>
                    <a:pt x="113157" y="37270"/>
                  </a:cubicBezTo>
                  <a:cubicBezTo>
                    <a:pt x="113284" y="37270"/>
                    <a:pt x="113347" y="37270"/>
                    <a:pt x="113474" y="37393"/>
                  </a:cubicBezTo>
                  <a:cubicBezTo>
                    <a:pt x="113474" y="37393"/>
                    <a:pt x="113537" y="37454"/>
                    <a:pt x="113537" y="37454"/>
                  </a:cubicBezTo>
                  <a:cubicBezTo>
                    <a:pt x="113664" y="37454"/>
                    <a:pt x="113664" y="37393"/>
                    <a:pt x="113727" y="37393"/>
                  </a:cubicBezTo>
                  <a:cubicBezTo>
                    <a:pt x="113790" y="37331"/>
                    <a:pt x="113854" y="37331"/>
                    <a:pt x="113980" y="37270"/>
                  </a:cubicBezTo>
                  <a:cubicBezTo>
                    <a:pt x="114107" y="37270"/>
                    <a:pt x="114171" y="37209"/>
                    <a:pt x="114297" y="37209"/>
                  </a:cubicBezTo>
                  <a:cubicBezTo>
                    <a:pt x="114487" y="37148"/>
                    <a:pt x="114677" y="37148"/>
                    <a:pt x="114931" y="37148"/>
                  </a:cubicBezTo>
                  <a:cubicBezTo>
                    <a:pt x="114994" y="37148"/>
                    <a:pt x="115121" y="37148"/>
                    <a:pt x="115184" y="37087"/>
                  </a:cubicBezTo>
                  <a:cubicBezTo>
                    <a:pt x="115311" y="37087"/>
                    <a:pt x="115374" y="37087"/>
                    <a:pt x="115501" y="37148"/>
                  </a:cubicBezTo>
                  <a:cubicBezTo>
                    <a:pt x="115564" y="37148"/>
                    <a:pt x="115691" y="37148"/>
                    <a:pt x="115755" y="37148"/>
                  </a:cubicBezTo>
                  <a:cubicBezTo>
                    <a:pt x="115881" y="37148"/>
                    <a:pt x="115945" y="37148"/>
                    <a:pt x="116071" y="37148"/>
                  </a:cubicBezTo>
                  <a:cubicBezTo>
                    <a:pt x="116135" y="37148"/>
                    <a:pt x="116198" y="37087"/>
                    <a:pt x="116135" y="37026"/>
                  </a:cubicBezTo>
                  <a:cubicBezTo>
                    <a:pt x="116071" y="36904"/>
                    <a:pt x="115945" y="36904"/>
                    <a:pt x="115945" y="36782"/>
                  </a:cubicBezTo>
                  <a:cubicBezTo>
                    <a:pt x="116008" y="36843"/>
                    <a:pt x="116008" y="36904"/>
                    <a:pt x="116071" y="36904"/>
                  </a:cubicBezTo>
                  <a:cubicBezTo>
                    <a:pt x="116135" y="36904"/>
                    <a:pt x="116135" y="36904"/>
                    <a:pt x="116198" y="36965"/>
                  </a:cubicBezTo>
                  <a:cubicBezTo>
                    <a:pt x="116261" y="37026"/>
                    <a:pt x="116135" y="37148"/>
                    <a:pt x="116261" y="37209"/>
                  </a:cubicBezTo>
                  <a:cubicBezTo>
                    <a:pt x="116261" y="37270"/>
                    <a:pt x="116388" y="37331"/>
                    <a:pt x="116388" y="37393"/>
                  </a:cubicBezTo>
                  <a:cubicBezTo>
                    <a:pt x="116451" y="37454"/>
                    <a:pt x="116388" y="37576"/>
                    <a:pt x="116388" y="37637"/>
                  </a:cubicBezTo>
                  <a:cubicBezTo>
                    <a:pt x="116388" y="37698"/>
                    <a:pt x="116325" y="37759"/>
                    <a:pt x="116325" y="37759"/>
                  </a:cubicBezTo>
                  <a:cubicBezTo>
                    <a:pt x="116325" y="37881"/>
                    <a:pt x="116451" y="37820"/>
                    <a:pt x="116515" y="37820"/>
                  </a:cubicBezTo>
                  <a:cubicBezTo>
                    <a:pt x="116642" y="37820"/>
                    <a:pt x="116705" y="37881"/>
                    <a:pt x="116832" y="37881"/>
                  </a:cubicBezTo>
                  <a:cubicBezTo>
                    <a:pt x="116895" y="37942"/>
                    <a:pt x="116958" y="37942"/>
                    <a:pt x="117022" y="38004"/>
                  </a:cubicBezTo>
                  <a:cubicBezTo>
                    <a:pt x="117085" y="38126"/>
                    <a:pt x="117085" y="38187"/>
                    <a:pt x="117085" y="38309"/>
                  </a:cubicBezTo>
                  <a:cubicBezTo>
                    <a:pt x="117148" y="38370"/>
                    <a:pt x="117212" y="38431"/>
                    <a:pt x="117212" y="38492"/>
                  </a:cubicBezTo>
                  <a:cubicBezTo>
                    <a:pt x="117212" y="38615"/>
                    <a:pt x="117212" y="38676"/>
                    <a:pt x="117275" y="38798"/>
                  </a:cubicBezTo>
                  <a:cubicBezTo>
                    <a:pt x="117275" y="38798"/>
                    <a:pt x="117275" y="38859"/>
                    <a:pt x="117275" y="38920"/>
                  </a:cubicBezTo>
                  <a:cubicBezTo>
                    <a:pt x="117338" y="38981"/>
                    <a:pt x="117338" y="38981"/>
                    <a:pt x="117402" y="38981"/>
                  </a:cubicBezTo>
                  <a:cubicBezTo>
                    <a:pt x="117592" y="38981"/>
                    <a:pt x="117465" y="39103"/>
                    <a:pt x="117465" y="39164"/>
                  </a:cubicBezTo>
                  <a:cubicBezTo>
                    <a:pt x="117465" y="39226"/>
                    <a:pt x="117592" y="39348"/>
                    <a:pt x="117655" y="39287"/>
                  </a:cubicBezTo>
                  <a:cubicBezTo>
                    <a:pt x="117655" y="39287"/>
                    <a:pt x="117655" y="39226"/>
                    <a:pt x="117655" y="39164"/>
                  </a:cubicBezTo>
                  <a:cubicBezTo>
                    <a:pt x="117719" y="39164"/>
                    <a:pt x="117719" y="39164"/>
                    <a:pt x="117719" y="39103"/>
                  </a:cubicBezTo>
                  <a:cubicBezTo>
                    <a:pt x="117782" y="39103"/>
                    <a:pt x="117719" y="38981"/>
                    <a:pt x="117782" y="38981"/>
                  </a:cubicBezTo>
                  <a:cubicBezTo>
                    <a:pt x="117845" y="38981"/>
                    <a:pt x="117909" y="38981"/>
                    <a:pt x="117909" y="38981"/>
                  </a:cubicBezTo>
                  <a:cubicBezTo>
                    <a:pt x="117972" y="38981"/>
                    <a:pt x="118035" y="38981"/>
                    <a:pt x="118035" y="38981"/>
                  </a:cubicBezTo>
                  <a:cubicBezTo>
                    <a:pt x="118099" y="39042"/>
                    <a:pt x="118162" y="39103"/>
                    <a:pt x="118099" y="39103"/>
                  </a:cubicBezTo>
                  <a:cubicBezTo>
                    <a:pt x="118035" y="39164"/>
                    <a:pt x="118035" y="39042"/>
                    <a:pt x="118035" y="39042"/>
                  </a:cubicBezTo>
                  <a:cubicBezTo>
                    <a:pt x="117972" y="39042"/>
                    <a:pt x="117909" y="39042"/>
                    <a:pt x="117845" y="39042"/>
                  </a:cubicBezTo>
                  <a:cubicBezTo>
                    <a:pt x="117845" y="39042"/>
                    <a:pt x="117845" y="39103"/>
                    <a:pt x="117845" y="39164"/>
                  </a:cubicBezTo>
                  <a:cubicBezTo>
                    <a:pt x="117845" y="39226"/>
                    <a:pt x="117782" y="39226"/>
                    <a:pt x="117782" y="39287"/>
                  </a:cubicBezTo>
                  <a:cubicBezTo>
                    <a:pt x="117782" y="39348"/>
                    <a:pt x="117845" y="39409"/>
                    <a:pt x="117909" y="39409"/>
                  </a:cubicBezTo>
                  <a:cubicBezTo>
                    <a:pt x="117972" y="39348"/>
                    <a:pt x="117972" y="39287"/>
                    <a:pt x="117972" y="39226"/>
                  </a:cubicBezTo>
                  <a:cubicBezTo>
                    <a:pt x="118035" y="39226"/>
                    <a:pt x="118035" y="39226"/>
                    <a:pt x="118035" y="39226"/>
                  </a:cubicBezTo>
                  <a:cubicBezTo>
                    <a:pt x="118035" y="39287"/>
                    <a:pt x="118035" y="39287"/>
                    <a:pt x="118035" y="39287"/>
                  </a:cubicBezTo>
                  <a:cubicBezTo>
                    <a:pt x="118099" y="39287"/>
                    <a:pt x="118099" y="39287"/>
                    <a:pt x="118099" y="39348"/>
                  </a:cubicBezTo>
                  <a:cubicBezTo>
                    <a:pt x="118099" y="39348"/>
                    <a:pt x="118162" y="39348"/>
                    <a:pt x="118162" y="39348"/>
                  </a:cubicBezTo>
                  <a:cubicBezTo>
                    <a:pt x="118162" y="39409"/>
                    <a:pt x="118162" y="39409"/>
                    <a:pt x="118225" y="39409"/>
                  </a:cubicBezTo>
                  <a:cubicBezTo>
                    <a:pt x="118225" y="39348"/>
                    <a:pt x="118225" y="39348"/>
                    <a:pt x="118225" y="39287"/>
                  </a:cubicBezTo>
                  <a:cubicBezTo>
                    <a:pt x="118225" y="39226"/>
                    <a:pt x="118162" y="39164"/>
                    <a:pt x="118225" y="39164"/>
                  </a:cubicBezTo>
                  <a:cubicBezTo>
                    <a:pt x="118352" y="39226"/>
                    <a:pt x="118289" y="39409"/>
                    <a:pt x="118289" y="39470"/>
                  </a:cubicBezTo>
                  <a:cubicBezTo>
                    <a:pt x="118352" y="39531"/>
                    <a:pt x="118352" y="39409"/>
                    <a:pt x="118352" y="39348"/>
                  </a:cubicBezTo>
                  <a:cubicBezTo>
                    <a:pt x="118479" y="39348"/>
                    <a:pt x="118479" y="39409"/>
                    <a:pt x="118479" y="39470"/>
                  </a:cubicBezTo>
                  <a:cubicBezTo>
                    <a:pt x="118416" y="39531"/>
                    <a:pt x="118352" y="39531"/>
                    <a:pt x="118416" y="39653"/>
                  </a:cubicBezTo>
                  <a:cubicBezTo>
                    <a:pt x="118479" y="39714"/>
                    <a:pt x="118669" y="39592"/>
                    <a:pt x="118732" y="39592"/>
                  </a:cubicBezTo>
                  <a:cubicBezTo>
                    <a:pt x="118732" y="39531"/>
                    <a:pt x="118796" y="39531"/>
                    <a:pt x="118796" y="39531"/>
                  </a:cubicBezTo>
                  <a:cubicBezTo>
                    <a:pt x="118859" y="39531"/>
                    <a:pt x="118859" y="39470"/>
                    <a:pt x="118922" y="39470"/>
                  </a:cubicBezTo>
                  <a:cubicBezTo>
                    <a:pt x="118986" y="39592"/>
                    <a:pt x="118796" y="39592"/>
                    <a:pt x="118796" y="39714"/>
                  </a:cubicBezTo>
                  <a:cubicBezTo>
                    <a:pt x="118859" y="39714"/>
                    <a:pt x="118859" y="39775"/>
                    <a:pt x="118922" y="39837"/>
                  </a:cubicBezTo>
                  <a:cubicBezTo>
                    <a:pt x="118922" y="39898"/>
                    <a:pt x="118922" y="39959"/>
                    <a:pt x="118986" y="40020"/>
                  </a:cubicBezTo>
                  <a:cubicBezTo>
                    <a:pt x="118986" y="40081"/>
                    <a:pt x="119049" y="40081"/>
                    <a:pt x="119049" y="40142"/>
                  </a:cubicBezTo>
                  <a:cubicBezTo>
                    <a:pt x="119112" y="40203"/>
                    <a:pt x="119112" y="40203"/>
                    <a:pt x="119112" y="40264"/>
                  </a:cubicBezTo>
                  <a:cubicBezTo>
                    <a:pt x="119176" y="40264"/>
                    <a:pt x="119239" y="40325"/>
                    <a:pt x="119303" y="40325"/>
                  </a:cubicBezTo>
                  <a:cubicBezTo>
                    <a:pt x="119303" y="40386"/>
                    <a:pt x="119366" y="40448"/>
                    <a:pt x="119429" y="40448"/>
                  </a:cubicBezTo>
                  <a:cubicBezTo>
                    <a:pt x="119429" y="40509"/>
                    <a:pt x="119493" y="40509"/>
                    <a:pt x="119556" y="40509"/>
                  </a:cubicBezTo>
                  <a:cubicBezTo>
                    <a:pt x="119619" y="40570"/>
                    <a:pt x="119619" y="40570"/>
                    <a:pt x="119683" y="40631"/>
                  </a:cubicBezTo>
                  <a:cubicBezTo>
                    <a:pt x="119746" y="40692"/>
                    <a:pt x="119873" y="40692"/>
                    <a:pt x="120000" y="40753"/>
                  </a:cubicBezTo>
                  <a:cubicBezTo>
                    <a:pt x="120000" y="0"/>
                    <a:pt x="120000" y="0"/>
                    <a:pt x="120000" y="0"/>
                  </a:cubicBezTo>
                  <a:lnTo>
                    <a:pt x="24266" y="0"/>
                  </a:lnTo>
                  <a:close/>
                  <a:moveTo>
                    <a:pt x="2217" y="54806"/>
                  </a:moveTo>
                  <a:cubicBezTo>
                    <a:pt x="2154" y="54745"/>
                    <a:pt x="2027" y="54806"/>
                    <a:pt x="2090" y="54684"/>
                  </a:cubicBezTo>
                  <a:cubicBezTo>
                    <a:pt x="2154" y="54623"/>
                    <a:pt x="2154" y="54623"/>
                    <a:pt x="2217" y="54684"/>
                  </a:cubicBezTo>
                  <a:cubicBezTo>
                    <a:pt x="2280" y="54745"/>
                    <a:pt x="2344" y="54806"/>
                    <a:pt x="2407" y="54806"/>
                  </a:cubicBezTo>
                  <a:cubicBezTo>
                    <a:pt x="2407" y="54928"/>
                    <a:pt x="2217" y="54806"/>
                    <a:pt x="2217" y="54806"/>
                  </a:cubicBezTo>
                  <a:close/>
                  <a:moveTo>
                    <a:pt x="3484" y="55784"/>
                  </a:moveTo>
                  <a:cubicBezTo>
                    <a:pt x="3421" y="55784"/>
                    <a:pt x="3421" y="55723"/>
                    <a:pt x="3421" y="55723"/>
                  </a:cubicBezTo>
                  <a:cubicBezTo>
                    <a:pt x="3421" y="55661"/>
                    <a:pt x="3484" y="55661"/>
                    <a:pt x="3484" y="55661"/>
                  </a:cubicBezTo>
                  <a:cubicBezTo>
                    <a:pt x="3548" y="55723"/>
                    <a:pt x="3548" y="55906"/>
                    <a:pt x="3484" y="55784"/>
                  </a:cubicBezTo>
                  <a:close/>
                  <a:moveTo>
                    <a:pt x="18057" y="64704"/>
                  </a:moveTo>
                  <a:cubicBezTo>
                    <a:pt x="17993" y="64765"/>
                    <a:pt x="17866" y="64765"/>
                    <a:pt x="17803" y="64765"/>
                  </a:cubicBezTo>
                  <a:cubicBezTo>
                    <a:pt x="17740" y="64765"/>
                    <a:pt x="17550" y="64765"/>
                    <a:pt x="17613" y="64704"/>
                  </a:cubicBezTo>
                  <a:cubicBezTo>
                    <a:pt x="17613" y="64643"/>
                    <a:pt x="17803" y="64704"/>
                    <a:pt x="17866" y="64704"/>
                  </a:cubicBezTo>
                  <a:cubicBezTo>
                    <a:pt x="17930" y="64704"/>
                    <a:pt x="17993" y="64643"/>
                    <a:pt x="18120" y="64643"/>
                  </a:cubicBezTo>
                  <a:cubicBezTo>
                    <a:pt x="18120" y="64643"/>
                    <a:pt x="18183" y="64582"/>
                    <a:pt x="18183" y="64643"/>
                  </a:cubicBezTo>
                  <a:cubicBezTo>
                    <a:pt x="18183" y="64704"/>
                    <a:pt x="18120" y="64704"/>
                    <a:pt x="18057" y="64704"/>
                  </a:cubicBezTo>
                  <a:close/>
                  <a:moveTo>
                    <a:pt x="19894" y="64826"/>
                  </a:moveTo>
                  <a:cubicBezTo>
                    <a:pt x="19894" y="64887"/>
                    <a:pt x="19894" y="64826"/>
                    <a:pt x="19831" y="64826"/>
                  </a:cubicBezTo>
                  <a:cubicBezTo>
                    <a:pt x="19767" y="64826"/>
                    <a:pt x="19767" y="64826"/>
                    <a:pt x="19704" y="64826"/>
                  </a:cubicBezTo>
                  <a:cubicBezTo>
                    <a:pt x="19704" y="64826"/>
                    <a:pt x="19704" y="64704"/>
                    <a:pt x="19767" y="64704"/>
                  </a:cubicBezTo>
                  <a:cubicBezTo>
                    <a:pt x="19767" y="64643"/>
                    <a:pt x="19767" y="64643"/>
                    <a:pt x="19831" y="64643"/>
                  </a:cubicBezTo>
                  <a:cubicBezTo>
                    <a:pt x="19831" y="64582"/>
                    <a:pt x="19767" y="64521"/>
                    <a:pt x="19831" y="64521"/>
                  </a:cubicBezTo>
                  <a:cubicBezTo>
                    <a:pt x="19894" y="64460"/>
                    <a:pt x="19894" y="64582"/>
                    <a:pt x="19894" y="64582"/>
                  </a:cubicBezTo>
                  <a:cubicBezTo>
                    <a:pt x="19894" y="64643"/>
                    <a:pt x="19957" y="64765"/>
                    <a:pt x="19894" y="64826"/>
                  </a:cubicBezTo>
                  <a:close/>
                  <a:moveTo>
                    <a:pt x="67159" y="83401"/>
                  </a:moveTo>
                  <a:cubicBezTo>
                    <a:pt x="67096" y="83401"/>
                    <a:pt x="67032" y="83340"/>
                    <a:pt x="66969" y="83279"/>
                  </a:cubicBezTo>
                  <a:cubicBezTo>
                    <a:pt x="66906" y="83217"/>
                    <a:pt x="66842" y="83217"/>
                    <a:pt x="66842" y="83217"/>
                  </a:cubicBezTo>
                  <a:cubicBezTo>
                    <a:pt x="66779" y="83156"/>
                    <a:pt x="66715" y="83156"/>
                    <a:pt x="66715" y="83095"/>
                  </a:cubicBezTo>
                  <a:cubicBezTo>
                    <a:pt x="66652" y="83034"/>
                    <a:pt x="66652" y="83034"/>
                    <a:pt x="66589" y="83034"/>
                  </a:cubicBezTo>
                  <a:cubicBezTo>
                    <a:pt x="66525" y="83034"/>
                    <a:pt x="66525" y="83095"/>
                    <a:pt x="66525" y="83156"/>
                  </a:cubicBezTo>
                  <a:cubicBezTo>
                    <a:pt x="66399" y="83156"/>
                    <a:pt x="66335" y="82973"/>
                    <a:pt x="66399" y="82912"/>
                  </a:cubicBezTo>
                  <a:cubicBezTo>
                    <a:pt x="66399" y="82851"/>
                    <a:pt x="66462" y="82790"/>
                    <a:pt x="66462" y="82668"/>
                  </a:cubicBezTo>
                  <a:cubicBezTo>
                    <a:pt x="66462" y="82606"/>
                    <a:pt x="66399" y="82545"/>
                    <a:pt x="66335" y="82484"/>
                  </a:cubicBezTo>
                  <a:cubicBezTo>
                    <a:pt x="66272" y="82362"/>
                    <a:pt x="66272" y="82301"/>
                    <a:pt x="66209" y="82240"/>
                  </a:cubicBezTo>
                  <a:cubicBezTo>
                    <a:pt x="66145" y="82179"/>
                    <a:pt x="66082" y="82057"/>
                    <a:pt x="66082" y="81995"/>
                  </a:cubicBezTo>
                  <a:cubicBezTo>
                    <a:pt x="66019" y="81812"/>
                    <a:pt x="66019" y="81629"/>
                    <a:pt x="65892" y="81446"/>
                  </a:cubicBezTo>
                  <a:cubicBezTo>
                    <a:pt x="65892" y="81384"/>
                    <a:pt x="65828" y="81262"/>
                    <a:pt x="65765" y="81262"/>
                  </a:cubicBezTo>
                  <a:cubicBezTo>
                    <a:pt x="65702" y="81201"/>
                    <a:pt x="65638" y="81140"/>
                    <a:pt x="65638" y="81018"/>
                  </a:cubicBezTo>
                  <a:cubicBezTo>
                    <a:pt x="65575" y="80957"/>
                    <a:pt x="65512" y="80896"/>
                    <a:pt x="65448" y="80835"/>
                  </a:cubicBezTo>
                  <a:cubicBezTo>
                    <a:pt x="65322" y="80651"/>
                    <a:pt x="65258" y="80529"/>
                    <a:pt x="65068" y="80407"/>
                  </a:cubicBezTo>
                  <a:cubicBezTo>
                    <a:pt x="65068" y="80346"/>
                    <a:pt x="65005" y="80346"/>
                    <a:pt x="64941" y="80285"/>
                  </a:cubicBezTo>
                  <a:cubicBezTo>
                    <a:pt x="64941" y="80285"/>
                    <a:pt x="64941" y="80224"/>
                    <a:pt x="64941" y="80162"/>
                  </a:cubicBezTo>
                  <a:cubicBezTo>
                    <a:pt x="64878" y="80101"/>
                    <a:pt x="64815" y="80040"/>
                    <a:pt x="64751" y="79918"/>
                  </a:cubicBezTo>
                  <a:cubicBezTo>
                    <a:pt x="64751" y="79857"/>
                    <a:pt x="64625" y="79857"/>
                    <a:pt x="64625" y="79796"/>
                  </a:cubicBezTo>
                  <a:cubicBezTo>
                    <a:pt x="64561" y="79674"/>
                    <a:pt x="64625" y="79613"/>
                    <a:pt x="64688" y="79551"/>
                  </a:cubicBezTo>
                  <a:cubicBezTo>
                    <a:pt x="64751" y="79490"/>
                    <a:pt x="64815" y="79490"/>
                    <a:pt x="64815" y="79429"/>
                  </a:cubicBezTo>
                  <a:cubicBezTo>
                    <a:pt x="64815" y="79307"/>
                    <a:pt x="64815" y="79124"/>
                    <a:pt x="64751" y="79002"/>
                  </a:cubicBezTo>
                  <a:cubicBezTo>
                    <a:pt x="64688" y="78940"/>
                    <a:pt x="64625" y="78879"/>
                    <a:pt x="64561" y="78757"/>
                  </a:cubicBezTo>
                  <a:cubicBezTo>
                    <a:pt x="64561" y="78696"/>
                    <a:pt x="64561" y="78635"/>
                    <a:pt x="64561" y="78513"/>
                  </a:cubicBezTo>
                  <a:cubicBezTo>
                    <a:pt x="64498" y="78391"/>
                    <a:pt x="64498" y="78207"/>
                    <a:pt x="64498" y="78085"/>
                  </a:cubicBezTo>
                  <a:cubicBezTo>
                    <a:pt x="64561" y="77902"/>
                    <a:pt x="64625" y="77718"/>
                    <a:pt x="64625" y="77474"/>
                  </a:cubicBezTo>
                  <a:cubicBezTo>
                    <a:pt x="64625" y="77352"/>
                    <a:pt x="64688" y="77230"/>
                    <a:pt x="64625" y="77107"/>
                  </a:cubicBezTo>
                  <a:cubicBezTo>
                    <a:pt x="64561" y="77046"/>
                    <a:pt x="64561" y="77291"/>
                    <a:pt x="64561" y="77291"/>
                  </a:cubicBezTo>
                  <a:cubicBezTo>
                    <a:pt x="64561" y="77352"/>
                    <a:pt x="64371" y="77535"/>
                    <a:pt x="64435" y="77413"/>
                  </a:cubicBezTo>
                  <a:cubicBezTo>
                    <a:pt x="64435" y="77352"/>
                    <a:pt x="64435" y="77352"/>
                    <a:pt x="64435" y="77291"/>
                  </a:cubicBezTo>
                  <a:cubicBezTo>
                    <a:pt x="64435" y="77230"/>
                    <a:pt x="64435" y="77169"/>
                    <a:pt x="64435" y="77107"/>
                  </a:cubicBezTo>
                  <a:cubicBezTo>
                    <a:pt x="64435" y="77046"/>
                    <a:pt x="64498" y="76985"/>
                    <a:pt x="64498" y="76863"/>
                  </a:cubicBezTo>
                  <a:cubicBezTo>
                    <a:pt x="64498" y="76802"/>
                    <a:pt x="64498" y="76741"/>
                    <a:pt x="64498" y="76680"/>
                  </a:cubicBezTo>
                  <a:cubicBezTo>
                    <a:pt x="64561" y="76619"/>
                    <a:pt x="64561" y="76558"/>
                    <a:pt x="64561" y="76558"/>
                  </a:cubicBezTo>
                  <a:cubicBezTo>
                    <a:pt x="64625" y="76435"/>
                    <a:pt x="64625" y="76374"/>
                    <a:pt x="64625" y="76252"/>
                  </a:cubicBezTo>
                  <a:cubicBezTo>
                    <a:pt x="64625" y="76252"/>
                    <a:pt x="64625" y="76130"/>
                    <a:pt x="64625" y="76130"/>
                  </a:cubicBezTo>
                  <a:cubicBezTo>
                    <a:pt x="64688" y="76130"/>
                    <a:pt x="64688" y="76191"/>
                    <a:pt x="64751" y="76252"/>
                  </a:cubicBezTo>
                  <a:cubicBezTo>
                    <a:pt x="64751" y="76313"/>
                    <a:pt x="64688" y="76435"/>
                    <a:pt x="64751" y="76496"/>
                  </a:cubicBezTo>
                  <a:cubicBezTo>
                    <a:pt x="64751" y="76558"/>
                    <a:pt x="64815" y="76558"/>
                    <a:pt x="64815" y="76619"/>
                  </a:cubicBezTo>
                  <a:cubicBezTo>
                    <a:pt x="64815" y="76680"/>
                    <a:pt x="64815" y="76741"/>
                    <a:pt x="64815" y="76802"/>
                  </a:cubicBezTo>
                  <a:cubicBezTo>
                    <a:pt x="64815" y="76863"/>
                    <a:pt x="64878" y="76985"/>
                    <a:pt x="64941" y="77046"/>
                  </a:cubicBezTo>
                  <a:cubicBezTo>
                    <a:pt x="65005" y="77107"/>
                    <a:pt x="65068" y="77169"/>
                    <a:pt x="65068" y="77291"/>
                  </a:cubicBezTo>
                  <a:cubicBezTo>
                    <a:pt x="65068" y="77291"/>
                    <a:pt x="65068" y="77352"/>
                    <a:pt x="65068" y="77413"/>
                  </a:cubicBezTo>
                  <a:cubicBezTo>
                    <a:pt x="65131" y="77474"/>
                    <a:pt x="65131" y="77474"/>
                    <a:pt x="65131" y="77535"/>
                  </a:cubicBezTo>
                  <a:cubicBezTo>
                    <a:pt x="65195" y="77596"/>
                    <a:pt x="65195" y="77718"/>
                    <a:pt x="65195" y="77841"/>
                  </a:cubicBezTo>
                  <a:cubicBezTo>
                    <a:pt x="65131" y="77902"/>
                    <a:pt x="65131" y="78024"/>
                    <a:pt x="65131" y="78146"/>
                  </a:cubicBezTo>
                  <a:cubicBezTo>
                    <a:pt x="65131" y="78207"/>
                    <a:pt x="65195" y="78268"/>
                    <a:pt x="65258" y="78391"/>
                  </a:cubicBezTo>
                  <a:cubicBezTo>
                    <a:pt x="65385" y="78452"/>
                    <a:pt x="65448" y="78513"/>
                    <a:pt x="65448" y="78635"/>
                  </a:cubicBezTo>
                  <a:cubicBezTo>
                    <a:pt x="65448" y="78696"/>
                    <a:pt x="65385" y="78818"/>
                    <a:pt x="65322" y="78879"/>
                  </a:cubicBezTo>
                  <a:cubicBezTo>
                    <a:pt x="65322" y="79002"/>
                    <a:pt x="65385" y="79063"/>
                    <a:pt x="65448" y="79185"/>
                  </a:cubicBezTo>
                  <a:cubicBezTo>
                    <a:pt x="65512" y="79246"/>
                    <a:pt x="65512" y="79307"/>
                    <a:pt x="65575" y="79368"/>
                  </a:cubicBezTo>
                  <a:cubicBezTo>
                    <a:pt x="65575" y="79551"/>
                    <a:pt x="65448" y="79613"/>
                    <a:pt x="65385" y="79735"/>
                  </a:cubicBezTo>
                  <a:cubicBezTo>
                    <a:pt x="65322" y="79857"/>
                    <a:pt x="65322" y="80040"/>
                    <a:pt x="65385" y="80162"/>
                  </a:cubicBezTo>
                  <a:cubicBezTo>
                    <a:pt x="65448" y="80224"/>
                    <a:pt x="65448" y="80224"/>
                    <a:pt x="65512" y="80285"/>
                  </a:cubicBezTo>
                  <a:cubicBezTo>
                    <a:pt x="65575" y="80285"/>
                    <a:pt x="65575" y="80346"/>
                    <a:pt x="65575" y="80346"/>
                  </a:cubicBezTo>
                  <a:cubicBezTo>
                    <a:pt x="65702" y="80407"/>
                    <a:pt x="65702" y="80285"/>
                    <a:pt x="65828" y="80285"/>
                  </a:cubicBezTo>
                  <a:cubicBezTo>
                    <a:pt x="65892" y="80285"/>
                    <a:pt x="65955" y="80407"/>
                    <a:pt x="66019" y="80468"/>
                  </a:cubicBezTo>
                  <a:cubicBezTo>
                    <a:pt x="66082" y="80529"/>
                    <a:pt x="66145" y="80590"/>
                    <a:pt x="66209" y="80651"/>
                  </a:cubicBezTo>
                  <a:cubicBezTo>
                    <a:pt x="66399" y="80773"/>
                    <a:pt x="66399" y="80957"/>
                    <a:pt x="66525" y="81140"/>
                  </a:cubicBezTo>
                  <a:cubicBezTo>
                    <a:pt x="66525" y="81201"/>
                    <a:pt x="66589" y="81323"/>
                    <a:pt x="66589" y="81384"/>
                  </a:cubicBezTo>
                  <a:cubicBezTo>
                    <a:pt x="66652" y="81446"/>
                    <a:pt x="66652" y="81507"/>
                    <a:pt x="66652" y="81568"/>
                  </a:cubicBezTo>
                  <a:cubicBezTo>
                    <a:pt x="66715" y="81629"/>
                    <a:pt x="66715" y="81690"/>
                    <a:pt x="66715" y="81751"/>
                  </a:cubicBezTo>
                  <a:cubicBezTo>
                    <a:pt x="66715" y="81751"/>
                    <a:pt x="66779" y="81812"/>
                    <a:pt x="66779" y="81812"/>
                  </a:cubicBezTo>
                  <a:cubicBezTo>
                    <a:pt x="66842" y="81995"/>
                    <a:pt x="66906" y="82179"/>
                    <a:pt x="66969" y="82362"/>
                  </a:cubicBezTo>
                  <a:cubicBezTo>
                    <a:pt x="67032" y="82545"/>
                    <a:pt x="67159" y="82729"/>
                    <a:pt x="67222" y="82912"/>
                  </a:cubicBezTo>
                  <a:cubicBezTo>
                    <a:pt x="67286" y="82973"/>
                    <a:pt x="67222" y="83095"/>
                    <a:pt x="67286" y="83217"/>
                  </a:cubicBezTo>
                  <a:cubicBezTo>
                    <a:pt x="67286" y="83279"/>
                    <a:pt x="67349" y="83401"/>
                    <a:pt x="67159" y="83401"/>
                  </a:cubicBezTo>
                  <a:close/>
                  <a:moveTo>
                    <a:pt x="68236" y="28472"/>
                  </a:moveTo>
                  <a:cubicBezTo>
                    <a:pt x="68299" y="28350"/>
                    <a:pt x="68236" y="28289"/>
                    <a:pt x="68363" y="28350"/>
                  </a:cubicBezTo>
                  <a:cubicBezTo>
                    <a:pt x="68489" y="28411"/>
                    <a:pt x="68553" y="28533"/>
                    <a:pt x="68680" y="28594"/>
                  </a:cubicBezTo>
                  <a:cubicBezTo>
                    <a:pt x="68806" y="28655"/>
                    <a:pt x="68933" y="28778"/>
                    <a:pt x="68680" y="28839"/>
                  </a:cubicBezTo>
                  <a:cubicBezTo>
                    <a:pt x="68616" y="28839"/>
                    <a:pt x="68553" y="28778"/>
                    <a:pt x="68489" y="28778"/>
                  </a:cubicBezTo>
                  <a:cubicBezTo>
                    <a:pt x="68426" y="28716"/>
                    <a:pt x="68299" y="28716"/>
                    <a:pt x="68236" y="28655"/>
                  </a:cubicBezTo>
                  <a:cubicBezTo>
                    <a:pt x="68173" y="28594"/>
                    <a:pt x="68236" y="28533"/>
                    <a:pt x="68236" y="28472"/>
                  </a:cubicBezTo>
                  <a:close/>
                  <a:moveTo>
                    <a:pt x="72481" y="87067"/>
                  </a:moveTo>
                  <a:cubicBezTo>
                    <a:pt x="72481" y="87311"/>
                    <a:pt x="72481" y="87494"/>
                    <a:pt x="72418" y="87739"/>
                  </a:cubicBezTo>
                  <a:cubicBezTo>
                    <a:pt x="72418" y="87800"/>
                    <a:pt x="72354" y="87922"/>
                    <a:pt x="72291" y="87983"/>
                  </a:cubicBezTo>
                  <a:cubicBezTo>
                    <a:pt x="72228" y="88105"/>
                    <a:pt x="72164" y="88167"/>
                    <a:pt x="72228" y="88289"/>
                  </a:cubicBezTo>
                  <a:cubicBezTo>
                    <a:pt x="72228" y="88350"/>
                    <a:pt x="72228" y="88411"/>
                    <a:pt x="72228" y="88411"/>
                  </a:cubicBezTo>
                  <a:cubicBezTo>
                    <a:pt x="72291" y="88655"/>
                    <a:pt x="72228" y="88900"/>
                    <a:pt x="72291" y="89083"/>
                  </a:cubicBezTo>
                  <a:cubicBezTo>
                    <a:pt x="72291" y="89205"/>
                    <a:pt x="72354" y="89266"/>
                    <a:pt x="72354" y="89327"/>
                  </a:cubicBezTo>
                  <a:cubicBezTo>
                    <a:pt x="72354" y="89450"/>
                    <a:pt x="72354" y="89633"/>
                    <a:pt x="72418" y="89755"/>
                  </a:cubicBezTo>
                  <a:cubicBezTo>
                    <a:pt x="72481" y="89816"/>
                    <a:pt x="72481" y="89816"/>
                    <a:pt x="72481" y="89877"/>
                  </a:cubicBezTo>
                  <a:cubicBezTo>
                    <a:pt x="72481" y="89938"/>
                    <a:pt x="72481" y="90000"/>
                    <a:pt x="72544" y="90061"/>
                  </a:cubicBezTo>
                  <a:cubicBezTo>
                    <a:pt x="72608" y="90122"/>
                    <a:pt x="72734" y="90122"/>
                    <a:pt x="72734" y="90183"/>
                  </a:cubicBezTo>
                  <a:cubicBezTo>
                    <a:pt x="72798" y="90305"/>
                    <a:pt x="72734" y="90366"/>
                    <a:pt x="72734" y="90427"/>
                  </a:cubicBezTo>
                  <a:cubicBezTo>
                    <a:pt x="72734" y="90549"/>
                    <a:pt x="72861" y="90549"/>
                    <a:pt x="72861" y="90672"/>
                  </a:cubicBezTo>
                  <a:cubicBezTo>
                    <a:pt x="72925" y="90733"/>
                    <a:pt x="72925" y="90794"/>
                    <a:pt x="72988" y="90794"/>
                  </a:cubicBezTo>
                  <a:cubicBezTo>
                    <a:pt x="72925" y="90855"/>
                    <a:pt x="72861" y="90855"/>
                    <a:pt x="72798" y="90794"/>
                  </a:cubicBezTo>
                  <a:cubicBezTo>
                    <a:pt x="72734" y="90733"/>
                    <a:pt x="72734" y="90672"/>
                    <a:pt x="72671" y="90672"/>
                  </a:cubicBezTo>
                  <a:cubicBezTo>
                    <a:pt x="72671" y="90672"/>
                    <a:pt x="72608" y="90672"/>
                    <a:pt x="72544" y="90610"/>
                  </a:cubicBezTo>
                  <a:cubicBezTo>
                    <a:pt x="72544" y="90610"/>
                    <a:pt x="72481" y="90366"/>
                    <a:pt x="72418" y="90488"/>
                  </a:cubicBezTo>
                  <a:cubicBezTo>
                    <a:pt x="72354" y="90488"/>
                    <a:pt x="72418" y="90549"/>
                    <a:pt x="72418" y="90610"/>
                  </a:cubicBezTo>
                  <a:cubicBezTo>
                    <a:pt x="72354" y="90610"/>
                    <a:pt x="72291" y="90672"/>
                    <a:pt x="72291" y="90733"/>
                  </a:cubicBezTo>
                  <a:cubicBezTo>
                    <a:pt x="72291" y="90733"/>
                    <a:pt x="72354" y="90855"/>
                    <a:pt x="72291" y="90855"/>
                  </a:cubicBezTo>
                  <a:cubicBezTo>
                    <a:pt x="72228" y="90733"/>
                    <a:pt x="72228" y="90672"/>
                    <a:pt x="72101" y="90610"/>
                  </a:cubicBezTo>
                  <a:cubicBezTo>
                    <a:pt x="72038" y="90549"/>
                    <a:pt x="71974" y="90549"/>
                    <a:pt x="72038" y="90427"/>
                  </a:cubicBezTo>
                  <a:cubicBezTo>
                    <a:pt x="72101" y="90305"/>
                    <a:pt x="72038" y="90305"/>
                    <a:pt x="72038" y="90183"/>
                  </a:cubicBezTo>
                  <a:cubicBezTo>
                    <a:pt x="72038" y="90122"/>
                    <a:pt x="72038" y="90061"/>
                    <a:pt x="72038" y="90061"/>
                  </a:cubicBezTo>
                  <a:cubicBezTo>
                    <a:pt x="72038" y="89938"/>
                    <a:pt x="71974" y="89938"/>
                    <a:pt x="71911" y="89877"/>
                  </a:cubicBezTo>
                  <a:cubicBezTo>
                    <a:pt x="71847" y="89816"/>
                    <a:pt x="71847" y="89755"/>
                    <a:pt x="71784" y="89694"/>
                  </a:cubicBezTo>
                  <a:cubicBezTo>
                    <a:pt x="71721" y="89694"/>
                    <a:pt x="71721" y="89694"/>
                    <a:pt x="71657" y="89633"/>
                  </a:cubicBezTo>
                  <a:cubicBezTo>
                    <a:pt x="71657" y="89572"/>
                    <a:pt x="71657" y="89511"/>
                    <a:pt x="71657" y="89511"/>
                  </a:cubicBezTo>
                  <a:cubicBezTo>
                    <a:pt x="71657" y="89389"/>
                    <a:pt x="71657" y="89266"/>
                    <a:pt x="71657" y="89205"/>
                  </a:cubicBezTo>
                  <a:cubicBezTo>
                    <a:pt x="71721" y="88900"/>
                    <a:pt x="71594" y="88716"/>
                    <a:pt x="71467" y="88472"/>
                  </a:cubicBezTo>
                  <a:cubicBezTo>
                    <a:pt x="71404" y="88411"/>
                    <a:pt x="71404" y="88289"/>
                    <a:pt x="71341" y="88228"/>
                  </a:cubicBezTo>
                  <a:cubicBezTo>
                    <a:pt x="71277" y="88167"/>
                    <a:pt x="71277" y="88044"/>
                    <a:pt x="71277" y="87983"/>
                  </a:cubicBezTo>
                  <a:cubicBezTo>
                    <a:pt x="71341" y="87739"/>
                    <a:pt x="71531" y="87617"/>
                    <a:pt x="71594" y="87433"/>
                  </a:cubicBezTo>
                  <a:cubicBezTo>
                    <a:pt x="71657" y="87189"/>
                    <a:pt x="71657" y="86945"/>
                    <a:pt x="71594" y="86700"/>
                  </a:cubicBezTo>
                  <a:cubicBezTo>
                    <a:pt x="71594" y="86456"/>
                    <a:pt x="71594" y="86272"/>
                    <a:pt x="71531" y="86028"/>
                  </a:cubicBezTo>
                  <a:cubicBezTo>
                    <a:pt x="71467" y="85967"/>
                    <a:pt x="71467" y="85845"/>
                    <a:pt x="71531" y="85784"/>
                  </a:cubicBezTo>
                  <a:cubicBezTo>
                    <a:pt x="71594" y="85661"/>
                    <a:pt x="71594" y="85600"/>
                    <a:pt x="71594" y="85478"/>
                  </a:cubicBezTo>
                  <a:cubicBezTo>
                    <a:pt x="71594" y="85417"/>
                    <a:pt x="71531" y="85356"/>
                    <a:pt x="71467" y="85295"/>
                  </a:cubicBezTo>
                  <a:cubicBezTo>
                    <a:pt x="71404" y="85234"/>
                    <a:pt x="71341" y="85112"/>
                    <a:pt x="71341" y="85050"/>
                  </a:cubicBezTo>
                  <a:cubicBezTo>
                    <a:pt x="71277" y="84989"/>
                    <a:pt x="71277" y="84867"/>
                    <a:pt x="71214" y="84806"/>
                  </a:cubicBezTo>
                  <a:cubicBezTo>
                    <a:pt x="71214" y="84745"/>
                    <a:pt x="71151" y="84623"/>
                    <a:pt x="71151" y="84562"/>
                  </a:cubicBezTo>
                  <a:cubicBezTo>
                    <a:pt x="71151" y="84501"/>
                    <a:pt x="71214" y="84317"/>
                    <a:pt x="71277" y="84378"/>
                  </a:cubicBezTo>
                  <a:cubicBezTo>
                    <a:pt x="71277" y="84378"/>
                    <a:pt x="71341" y="84439"/>
                    <a:pt x="71341" y="84439"/>
                  </a:cubicBezTo>
                  <a:cubicBezTo>
                    <a:pt x="71341" y="84501"/>
                    <a:pt x="71404" y="84501"/>
                    <a:pt x="71467" y="84562"/>
                  </a:cubicBezTo>
                  <a:cubicBezTo>
                    <a:pt x="71594" y="84684"/>
                    <a:pt x="71784" y="84745"/>
                    <a:pt x="71847" y="84928"/>
                  </a:cubicBezTo>
                  <a:cubicBezTo>
                    <a:pt x="71847" y="84989"/>
                    <a:pt x="71847" y="84989"/>
                    <a:pt x="71847" y="85050"/>
                  </a:cubicBezTo>
                  <a:cubicBezTo>
                    <a:pt x="71911" y="85112"/>
                    <a:pt x="71911" y="85173"/>
                    <a:pt x="71911" y="85173"/>
                  </a:cubicBezTo>
                  <a:cubicBezTo>
                    <a:pt x="71974" y="85295"/>
                    <a:pt x="72038" y="85356"/>
                    <a:pt x="72038" y="85478"/>
                  </a:cubicBezTo>
                  <a:cubicBezTo>
                    <a:pt x="72038" y="85539"/>
                    <a:pt x="72038" y="85661"/>
                    <a:pt x="72038" y="85723"/>
                  </a:cubicBezTo>
                  <a:cubicBezTo>
                    <a:pt x="72038" y="85845"/>
                    <a:pt x="71974" y="85967"/>
                    <a:pt x="71974" y="86028"/>
                  </a:cubicBezTo>
                  <a:cubicBezTo>
                    <a:pt x="72038" y="86150"/>
                    <a:pt x="71974" y="86272"/>
                    <a:pt x="72038" y="86334"/>
                  </a:cubicBezTo>
                  <a:cubicBezTo>
                    <a:pt x="72101" y="86456"/>
                    <a:pt x="72164" y="86517"/>
                    <a:pt x="72228" y="86578"/>
                  </a:cubicBezTo>
                  <a:cubicBezTo>
                    <a:pt x="72291" y="86639"/>
                    <a:pt x="72291" y="86761"/>
                    <a:pt x="72354" y="86822"/>
                  </a:cubicBezTo>
                  <a:cubicBezTo>
                    <a:pt x="72418" y="86883"/>
                    <a:pt x="72481" y="87006"/>
                    <a:pt x="72481" y="87067"/>
                  </a:cubicBezTo>
                  <a:close/>
                  <a:moveTo>
                    <a:pt x="69250" y="71547"/>
                  </a:moveTo>
                  <a:cubicBezTo>
                    <a:pt x="69313" y="71486"/>
                    <a:pt x="69376" y="71364"/>
                    <a:pt x="69440" y="71486"/>
                  </a:cubicBezTo>
                  <a:cubicBezTo>
                    <a:pt x="69440" y="71547"/>
                    <a:pt x="69440" y="71608"/>
                    <a:pt x="69503" y="71608"/>
                  </a:cubicBezTo>
                  <a:cubicBezTo>
                    <a:pt x="69567" y="71608"/>
                    <a:pt x="69630" y="71608"/>
                    <a:pt x="69693" y="71547"/>
                  </a:cubicBezTo>
                  <a:cubicBezTo>
                    <a:pt x="69883" y="71547"/>
                    <a:pt x="70010" y="71486"/>
                    <a:pt x="70073" y="71364"/>
                  </a:cubicBezTo>
                  <a:cubicBezTo>
                    <a:pt x="70137" y="71303"/>
                    <a:pt x="70137" y="71242"/>
                    <a:pt x="70200" y="71120"/>
                  </a:cubicBezTo>
                  <a:cubicBezTo>
                    <a:pt x="70263" y="71059"/>
                    <a:pt x="70263" y="70997"/>
                    <a:pt x="70327" y="71120"/>
                  </a:cubicBezTo>
                  <a:cubicBezTo>
                    <a:pt x="70327" y="71242"/>
                    <a:pt x="70454" y="71242"/>
                    <a:pt x="70454" y="71364"/>
                  </a:cubicBezTo>
                  <a:cubicBezTo>
                    <a:pt x="70517" y="71364"/>
                    <a:pt x="70517" y="71425"/>
                    <a:pt x="70517" y="71486"/>
                  </a:cubicBezTo>
                  <a:cubicBezTo>
                    <a:pt x="70644" y="71547"/>
                    <a:pt x="70707" y="71303"/>
                    <a:pt x="70770" y="71242"/>
                  </a:cubicBezTo>
                  <a:cubicBezTo>
                    <a:pt x="70897" y="71242"/>
                    <a:pt x="70834" y="71425"/>
                    <a:pt x="70897" y="71486"/>
                  </a:cubicBezTo>
                  <a:cubicBezTo>
                    <a:pt x="70960" y="71486"/>
                    <a:pt x="71087" y="71364"/>
                    <a:pt x="71151" y="71486"/>
                  </a:cubicBezTo>
                  <a:cubicBezTo>
                    <a:pt x="71277" y="71547"/>
                    <a:pt x="71151" y="71670"/>
                    <a:pt x="71214" y="71731"/>
                  </a:cubicBezTo>
                  <a:cubicBezTo>
                    <a:pt x="71214" y="71853"/>
                    <a:pt x="71341" y="71853"/>
                    <a:pt x="71404" y="71914"/>
                  </a:cubicBezTo>
                  <a:cubicBezTo>
                    <a:pt x="71404" y="71914"/>
                    <a:pt x="71404" y="71914"/>
                    <a:pt x="71404" y="71975"/>
                  </a:cubicBezTo>
                  <a:cubicBezTo>
                    <a:pt x="71467" y="71975"/>
                    <a:pt x="71467" y="71975"/>
                    <a:pt x="71467" y="71975"/>
                  </a:cubicBezTo>
                  <a:cubicBezTo>
                    <a:pt x="71531" y="72036"/>
                    <a:pt x="71531" y="72097"/>
                    <a:pt x="71531" y="72158"/>
                  </a:cubicBezTo>
                  <a:cubicBezTo>
                    <a:pt x="71594" y="72281"/>
                    <a:pt x="71657" y="72158"/>
                    <a:pt x="71721" y="72097"/>
                  </a:cubicBezTo>
                  <a:cubicBezTo>
                    <a:pt x="71784" y="71975"/>
                    <a:pt x="71721" y="71853"/>
                    <a:pt x="71847" y="71914"/>
                  </a:cubicBezTo>
                  <a:cubicBezTo>
                    <a:pt x="71911" y="71914"/>
                    <a:pt x="71974" y="71914"/>
                    <a:pt x="71974" y="71914"/>
                  </a:cubicBezTo>
                  <a:cubicBezTo>
                    <a:pt x="72038" y="71914"/>
                    <a:pt x="72038" y="71853"/>
                    <a:pt x="72101" y="71853"/>
                  </a:cubicBezTo>
                  <a:cubicBezTo>
                    <a:pt x="72228" y="71853"/>
                    <a:pt x="72228" y="71975"/>
                    <a:pt x="72291" y="71975"/>
                  </a:cubicBezTo>
                  <a:cubicBezTo>
                    <a:pt x="72354" y="72036"/>
                    <a:pt x="72354" y="72036"/>
                    <a:pt x="72354" y="72097"/>
                  </a:cubicBezTo>
                  <a:cubicBezTo>
                    <a:pt x="72291" y="72097"/>
                    <a:pt x="72291" y="72097"/>
                    <a:pt x="72228" y="72097"/>
                  </a:cubicBezTo>
                  <a:cubicBezTo>
                    <a:pt x="72228" y="72097"/>
                    <a:pt x="72228" y="72097"/>
                    <a:pt x="72228" y="72097"/>
                  </a:cubicBezTo>
                  <a:cubicBezTo>
                    <a:pt x="72164" y="72158"/>
                    <a:pt x="72101" y="72158"/>
                    <a:pt x="72038" y="72097"/>
                  </a:cubicBezTo>
                  <a:cubicBezTo>
                    <a:pt x="72038" y="72097"/>
                    <a:pt x="71974" y="72097"/>
                    <a:pt x="71911" y="72097"/>
                  </a:cubicBezTo>
                  <a:cubicBezTo>
                    <a:pt x="71847" y="72158"/>
                    <a:pt x="71847" y="72158"/>
                    <a:pt x="71847" y="72219"/>
                  </a:cubicBezTo>
                  <a:cubicBezTo>
                    <a:pt x="71847" y="72281"/>
                    <a:pt x="71847" y="72342"/>
                    <a:pt x="71847" y="72342"/>
                  </a:cubicBezTo>
                  <a:cubicBezTo>
                    <a:pt x="71784" y="72342"/>
                    <a:pt x="71784" y="72281"/>
                    <a:pt x="71784" y="72219"/>
                  </a:cubicBezTo>
                  <a:cubicBezTo>
                    <a:pt x="71721" y="72219"/>
                    <a:pt x="71721" y="72219"/>
                    <a:pt x="71657" y="72219"/>
                  </a:cubicBezTo>
                  <a:cubicBezTo>
                    <a:pt x="71594" y="72281"/>
                    <a:pt x="71594" y="72281"/>
                    <a:pt x="71594" y="72219"/>
                  </a:cubicBezTo>
                  <a:cubicBezTo>
                    <a:pt x="71531" y="72219"/>
                    <a:pt x="71467" y="72219"/>
                    <a:pt x="71467" y="72281"/>
                  </a:cubicBezTo>
                  <a:cubicBezTo>
                    <a:pt x="71467" y="72281"/>
                    <a:pt x="71404" y="72342"/>
                    <a:pt x="71404" y="72342"/>
                  </a:cubicBezTo>
                  <a:cubicBezTo>
                    <a:pt x="71404" y="72403"/>
                    <a:pt x="71341" y="72403"/>
                    <a:pt x="71341" y="72464"/>
                  </a:cubicBezTo>
                  <a:cubicBezTo>
                    <a:pt x="71277" y="72525"/>
                    <a:pt x="71277" y="72586"/>
                    <a:pt x="71341" y="72647"/>
                  </a:cubicBezTo>
                  <a:cubicBezTo>
                    <a:pt x="71341" y="72708"/>
                    <a:pt x="71404" y="72708"/>
                    <a:pt x="71467" y="72769"/>
                  </a:cubicBezTo>
                  <a:cubicBezTo>
                    <a:pt x="71467" y="72830"/>
                    <a:pt x="71467" y="72892"/>
                    <a:pt x="71404" y="72892"/>
                  </a:cubicBezTo>
                  <a:cubicBezTo>
                    <a:pt x="71404" y="72953"/>
                    <a:pt x="71341" y="72892"/>
                    <a:pt x="71277" y="72953"/>
                  </a:cubicBezTo>
                  <a:cubicBezTo>
                    <a:pt x="71277" y="73014"/>
                    <a:pt x="71277" y="73075"/>
                    <a:pt x="71277" y="73075"/>
                  </a:cubicBezTo>
                  <a:cubicBezTo>
                    <a:pt x="71277" y="73136"/>
                    <a:pt x="71277" y="73197"/>
                    <a:pt x="71277" y="73258"/>
                  </a:cubicBezTo>
                  <a:cubicBezTo>
                    <a:pt x="71214" y="73258"/>
                    <a:pt x="71151" y="73258"/>
                    <a:pt x="71214" y="73319"/>
                  </a:cubicBezTo>
                  <a:cubicBezTo>
                    <a:pt x="71214" y="73380"/>
                    <a:pt x="71214" y="73441"/>
                    <a:pt x="71214" y="73441"/>
                  </a:cubicBezTo>
                  <a:cubicBezTo>
                    <a:pt x="71151" y="73503"/>
                    <a:pt x="71151" y="73441"/>
                    <a:pt x="71087" y="73441"/>
                  </a:cubicBezTo>
                  <a:cubicBezTo>
                    <a:pt x="71024" y="73441"/>
                    <a:pt x="70960" y="73380"/>
                    <a:pt x="70960" y="73441"/>
                  </a:cubicBezTo>
                  <a:cubicBezTo>
                    <a:pt x="70897" y="73503"/>
                    <a:pt x="70960" y="73503"/>
                    <a:pt x="70960" y="73564"/>
                  </a:cubicBezTo>
                  <a:cubicBezTo>
                    <a:pt x="71087" y="73686"/>
                    <a:pt x="70897" y="73625"/>
                    <a:pt x="70834" y="73625"/>
                  </a:cubicBezTo>
                  <a:cubicBezTo>
                    <a:pt x="70770" y="73686"/>
                    <a:pt x="70834" y="73808"/>
                    <a:pt x="70770" y="73930"/>
                  </a:cubicBezTo>
                  <a:cubicBezTo>
                    <a:pt x="70770" y="73930"/>
                    <a:pt x="70707" y="73930"/>
                    <a:pt x="70707" y="73991"/>
                  </a:cubicBezTo>
                  <a:cubicBezTo>
                    <a:pt x="70644" y="74052"/>
                    <a:pt x="70580" y="74052"/>
                    <a:pt x="70517" y="74114"/>
                  </a:cubicBezTo>
                  <a:cubicBezTo>
                    <a:pt x="70454" y="74114"/>
                    <a:pt x="70454" y="74052"/>
                    <a:pt x="70390" y="74114"/>
                  </a:cubicBezTo>
                  <a:cubicBezTo>
                    <a:pt x="70327" y="74114"/>
                    <a:pt x="70327" y="74114"/>
                    <a:pt x="70327" y="74175"/>
                  </a:cubicBezTo>
                  <a:cubicBezTo>
                    <a:pt x="70263" y="74175"/>
                    <a:pt x="70263" y="74175"/>
                    <a:pt x="70200" y="74175"/>
                  </a:cubicBezTo>
                  <a:cubicBezTo>
                    <a:pt x="70200" y="74297"/>
                    <a:pt x="70390" y="74175"/>
                    <a:pt x="70390" y="74175"/>
                  </a:cubicBezTo>
                  <a:cubicBezTo>
                    <a:pt x="70454" y="74236"/>
                    <a:pt x="70390" y="74297"/>
                    <a:pt x="70390" y="74358"/>
                  </a:cubicBezTo>
                  <a:cubicBezTo>
                    <a:pt x="70327" y="74419"/>
                    <a:pt x="70263" y="74419"/>
                    <a:pt x="70263" y="74419"/>
                  </a:cubicBezTo>
                  <a:cubicBezTo>
                    <a:pt x="70200" y="74419"/>
                    <a:pt x="70137" y="74358"/>
                    <a:pt x="70073" y="74358"/>
                  </a:cubicBezTo>
                  <a:cubicBezTo>
                    <a:pt x="70073" y="74419"/>
                    <a:pt x="70137" y="74419"/>
                    <a:pt x="70137" y="74480"/>
                  </a:cubicBezTo>
                  <a:cubicBezTo>
                    <a:pt x="70200" y="74480"/>
                    <a:pt x="70200" y="74541"/>
                    <a:pt x="70263" y="74541"/>
                  </a:cubicBezTo>
                  <a:cubicBezTo>
                    <a:pt x="70327" y="74602"/>
                    <a:pt x="70454" y="74541"/>
                    <a:pt x="70580" y="74541"/>
                  </a:cubicBezTo>
                  <a:cubicBezTo>
                    <a:pt x="70644" y="74602"/>
                    <a:pt x="70770" y="74602"/>
                    <a:pt x="70834" y="74541"/>
                  </a:cubicBezTo>
                  <a:cubicBezTo>
                    <a:pt x="70834" y="74541"/>
                    <a:pt x="70897" y="74480"/>
                    <a:pt x="70960" y="74480"/>
                  </a:cubicBezTo>
                  <a:cubicBezTo>
                    <a:pt x="71024" y="74541"/>
                    <a:pt x="70897" y="74602"/>
                    <a:pt x="70897" y="74602"/>
                  </a:cubicBezTo>
                  <a:cubicBezTo>
                    <a:pt x="70834" y="74602"/>
                    <a:pt x="70834" y="74663"/>
                    <a:pt x="70834" y="74725"/>
                  </a:cubicBezTo>
                  <a:cubicBezTo>
                    <a:pt x="70834" y="74725"/>
                    <a:pt x="70770" y="74786"/>
                    <a:pt x="70707" y="74786"/>
                  </a:cubicBezTo>
                  <a:cubicBezTo>
                    <a:pt x="70644" y="74847"/>
                    <a:pt x="70580" y="74908"/>
                    <a:pt x="70517" y="74969"/>
                  </a:cubicBezTo>
                  <a:cubicBezTo>
                    <a:pt x="70517" y="75030"/>
                    <a:pt x="70454" y="75091"/>
                    <a:pt x="70390" y="75091"/>
                  </a:cubicBezTo>
                  <a:cubicBezTo>
                    <a:pt x="70327" y="75091"/>
                    <a:pt x="70327" y="74969"/>
                    <a:pt x="70263" y="74969"/>
                  </a:cubicBezTo>
                  <a:cubicBezTo>
                    <a:pt x="70137" y="74969"/>
                    <a:pt x="70137" y="74969"/>
                    <a:pt x="70073" y="74908"/>
                  </a:cubicBezTo>
                  <a:cubicBezTo>
                    <a:pt x="70010" y="74908"/>
                    <a:pt x="69947" y="74908"/>
                    <a:pt x="69820" y="74908"/>
                  </a:cubicBezTo>
                  <a:cubicBezTo>
                    <a:pt x="69820" y="74908"/>
                    <a:pt x="69820" y="74908"/>
                    <a:pt x="69757" y="74908"/>
                  </a:cubicBezTo>
                  <a:cubicBezTo>
                    <a:pt x="69757" y="74908"/>
                    <a:pt x="69693" y="74969"/>
                    <a:pt x="69693" y="74969"/>
                  </a:cubicBezTo>
                  <a:cubicBezTo>
                    <a:pt x="69693" y="75030"/>
                    <a:pt x="69693" y="75091"/>
                    <a:pt x="69693" y="75091"/>
                  </a:cubicBezTo>
                  <a:cubicBezTo>
                    <a:pt x="69630" y="75213"/>
                    <a:pt x="69630" y="75091"/>
                    <a:pt x="69630" y="75091"/>
                  </a:cubicBezTo>
                  <a:cubicBezTo>
                    <a:pt x="69567" y="75030"/>
                    <a:pt x="69440" y="75152"/>
                    <a:pt x="69440" y="75030"/>
                  </a:cubicBezTo>
                  <a:cubicBezTo>
                    <a:pt x="69376" y="74969"/>
                    <a:pt x="69440" y="74908"/>
                    <a:pt x="69376" y="74847"/>
                  </a:cubicBezTo>
                  <a:cubicBezTo>
                    <a:pt x="69376" y="74847"/>
                    <a:pt x="69313" y="74908"/>
                    <a:pt x="69313" y="74908"/>
                  </a:cubicBezTo>
                  <a:cubicBezTo>
                    <a:pt x="69313" y="74969"/>
                    <a:pt x="69250" y="75030"/>
                    <a:pt x="69186" y="74969"/>
                  </a:cubicBezTo>
                  <a:cubicBezTo>
                    <a:pt x="69186" y="74969"/>
                    <a:pt x="69186" y="74969"/>
                    <a:pt x="69123" y="74969"/>
                  </a:cubicBezTo>
                  <a:cubicBezTo>
                    <a:pt x="69123" y="74969"/>
                    <a:pt x="69060" y="74969"/>
                    <a:pt x="68996" y="74969"/>
                  </a:cubicBezTo>
                  <a:cubicBezTo>
                    <a:pt x="68996" y="74908"/>
                    <a:pt x="68933" y="74908"/>
                    <a:pt x="68933" y="74847"/>
                  </a:cubicBezTo>
                  <a:cubicBezTo>
                    <a:pt x="68933" y="74786"/>
                    <a:pt x="68933" y="74786"/>
                    <a:pt x="68870" y="74725"/>
                  </a:cubicBezTo>
                  <a:cubicBezTo>
                    <a:pt x="68806" y="74725"/>
                    <a:pt x="68806" y="74725"/>
                    <a:pt x="68806" y="74725"/>
                  </a:cubicBezTo>
                  <a:cubicBezTo>
                    <a:pt x="68806" y="74663"/>
                    <a:pt x="68806" y="74663"/>
                    <a:pt x="68743" y="74663"/>
                  </a:cubicBezTo>
                  <a:cubicBezTo>
                    <a:pt x="68743" y="74663"/>
                    <a:pt x="68743" y="74725"/>
                    <a:pt x="68680" y="74786"/>
                  </a:cubicBezTo>
                  <a:cubicBezTo>
                    <a:pt x="68680" y="74786"/>
                    <a:pt x="68680" y="74847"/>
                    <a:pt x="68616" y="74847"/>
                  </a:cubicBezTo>
                  <a:cubicBezTo>
                    <a:pt x="68553" y="74847"/>
                    <a:pt x="68426" y="74786"/>
                    <a:pt x="68489" y="74847"/>
                  </a:cubicBezTo>
                  <a:cubicBezTo>
                    <a:pt x="68553" y="74908"/>
                    <a:pt x="68553" y="74847"/>
                    <a:pt x="68553" y="74908"/>
                  </a:cubicBezTo>
                  <a:cubicBezTo>
                    <a:pt x="68616" y="74908"/>
                    <a:pt x="68616" y="74908"/>
                    <a:pt x="68616" y="74908"/>
                  </a:cubicBezTo>
                  <a:cubicBezTo>
                    <a:pt x="68616" y="74969"/>
                    <a:pt x="68680" y="75030"/>
                    <a:pt x="68616" y="75030"/>
                  </a:cubicBezTo>
                  <a:cubicBezTo>
                    <a:pt x="68616" y="75091"/>
                    <a:pt x="68426" y="74908"/>
                    <a:pt x="68426" y="75030"/>
                  </a:cubicBezTo>
                  <a:cubicBezTo>
                    <a:pt x="68426" y="75091"/>
                    <a:pt x="68489" y="75336"/>
                    <a:pt x="68426" y="75274"/>
                  </a:cubicBezTo>
                  <a:cubicBezTo>
                    <a:pt x="68363" y="75274"/>
                    <a:pt x="68426" y="75152"/>
                    <a:pt x="68363" y="75213"/>
                  </a:cubicBezTo>
                  <a:cubicBezTo>
                    <a:pt x="68299" y="75213"/>
                    <a:pt x="68299" y="75274"/>
                    <a:pt x="68236" y="75274"/>
                  </a:cubicBezTo>
                  <a:cubicBezTo>
                    <a:pt x="68236" y="75274"/>
                    <a:pt x="68173" y="75213"/>
                    <a:pt x="68173" y="75152"/>
                  </a:cubicBezTo>
                  <a:cubicBezTo>
                    <a:pt x="68109" y="75152"/>
                    <a:pt x="68173" y="75091"/>
                    <a:pt x="68173" y="75030"/>
                  </a:cubicBezTo>
                  <a:cubicBezTo>
                    <a:pt x="68173" y="74908"/>
                    <a:pt x="68046" y="74908"/>
                    <a:pt x="68046" y="74786"/>
                  </a:cubicBezTo>
                  <a:cubicBezTo>
                    <a:pt x="67983" y="74786"/>
                    <a:pt x="68046" y="74725"/>
                    <a:pt x="67983" y="74663"/>
                  </a:cubicBezTo>
                  <a:cubicBezTo>
                    <a:pt x="67983" y="74602"/>
                    <a:pt x="67983" y="74602"/>
                    <a:pt x="67983" y="74541"/>
                  </a:cubicBezTo>
                  <a:cubicBezTo>
                    <a:pt x="67919" y="74419"/>
                    <a:pt x="67856" y="74358"/>
                    <a:pt x="67983" y="74297"/>
                  </a:cubicBezTo>
                  <a:cubicBezTo>
                    <a:pt x="68046" y="74175"/>
                    <a:pt x="68046" y="74114"/>
                    <a:pt x="68109" y="73991"/>
                  </a:cubicBezTo>
                  <a:cubicBezTo>
                    <a:pt x="68109" y="73869"/>
                    <a:pt x="68173" y="73747"/>
                    <a:pt x="68173" y="73564"/>
                  </a:cubicBezTo>
                  <a:cubicBezTo>
                    <a:pt x="68173" y="73503"/>
                    <a:pt x="68173" y="73380"/>
                    <a:pt x="68173" y="73258"/>
                  </a:cubicBezTo>
                  <a:cubicBezTo>
                    <a:pt x="68236" y="73136"/>
                    <a:pt x="68236" y="73075"/>
                    <a:pt x="68173" y="73014"/>
                  </a:cubicBezTo>
                  <a:cubicBezTo>
                    <a:pt x="68109" y="72830"/>
                    <a:pt x="68109" y="72647"/>
                    <a:pt x="68173" y="72464"/>
                  </a:cubicBezTo>
                  <a:cubicBezTo>
                    <a:pt x="68236" y="72403"/>
                    <a:pt x="68299" y="72342"/>
                    <a:pt x="68363" y="72281"/>
                  </a:cubicBezTo>
                  <a:cubicBezTo>
                    <a:pt x="68426" y="72219"/>
                    <a:pt x="68553" y="72097"/>
                    <a:pt x="68489" y="72036"/>
                  </a:cubicBezTo>
                  <a:cubicBezTo>
                    <a:pt x="68489" y="71914"/>
                    <a:pt x="68363" y="71914"/>
                    <a:pt x="68426" y="71792"/>
                  </a:cubicBezTo>
                  <a:cubicBezTo>
                    <a:pt x="68489" y="71731"/>
                    <a:pt x="68616" y="71670"/>
                    <a:pt x="68680" y="71670"/>
                  </a:cubicBezTo>
                  <a:cubicBezTo>
                    <a:pt x="68870" y="71608"/>
                    <a:pt x="69123" y="71670"/>
                    <a:pt x="69250" y="71547"/>
                  </a:cubicBezTo>
                  <a:close/>
                  <a:moveTo>
                    <a:pt x="71087" y="5376"/>
                  </a:moveTo>
                  <a:cubicBezTo>
                    <a:pt x="71151" y="5376"/>
                    <a:pt x="71277" y="5376"/>
                    <a:pt x="71341" y="5376"/>
                  </a:cubicBezTo>
                  <a:cubicBezTo>
                    <a:pt x="71404" y="5376"/>
                    <a:pt x="71467" y="5376"/>
                    <a:pt x="71467" y="5315"/>
                  </a:cubicBezTo>
                  <a:cubicBezTo>
                    <a:pt x="71467" y="5254"/>
                    <a:pt x="71341" y="5254"/>
                    <a:pt x="71404" y="5193"/>
                  </a:cubicBezTo>
                  <a:cubicBezTo>
                    <a:pt x="71404" y="5193"/>
                    <a:pt x="71531" y="5193"/>
                    <a:pt x="71531" y="5193"/>
                  </a:cubicBezTo>
                  <a:cubicBezTo>
                    <a:pt x="71594" y="5193"/>
                    <a:pt x="71594" y="5254"/>
                    <a:pt x="71657" y="5254"/>
                  </a:cubicBezTo>
                  <a:cubicBezTo>
                    <a:pt x="71657" y="5315"/>
                    <a:pt x="71657" y="5376"/>
                    <a:pt x="71721" y="5376"/>
                  </a:cubicBezTo>
                  <a:cubicBezTo>
                    <a:pt x="71784" y="5376"/>
                    <a:pt x="71847" y="5315"/>
                    <a:pt x="71847" y="5376"/>
                  </a:cubicBezTo>
                  <a:cubicBezTo>
                    <a:pt x="71911" y="5376"/>
                    <a:pt x="71847" y="5437"/>
                    <a:pt x="71847" y="5498"/>
                  </a:cubicBezTo>
                  <a:cubicBezTo>
                    <a:pt x="71847" y="5498"/>
                    <a:pt x="71847" y="5560"/>
                    <a:pt x="71784" y="5560"/>
                  </a:cubicBezTo>
                  <a:cubicBezTo>
                    <a:pt x="71784" y="5560"/>
                    <a:pt x="71784" y="5560"/>
                    <a:pt x="71721" y="5621"/>
                  </a:cubicBezTo>
                  <a:cubicBezTo>
                    <a:pt x="71721" y="5621"/>
                    <a:pt x="71721" y="5621"/>
                    <a:pt x="71721" y="5682"/>
                  </a:cubicBezTo>
                  <a:cubicBezTo>
                    <a:pt x="71721" y="5682"/>
                    <a:pt x="71721" y="5682"/>
                    <a:pt x="71784" y="5682"/>
                  </a:cubicBezTo>
                  <a:cubicBezTo>
                    <a:pt x="71847" y="5682"/>
                    <a:pt x="71847" y="5621"/>
                    <a:pt x="71911" y="5621"/>
                  </a:cubicBezTo>
                  <a:cubicBezTo>
                    <a:pt x="71974" y="5682"/>
                    <a:pt x="72038" y="5682"/>
                    <a:pt x="72038" y="5621"/>
                  </a:cubicBezTo>
                  <a:cubicBezTo>
                    <a:pt x="72101" y="5560"/>
                    <a:pt x="72038" y="5498"/>
                    <a:pt x="72101" y="5498"/>
                  </a:cubicBezTo>
                  <a:cubicBezTo>
                    <a:pt x="72164" y="5376"/>
                    <a:pt x="72228" y="5498"/>
                    <a:pt x="72291" y="5560"/>
                  </a:cubicBezTo>
                  <a:cubicBezTo>
                    <a:pt x="72354" y="5621"/>
                    <a:pt x="72354" y="5682"/>
                    <a:pt x="72354" y="5804"/>
                  </a:cubicBezTo>
                  <a:cubicBezTo>
                    <a:pt x="72418" y="5865"/>
                    <a:pt x="72481" y="5926"/>
                    <a:pt x="72544" y="5987"/>
                  </a:cubicBezTo>
                  <a:cubicBezTo>
                    <a:pt x="72608" y="6048"/>
                    <a:pt x="72608" y="6109"/>
                    <a:pt x="72671" y="6171"/>
                  </a:cubicBezTo>
                  <a:cubicBezTo>
                    <a:pt x="72734" y="6293"/>
                    <a:pt x="72608" y="6293"/>
                    <a:pt x="72544" y="6232"/>
                  </a:cubicBezTo>
                  <a:cubicBezTo>
                    <a:pt x="72481" y="6171"/>
                    <a:pt x="72481" y="6109"/>
                    <a:pt x="72354" y="6048"/>
                  </a:cubicBezTo>
                  <a:cubicBezTo>
                    <a:pt x="72354" y="6048"/>
                    <a:pt x="72291" y="6048"/>
                    <a:pt x="72291" y="5987"/>
                  </a:cubicBezTo>
                  <a:cubicBezTo>
                    <a:pt x="72228" y="5987"/>
                    <a:pt x="72291" y="5865"/>
                    <a:pt x="72228" y="5865"/>
                  </a:cubicBezTo>
                  <a:cubicBezTo>
                    <a:pt x="72164" y="5804"/>
                    <a:pt x="72164" y="5926"/>
                    <a:pt x="72101" y="5926"/>
                  </a:cubicBezTo>
                  <a:cubicBezTo>
                    <a:pt x="72101" y="5987"/>
                    <a:pt x="71974" y="5987"/>
                    <a:pt x="72038" y="5865"/>
                  </a:cubicBezTo>
                  <a:cubicBezTo>
                    <a:pt x="72038" y="5865"/>
                    <a:pt x="72164" y="5804"/>
                    <a:pt x="72101" y="5804"/>
                  </a:cubicBezTo>
                  <a:cubicBezTo>
                    <a:pt x="72038" y="5743"/>
                    <a:pt x="72038" y="5804"/>
                    <a:pt x="71974" y="5804"/>
                  </a:cubicBezTo>
                  <a:cubicBezTo>
                    <a:pt x="71911" y="5804"/>
                    <a:pt x="71911" y="5865"/>
                    <a:pt x="71847" y="5865"/>
                  </a:cubicBezTo>
                  <a:cubicBezTo>
                    <a:pt x="71784" y="5804"/>
                    <a:pt x="71784" y="5804"/>
                    <a:pt x="71721" y="5743"/>
                  </a:cubicBezTo>
                  <a:cubicBezTo>
                    <a:pt x="71594" y="5621"/>
                    <a:pt x="71341" y="5804"/>
                    <a:pt x="71214" y="5621"/>
                  </a:cubicBezTo>
                  <a:cubicBezTo>
                    <a:pt x="71151" y="5621"/>
                    <a:pt x="71151" y="5560"/>
                    <a:pt x="71151" y="5498"/>
                  </a:cubicBezTo>
                  <a:cubicBezTo>
                    <a:pt x="71087" y="5498"/>
                    <a:pt x="71024" y="5498"/>
                    <a:pt x="71024" y="5437"/>
                  </a:cubicBezTo>
                  <a:cubicBezTo>
                    <a:pt x="70897" y="5376"/>
                    <a:pt x="71024" y="5376"/>
                    <a:pt x="71087" y="5376"/>
                  </a:cubicBezTo>
                  <a:close/>
                  <a:moveTo>
                    <a:pt x="81921" y="12525"/>
                  </a:moveTo>
                  <a:cubicBezTo>
                    <a:pt x="81858" y="12647"/>
                    <a:pt x="81795" y="12708"/>
                    <a:pt x="81731" y="12769"/>
                  </a:cubicBezTo>
                  <a:cubicBezTo>
                    <a:pt x="81668" y="12830"/>
                    <a:pt x="81605" y="12953"/>
                    <a:pt x="81541" y="13014"/>
                  </a:cubicBezTo>
                  <a:cubicBezTo>
                    <a:pt x="81478" y="13075"/>
                    <a:pt x="81414" y="13136"/>
                    <a:pt x="81288" y="13197"/>
                  </a:cubicBezTo>
                  <a:cubicBezTo>
                    <a:pt x="81161" y="13197"/>
                    <a:pt x="81098" y="13258"/>
                    <a:pt x="80971" y="13319"/>
                  </a:cubicBezTo>
                  <a:cubicBezTo>
                    <a:pt x="80908" y="13380"/>
                    <a:pt x="80844" y="13503"/>
                    <a:pt x="80781" y="13503"/>
                  </a:cubicBezTo>
                  <a:cubicBezTo>
                    <a:pt x="80654" y="13503"/>
                    <a:pt x="80591" y="13564"/>
                    <a:pt x="80464" y="13564"/>
                  </a:cubicBezTo>
                  <a:cubicBezTo>
                    <a:pt x="80401" y="13564"/>
                    <a:pt x="80401" y="13625"/>
                    <a:pt x="80337" y="13686"/>
                  </a:cubicBezTo>
                  <a:cubicBezTo>
                    <a:pt x="80274" y="13747"/>
                    <a:pt x="80274" y="13747"/>
                    <a:pt x="80211" y="13747"/>
                  </a:cubicBezTo>
                  <a:cubicBezTo>
                    <a:pt x="80084" y="13808"/>
                    <a:pt x="79957" y="13808"/>
                    <a:pt x="79894" y="13869"/>
                  </a:cubicBezTo>
                  <a:cubicBezTo>
                    <a:pt x="79767" y="13869"/>
                    <a:pt x="79640" y="13930"/>
                    <a:pt x="79514" y="13869"/>
                  </a:cubicBezTo>
                  <a:cubicBezTo>
                    <a:pt x="79450" y="13869"/>
                    <a:pt x="79324" y="13808"/>
                    <a:pt x="79197" y="13808"/>
                  </a:cubicBezTo>
                  <a:cubicBezTo>
                    <a:pt x="79134" y="13747"/>
                    <a:pt x="79007" y="13747"/>
                    <a:pt x="78944" y="13686"/>
                  </a:cubicBezTo>
                  <a:cubicBezTo>
                    <a:pt x="78817" y="13625"/>
                    <a:pt x="78753" y="13625"/>
                    <a:pt x="78627" y="13625"/>
                  </a:cubicBezTo>
                  <a:cubicBezTo>
                    <a:pt x="78500" y="13625"/>
                    <a:pt x="78437" y="13625"/>
                    <a:pt x="78310" y="13625"/>
                  </a:cubicBezTo>
                  <a:cubicBezTo>
                    <a:pt x="78183" y="13686"/>
                    <a:pt x="78120" y="13747"/>
                    <a:pt x="77993" y="13808"/>
                  </a:cubicBezTo>
                  <a:cubicBezTo>
                    <a:pt x="77866" y="13808"/>
                    <a:pt x="77740" y="13808"/>
                    <a:pt x="77676" y="13869"/>
                  </a:cubicBezTo>
                  <a:cubicBezTo>
                    <a:pt x="77550" y="13869"/>
                    <a:pt x="77486" y="13869"/>
                    <a:pt x="77360" y="13869"/>
                  </a:cubicBezTo>
                  <a:cubicBezTo>
                    <a:pt x="77233" y="13869"/>
                    <a:pt x="77170" y="13869"/>
                    <a:pt x="77043" y="13869"/>
                  </a:cubicBezTo>
                  <a:cubicBezTo>
                    <a:pt x="76979" y="13869"/>
                    <a:pt x="76853" y="13808"/>
                    <a:pt x="76789" y="13808"/>
                  </a:cubicBezTo>
                  <a:cubicBezTo>
                    <a:pt x="76726" y="13808"/>
                    <a:pt x="76663" y="13808"/>
                    <a:pt x="76599" y="13808"/>
                  </a:cubicBezTo>
                  <a:cubicBezTo>
                    <a:pt x="76536" y="13747"/>
                    <a:pt x="76473" y="13747"/>
                    <a:pt x="76409" y="13747"/>
                  </a:cubicBezTo>
                  <a:cubicBezTo>
                    <a:pt x="76346" y="13686"/>
                    <a:pt x="76219" y="13686"/>
                    <a:pt x="76092" y="13686"/>
                  </a:cubicBezTo>
                  <a:cubicBezTo>
                    <a:pt x="76029" y="13625"/>
                    <a:pt x="75902" y="13686"/>
                    <a:pt x="75776" y="13625"/>
                  </a:cubicBezTo>
                  <a:cubicBezTo>
                    <a:pt x="75712" y="13564"/>
                    <a:pt x="75586" y="13564"/>
                    <a:pt x="75522" y="13441"/>
                  </a:cubicBezTo>
                  <a:cubicBezTo>
                    <a:pt x="75332" y="13380"/>
                    <a:pt x="75205" y="13197"/>
                    <a:pt x="75015" y="13197"/>
                  </a:cubicBezTo>
                  <a:cubicBezTo>
                    <a:pt x="74889" y="13197"/>
                    <a:pt x="74825" y="13319"/>
                    <a:pt x="74762" y="13319"/>
                  </a:cubicBezTo>
                  <a:cubicBezTo>
                    <a:pt x="74635" y="13380"/>
                    <a:pt x="74572" y="13319"/>
                    <a:pt x="74445" y="13319"/>
                  </a:cubicBezTo>
                  <a:cubicBezTo>
                    <a:pt x="74382" y="13258"/>
                    <a:pt x="74318" y="13136"/>
                    <a:pt x="74255" y="13075"/>
                  </a:cubicBezTo>
                  <a:cubicBezTo>
                    <a:pt x="74128" y="13014"/>
                    <a:pt x="74128" y="12892"/>
                    <a:pt x="74128" y="12830"/>
                  </a:cubicBezTo>
                  <a:cubicBezTo>
                    <a:pt x="74065" y="12647"/>
                    <a:pt x="73812" y="12586"/>
                    <a:pt x="73621" y="12708"/>
                  </a:cubicBezTo>
                  <a:cubicBezTo>
                    <a:pt x="73495" y="12830"/>
                    <a:pt x="73241" y="12708"/>
                    <a:pt x="73051" y="12647"/>
                  </a:cubicBezTo>
                  <a:cubicBezTo>
                    <a:pt x="72925" y="12586"/>
                    <a:pt x="72734" y="12464"/>
                    <a:pt x="72734" y="12342"/>
                  </a:cubicBezTo>
                  <a:cubicBezTo>
                    <a:pt x="72734" y="12219"/>
                    <a:pt x="72861" y="12219"/>
                    <a:pt x="72861" y="12158"/>
                  </a:cubicBezTo>
                  <a:cubicBezTo>
                    <a:pt x="72861" y="12097"/>
                    <a:pt x="72798" y="12158"/>
                    <a:pt x="72734" y="12158"/>
                  </a:cubicBezTo>
                  <a:cubicBezTo>
                    <a:pt x="72671" y="12158"/>
                    <a:pt x="72608" y="12158"/>
                    <a:pt x="72608" y="12158"/>
                  </a:cubicBezTo>
                  <a:cubicBezTo>
                    <a:pt x="72481" y="12158"/>
                    <a:pt x="72354" y="12158"/>
                    <a:pt x="72228" y="12219"/>
                  </a:cubicBezTo>
                  <a:cubicBezTo>
                    <a:pt x="72101" y="12219"/>
                    <a:pt x="72038" y="12281"/>
                    <a:pt x="71911" y="12281"/>
                  </a:cubicBezTo>
                  <a:cubicBezTo>
                    <a:pt x="71847" y="12281"/>
                    <a:pt x="71847" y="12281"/>
                    <a:pt x="71784" y="12219"/>
                  </a:cubicBezTo>
                  <a:cubicBezTo>
                    <a:pt x="71721" y="12219"/>
                    <a:pt x="71594" y="12219"/>
                    <a:pt x="71531" y="12219"/>
                  </a:cubicBezTo>
                  <a:cubicBezTo>
                    <a:pt x="71404" y="12219"/>
                    <a:pt x="71277" y="12219"/>
                    <a:pt x="71151" y="12219"/>
                  </a:cubicBezTo>
                  <a:cubicBezTo>
                    <a:pt x="71024" y="12219"/>
                    <a:pt x="70897" y="12219"/>
                    <a:pt x="70834" y="12219"/>
                  </a:cubicBezTo>
                  <a:cubicBezTo>
                    <a:pt x="70580" y="12158"/>
                    <a:pt x="70327" y="12097"/>
                    <a:pt x="70073" y="12219"/>
                  </a:cubicBezTo>
                  <a:cubicBezTo>
                    <a:pt x="69883" y="12281"/>
                    <a:pt x="69693" y="12403"/>
                    <a:pt x="69503" y="12403"/>
                  </a:cubicBezTo>
                  <a:cubicBezTo>
                    <a:pt x="69376" y="12464"/>
                    <a:pt x="69313" y="12464"/>
                    <a:pt x="69186" y="12464"/>
                  </a:cubicBezTo>
                  <a:cubicBezTo>
                    <a:pt x="69123" y="12525"/>
                    <a:pt x="69060" y="12586"/>
                    <a:pt x="68996" y="12586"/>
                  </a:cubicBezTo>
                  <a:cubicBezTo>
                    <a:pt x="68933" y="12647"/>
                    <a:pt x="68870" y="12647"/>
                    <a:pt x="68806" y="12708"/>
                  </a:cubicBezTo>
                  <a:cubicBezTo>
                    <a:pt x="68680" y="12708"/>
                    <a:pt x="68553" y="12830"/>
                    <a:pt x="68426" y="12892"/>
                  </a:cubicBezTo>
                  <a:cubicBezTo>
                    <a:pt x="68363" y="12953"/>
                    <a:pt x="68236" y="13014"/>
                    <a:pt x="68109" y="13075"/>
                  </a:cubicBezTo>
                  <a:cubicBezTo>
                    <a:pt x="67983" y="13197"/>
                    <a:pt x="67856" y="13258"/>
                    <a:pt x="67793" y="13319"/>
                  </a:cubicBezTo>
                  <a:cubicBezTo>
                    <a:pt x="67729" y="13380"/>
                    <a:pt x="67666" y="13503"/>
                    <a:pt x="67602" y="13564"/>
                  </a:cubicBezTo>
                  <a:cubicBezTo>
                    <a:pt x="67539" y="13625"/>
                    <a:pt x="67476" y="13625"/>
                    <a:pt x="67349" y="13625"/>
                  </a:cubicBezTo>
                  <a:cubicBezTo>
                    <a:pt x="67159" y="13686"/>
                    <a:pt x="66906" y="13686"/>
                    <a:pt x="66715" y="13625"/>
                  </a:cubicBezTo>
                  <a:cubicBezTo>
                    <a:pt x="66652" y="13564"/>
                    <a:pt x="66525" y="13564"/>
                    <a:pt x="66399" y="13503"/>
                  </a:cubicBezTo>
                  <a:cubicBezTo>
                    <a:pt x="66399" y="13503"/>
                    <a:pt x="66335" y="13503"/>
                    <a:pt x="66272" y="13503"/>
                  </a:cubicBezTo>
                  <a:cubicBezTo>
                    <a:pt x="66209" y="13503"/>
                    <a:pt x="66209" y="13441"/>
                    <a:pt x="66145" y="13441"/>
                  </a:cubicBezTo>
                  <a:cubicBezTo>
                    <a:pt x="65955" y="13441"/>
                    <a:pt x="65765" y="13503"/>
                    <a:pt x="65575" y="13503"/>
                  </a:cubicBezTo>
                  <a:cubicBezTo>
                    <a:pt x="65512" y="13564"/>
                    <a:pt x="65448" y="13564"/>
                    <a:pt x="65322" y="13564"/>
                  </a:cubicBezTo>
                  <a:cubicBezTo>
                    <a:pt x="65258" y="13564"/>
                    <a:pt x="65195" y="13503"/>
                    <a:pt x="65131" y="13503"/>
                  </a:cubicBezTo>
                  <a:cubicBezTo>
                    <a:pt x="65005" y="13441"/>
                    <a:pt x="64941" y="13380"/>
                    <a:pt x="64815" y="13380"/>
                  </a:cubicBezTo>
                  <a:cubicBezTo>
                    <a:pt x="64688" y="13380"/>
                    <a:pt x="64625" y="13441"/>
                    <a:pt x="64498" y="13441"/>
                  </a:cubicBezTo>
                  <a:cubicBezTo>
                    <a:pt x="64371" y="13380"/>
                    <a:pt x="64308" y="13319"/>
                    <a:pt x="64181" y="13319"/>
                  </a:cubicBezTo>
                  <a:cubicBezTo>
                    <a:pt x="63991" y="13258"/>
                    <a:pt x="63738" y="13197"/>
                    <a:pt x="63548" y="13075"/>
                  </a:cubicBezTo>
                  <a:cubicBezTo>
                    <a:pt x="63484" y="13075"/>
                    <a:pt x="63421" y="12953"/>
                    <a:pt x="63294" y="12953"/>
                  </a:cubicBezTo>
                  <a:cubicBezTo>
                    <a:pt x="63231" y="12892"/>
                    <a:pt x="63167" y="12830"/>
                    <a:pt x="63104" y="12769"/>
                  </a:cubicBezTo>
                  <a:cubicBezTo>
                    <a:pt x="62977" y="12586"/>
                    <a:pt x="62914" y="12403"/>
                    <a:pt x="62914" y="12219"/>
                  </a:cubicBezTo>
                  <a:cubicBezTo>
                    <a:pt x="62914" y="12036"/>
                    <a:pt x="62724" y="11914"/>
                    <a:pt x="62597" y="11792"/>
                  </a:cubicBezTo>
                  <a:cubicBezTo>
                    <a:pt x="62597" y="11731"/>
                    <a:pt x="62597" y="11608"/>
                    <a:pt x="62534" y="11547"/>
                  </a:cubicBezTo>
                  <a:cubicBezTo>
                    <a:pt x="62470" y="11425"/>
                    <a:pt x="62407" y="11486"/>
                    <a:pt x="62344" y="11425"/>
                  </a:cubicBezTo>
                  <a:cubicBezTo>
                    <a:pt x="62217" y="11425"/>
                    <a:pt x="62344" y="11303"/>
                    <a:pt x="62407" y="11303"/>
                  </a:cubicBezTo>
                  <a:cubicBezTo>
                    <a:pt x="62470" y="11242"/>
                    <a:pt x="62534" y="11242"/>
                    <a:pt x="62597" y="11181"/>
                  </a:cubicBezTo>
                  <a:cubicBezTo>
                    <a:pt x="62661" y="11120"/>
                    <a:pt x="62724" y="11120"/>
                    <a:pt x="62724" y="11059"/>
                  </a:cubicBezTo>
                  <a:cubicBezTo>
                    <a:pt x="62787" y="10997"/>
                    <a:pt x="62787" y="10875"/>
                    <a:pt x="62787" y="10814"/>
                  </a:cubicBezTo>
                  <a:cubicBezTo>
                    <a:pt x="62787" y="10753"/>
                    <a:pt x="62787" y="10692"/>
                    <a:pt x="62787" y="10631"/>
                  </a:cubicBezTo>
                  <a:cubicBezTo>
                    <a:pt x="62787" y="10509"/>
                    <a:pt x="62787" y="10448"/>
                    <a:pt x="62851" y="10325"/>
                  </a:cubicBezTo>
                  <a:cubicBezTo>
                    <a:pt x="62914" y="10264"/>
                    <a:pt x="62914" y="10203"/>
                    <a:pt x="63041" y="10142"/>
                  </a:cubicBezTo>
                  <a:cubicBezTo>
                    <a:pt x="63041" y="10081"/>
                    <a:pt x="63104" y="10081"/>
                    <a:pt x="63167" y="10081"/>
                  </a:cubicBezTo>
                  <a:cubicBezTo>
                    <a:pt x="63231" y="10081"/>
                    <a:pt x="63231" y="10020"/>
                    <a:pt x="63231" y="10020"/>
                  </a:cubicBezTo>
                  <a:cubicBezTo>
                    <a:pt x="63294" y="9959"/>
                    <a:pt x="63421" y="9898"/>
                    <a:pt x="63484" y="9959"/>
                  </a:cubicBezTo>
                  <a:cubicBezTo>
                    <a:pt x="63548" y="9959"/>
                    <a:pt x="63484" y="10020"/>
                    <a:pt x="63548" y="10020"/>
                  </a:cubicBezTo>
                  <a:cubicBezTo>
                    <a:pt x="63611" y="10020"/>
                    <a:pt x="63611" y="9959"/>
                    <a:pt x="63611" y="9898"/>
                  </a:cubicBezTo>
                  <a:cubicBezTo>
                    <a:pt x="63611" y="9837"/>
                    <a:pt x="63674" y="9775"/>
                    <a:pt x="63738" y="9653"/>
                  </a:cubicBezTo>
                  <a:cubicBezTo>
                    <a:pt x="63738" y="9592"/>
                    <a:pt x="63738" y="9470"/>
                    <a:pt x="63738" y="9348"/>
                  </a:cubicBezTo>
                  <a:cubicBezTo>
                    <a:pt x="63738" y="9226"/>
                    <a:pt x="63738" y="9042"/>
                    <a:pt x="63738" y="8920"/>
                  </a:cubicBezTo>
                  <a:cubicBezTo>
                    <a:pt x="63738" y="8798"/>
                    <a:pt x="63738" y="8737"/>
                    <a:pt x="63801" y="8615"/>
                  </a:cubicBezTo>
                  <a:cubicBezTo>
                    <a:pt x="63864" y="8431"/>
                    <a:pt x="63928" y="8248"/>
                    <a:pt x="64118" y="8126"/>
                  </a:cubicBezTo>
                  <a:cubicBezTo>
                    <a:pt x="64118" y="8065"/>
                    <a:pt x="64181" y="8065"/>
                    <a:pt x="64181" y="8004"/>
                  </a:cubicBezTo>
                  <a:cubicBezTo>
                    <a:pt x="64181" y="7942"/>
                    <a:pt x="64118" y="8004"/>
                    <a:pt x="64118" y="8004"/>
                  </a:cubicBezTo>
                  <a:cubicBezTo>
                    <a:pt x="64054" y="8065"/>
                    <a:pt x="63991" y="8065"/>
                    <a:pt x="63991" y="8004"/>
                  </a:cubicBezTo>
                  <a:cubicBezTo>
                    <a:pt x="63991" y="8004"/>
                    <a:pt x="64054" y="7942"/>
                    <a:pt x="64118" y="7942"/>
                  </a:cubicBezTo>
                  <a:cubicBezTo>
                    <a:pt x="64181" y="7881"/>
                    <a:pt x="64244" y="7942"/>
                    <a:pt x="64308" y="7820"/>
                  </a:cubicBezTo>
                  <a:cubicBezTo>
                    <a:pt x="64308" y="7759"/>
                    <a:pt x="64308" y="7759"/>
                    <a:pt x="64244" y="7759"/>
                  </a:cubicBezTo>
                  <a:cubicBezTo>
                    <a:pt x="64181" y="7820"/>
                    <a:pt x="64181" y="7881"/>
                    <a:pt x="64118" y="7881"/>
                  </a:cubicBezTo>
                  <a:cubicBezTo>
                    <a:pt x="64054" y="7881"/>
                    <a:pt x="64054" y="7820"/>
                    <a:pt x="64054" y="7759"/>
                  </a:cubicBezTo>
                  <a:cubicBezTo>
                    <a:pt x="64054" y="7698"/>
                    <a:pt x="64054" y="7698"/>
                    <a:pt x="64118" y="7698"/>
                  </a:cubicBezTo>
                  <a:cubicBezTo>
                    <a:pt x="64181" y="7637"/>
                    <a:pt x="64181" y="7637"/>
                    <a:pt x="64181" y="7576"/>
                  </a:cubicBezTo>
                  <a:cubicBezTo>
                    <a:pt x="64181" y="7515"/>
                    <a:pt x="64181" y="7515"/>
                    <a:pt x="64244" y="7454"/>
                  </a:cubicBezTo>
                  <a:cubicBezTo>
                    <a:pt x="64244" y="7454"/>
                    <a:pt x="64308" y="7393"/>
                    <a:pt x="64308" y="7393"/>
                  </a:cubicBezTo>
                  <a:cubicBezTo>
                    <a:pt x="64308" y="7331"/>
                    <a:pt x="64308" y="7270"/>
                    <a:pt x="64371" y="7270"/>
                  </a:cubicBezTo>
                  <a:cubicBezTo>
                    <a:pt x="64435" y="7270"/>
                    <a:pt x="64435" y="7393"/>
                    <a:pt x="64435" y="7393"/>
                  </a:cubicBezTo>
                  <a:cubicBezTo>
                    <a:pt x="64435" y="7454"/>
                    <a:pt x="64371" y="7454"/>
                    <a:pt x="64371" y="7454"/>
                  </a:cubicBezTo>
                  <a:cubicBezTo>
                    <a:pt x="64371" y="7515"/>
                    <a:pt x="64435" y="7515"/>
                    <a:pt x="64498" y="7515"/>
                  </a:cubicBezTo>
                  <a:cubicBezTo>
                    <a:pt x="64498" y="7515"/>
                    <a:pt x="64561" y="7515"/>
                    <a:pt x="64561" y="7576"/>
                  </a:cubicBezTo>
                  <a:cubicBezTo>
                    <a:pt x="64625" y="7576"/>
                    <a:pt x="64688" y="7576"/>
                    <a:pt x="64751" y="7576"/>
                  </a:cubicBezTo>
                  <a:cubicBezTo>
                    <a:pt x="64751" y="7576"/>
                    <a:pt x="64815" y="7576"/>
                    <a:pt x="64878" y="7637"/>
                  </a:cubicBezTo>
                  <a:cubicBezTo>
                    <a:pt x="64941" y="7637"/>
                    <a:pt x="65131" y="7637"/>
                    <a:pt x="65131" y="7515"/>
                  </a:cubicBezTo>
                  <a:cubicBezTo>
                    <a:pt x="65195" y="7515"/>
                    <a:pt x="65195" y="7454"/>
                    <a:pt x="65195" y="7393"/>
                  </a:cubicBezTo>
                  <a:cubicBezTo>
                    <a:pt x="65195" y="7331"/>
                    <a:pt x="65195" y="7270"/>
                    <a:pt x="65258" y="7270"/>
                  </a:cubicBezTo>
                  <a:cubicBezTo>
                    <a:pt x="65322" y="7087"/>
                    <a:pt x="65258" y="6965"/>
                    <a:pt x="65258" y="6782"/>
                  </a:cubicBezTo>
                  <a:cubicBezTo>
                    <a:pt x="65322" y="6720"/>
                    <a:pt x="65385" y="6598"/>
                    <a:pt x="65322" y="6537"/>
                  </a:cubicBezTo>
                  <a:cubicBezTo>
                    <a:pt x="65322" y="6476"/>
                    <a:pt x="65322" y="6415"/>
                    <a:pt x="65322" y="6415"/>
                  </a:cubicBezTo>
                  <a:cubicBezTo>
                    <a:pt x="65258" y="6354"/>
                    <a:pt x="65258" y="6293"/>
                    <a:pt x="65258" y="6293"/>
                  </a:cubicBezTo>
                  <a:cubicBezTo>
                    <a:pt x="65195" y="6171"/>
                    <a:pt x="65322" y="6109"/>
                    <a:pt x="65385" y="6109"/>
                  </a:cubicBezTo>
                  <a:cubicBezTo>
                    <a:pt x="65512" y="6109"/>
                    <a:pt x="65575" y="5987"/>
                    <a:pt x="65638" y="5926"/>
                  </a:cubicBezTo>
                  <a:cubicBezTo>
                    <a:pt x="65765" y="5926"/>
                    <a:pt x="65828" y="5926"/>
                    <a:pt x="65955" y="5926"/>
                  </a:cubicBezTo>
                  <a:cubicBezTo>
                    <a:pt x="66082" y="5865"/>
                    <a:pt x="66082" y="5804"/>
                    <a:pt x="66145" y="5743"/>
                  </a:cubicBezTo>
                  <a:cubicBezTo>
                    <a:pt x="66145" y="5682"/>
                    <a:pt x="66209" y="5682"/>
                    <a:pt x="66209" y="5621"/>
                  </a:cubicBezTo>
                  <a:cubicBezTo>
                    <a:pt x="66272" y="5621"/>
                    <a:pt x="66272" y="5621"/>
                    <a:pt x="66272" y="5560"/>
                  </a:cubicBezTo>
                  <a:cubicBezTo>
                    <a:pt x="66272" y="5560"/>
                    <a:pt x="66272" y="5560"/>
                    <a:pt x="66209" y="5560"/>
                  </a:cubicBezTo>
                  <a:cubicBezTo>
                    <a:pt x="66145" y="5498"/>
                    <a:pt x="66145" y="5376"/>
                    <a:pt x="66082" y="5315"/>
                  </a:cubicBezTo>
                  <a:cubicBezTo>
                    <a:pt x="66019" y="5254"/>
                    <a:pt x="65955" y="5193"/>
                    <a:pt x="65892" y="5132"/>
                  </a:cubicBezTo>
                  <a:cubicBezTo>
                    <a:pt x="65892" y="5071"/>
                    <a:pt x="65892" y="5010"/>
                    <a:pt x="65892" y="5010"/>
                  </a:cubicBezTo>
                  <a:cubicBezTo>
                    <a:pt x="65955" y="5010"/>
                    <a:pt x="65955" y="5010"/>
                    <a:pt x="66019" y="5071"/>
                  </a:cubicBezTo>
                  <a:cubicBezTo>
                    <a:pt x="66019" y="5071"/>
                    <a:pt x="66082" y="5132"/>
                    <a:pt x="66145" y="5132"/>
                  </a:cubicBezTo>
                  <a:cubicBezTo>
                    <a:pt x="66145" y="5193"/>
                    <a:pt x="66209" y="5193"/>
                    <a:pt x="66209" y="5254"/>
                  </a:cubicBezTo>
                  <a:cubicBezTo>
                    <a:pt x="66209" y="5315"/>
                    <a:pt x="66272" y="5315"/>
                    <a:pt x="66335" y="5315"/>
                  </a:cubicBezTo>
                  <a:cubicBezTo>
                    <a:pt x="66399" y="5254"/>
                    <a:pt x="66399" y="5193"/>
                    <a:pt x="66399" y="5132"/>
                  </a:cubicBezTo>
                  <a:cubicBezTo>
                    <a:pt x="66462" y="4949"/>
                    <a:pt x="66652" y="4887"/>
                    <a:pt x="66779" y="4826"/>
                  </a:cubicBezTo>
                  <a:cubicBezTo>
                    <a:pt x="66906" y="4704"/>
                    <a:pt x="67096" y="4643"/>
                    <a:pt x="67286" y="4643"/>
                  </a:cubicBezTo>
                  <a:cubicBezTo>
                    <a:pt x="67349" y="4643"/>
                    <a:pt x="67476" y="4704"/>
                    <a:pt x="67539" y="4643"/>
                  </a:cubicBezTo>
                  <a:cubicBezTo>
                    <a:pt x="67666" y="4643"/>
                    <a:pt x="67666" y="4521"/>
                    <a:pt x="67793" y="4460"/>
                  </a:cubicBezTo>
                  <a:cubicBezTo>
                    <a:pt x="67856" y="4399"/>
                    <a:pt x="67919" y="4460"/>
                    <a:pt x="67983" y="4521"/>
                  </a:cubicBezTo>
                  <a:cubicBezTo>
                    <a:pt x="68046" y="4521"/>
                    <a:pt x="68046" y="4521"/>
                    <a:pt x="68109" y="4521"/>
                  </a:cubicBezTo>
                  <a:cubicBezTo>
                    <a:pt x="68173" y="4521"/>
                    <a:pt x="68173" y="4582"/>
                    <a:pt x="68236" y="4582"/>
                  </a:cubicBezTo>
                  <a:cubicBezTo>
                    <a:pt x="68489" y="4643"/>
                    <a:pt x="68236" y="4215"/>
                    <a:pt x="68426" y="4215"/>
                  </a:cubicBezTo>
                  <a:cubicBezTo>
                    <a:pt x="68489" y="4276"/>
                    <a:pt x="68426" y="4399"/>
                    <a:pt x="68426" y="4521"/>
                  </a:cubicBezTo>
                  <a:cubicBezTo>
                    <a:pt x="68489" y="4521"/>
                    <a:pt x="68489" y="4521"/>
                    <a:pt x="68553" y="4521"/>
                  </a:cubicBezTo>
                  <a:cubicBezTo>
                    <a:pt x="68616" y="4582"/>
                    <a:pt x="68616" y="4643"/>
                    <a:pt x="68616" y="4643"/>
                  </a:cubicBezTo>
                  <a:cubicBezTo>
                    <a:pt x="68680" y="4704"/>
                    <a:pt x="68870" y="4704"/>
                    <a:pt x="68933" y="4704"/>
                  </a:cubicBezTo>
                  <a:cubicBezTo>
                    <a:pt x="68996" y="4704"/>
                    <a:pt x="68996" y="4704"/>
                    <a:pt x="69060" y="4704"/>
                  </a:cubicBezTo>
                  <a:cubicBezTo>
                    <a:pt x="69123" y="4643"/>
                    <a:pt x="69186" y="4643"/>
                    <a:pt x="69186" y="4704"/>
                  </a:cubicBezTo>
                  <a:cubicBezTo>
                    <a:pt x="69123" y="4765"/>
                    <a:pt x="69123" y="4765"/>
                    <a:pt x="69060" y="4826"/>
                  </a:cubicBezTo>
                  <a:cubicBezTo>
                    <a:pt x="68996" y="4826"/>
                    <a:pt x="68933" y="4826"/>
                    <a:pt x="68933" y="4887"/>
                  </a:cubicBezTo>
                  <a:cubicBezTo>
                    <a:pt x="68806" y="4887"/>
                    <a:pt x="68680" y="4887"/>
                    <a:pt x="68616" y="4826"/>
                  </a:cubicBezTo>
                  <a:cubicBezTo>
                    <a:pt x="68489" y="4826"/>
                    <a:pt x="68426" y="4826"/>
                    <a:pt x="68299" y="4765"/>
                  </a:cubicBezTo>
                  <a:cubicBezTo>
                    <a:pt x="68236" y="4765"/>
                    <a:pt x="68109" y="4765"/>
                    <a:pt x="68046" y="4765"/>
                  </a:cubicBezTo>
                  <a:cubicBezTo>
                    <a:pt x="67983" y="4765"/>
                    <a:pt x="67793" y="4643"/>
                    <a:pt x="67729" y="4643"/>
                  </a:cubicBezTo>
                  <a:cubicBezTo>
                    <a:pt x="67793" y="4704"/>
                    <a:pt x="67856" y="4704"/>
                    <a:pt x="67856" y="4704"/>
                  </a:cubicBezTo>
                  <a:cubicBezTo>
                    <a:pt x="67856" y="4765"/>
                    <a:pt x="67856" y="4826"/>
                    <a:pt x="67919" y="4826"/>
                  </a:cubicBezTo>
                  <a:cubicBezTo>
                    <a:pt x="67919" y="4887"/>
                    <a:pt x="67983" y="4887"/>
                    <a:pt x="68046" y="4887"/>
                  </a:cubicBezTo>
                  <a:cubicBezTo>
                    <a:pt x="68109" y="4887"/>
                    <a:pt x="68173" y="4887"/>
                    <a:pt x="68173" y="4887"/>
                  </a:cubicBezTo>
                  <a:cubicBezTo>
                    <a:pt x="68236" y="4949"/>
                    <a:pt x="68426" y="5071"/>
                    <a:pt x="68299" y="5071"/>
                  </a:cubicBezTo>
                  <a:cubicBezTo>
                    <a:pt x="68236" y="5071"/>
                    <a:pt x="68173" y="5071"/>
                    <a:pt x="68109" y="5071"/>
                  </a:cubicBezTo>
                  <a:cubicBezTo>
                    <a:pt x="68109" y="5132"/>
                    <a:pt x="68046" y="5132"/>
                    <a:pt x="67983" y="5132"/>
                  </a:cubicBezTo>
                  <a:cubicBezTo>
                    <a:pt x="67983" y="5132"/>
                    <a:pt x="67919" y="5071"/>
                    <a:pt x="67856" y="5071"/>
                  </a:cubicBezTo>
                  <a:cubicBezTo>
                    <a:pt x="67856" y="5071"/>
                    <a:pt x="67793" y="5010"/>
                    <a:pt x="67793" y="5010"/>
                  </a:cubicBezTo>
                  <a:cubicBezTo>
                    <a:pt x="67729" y="4949"/>
                    <a:pt x="67729" y="5071"/>
                    <a:pt x="67793" y="5071"/>
                  </a:cubicBezTo>
                  <a:cubicBezTo>
                    <a:pt x="67793" y="5132"/>
                    <a:pt x="67856" y="5132"/>
                    <a:pt x="67856" y="5193"/>
                  </a:cubicBezTo>
                  <a:cubicBezTo>
                    <a:pt x="67919" y="5254"/>
                    <a:pt x="68046" y="5254"/>
                    <a:pt x="68109" y="5315"/>
                  </a:cubicBezTo>
                  <a:cubicBezTo>
                    <a:pt x="68236" y="5315"/>
                    <a:pt x="68299" y="5376"/>
                    <a:pt x="68426" y="5376"/>
                  </a:cubicBezTo>
                  <a:cubicBezTo>
                    <a:pt x="68489" y="5315"/>
                    <a:pt x="68553" y="5315"/>
                    <a:pt x="68616" y="5315"/>
                  </a:cubicBezTo>
                  <a:cubicBezTo>
                    <a:pt x="68680" y="5376"/>
                    <a:pt x="68743" y="5437"/>
                    <a:pt x="68806" y="5437"/>
                  </a:cubicBezTo>
                  <a:cubicBezTo>
                    <a:pt x="68870" y="5498"/>
                    <a:pt x="68996" y="5560"/>
                    <a:pt x="69060" y="5560"/>
                  </a:cubicBezTo>
                  <a:cubicBezTo>
                    <a:pt x="69123" y="5560"/>
                    <a:pt x="69250" y="5498"/>
                    <a:pt x="69376" y="5498"/>
                  </a:cubicBezTo>
                  <a:cubicBezTo>
                    <a:pt x="69567" y="5437"/>
                    <a:pt x="69757" y="5376"/>
                    <a:pt x="70010" y="5315"/>
                  </a:cubicBezTo>
                  <a:cubicBezTo>
                    <a:pt x="70137" y="5315"/>
                    <a:pt x="70137" y="5376"/>
                    <a:pt x="70200" y="5498"/>
                  </a:cubicBezTo>
                  <a:cubicBezTo>
                    <a:pt x="70263" y="5560"/>
                    <a:pt x="70327" y="5560"/>
                    <a:pt x="70454" y="5560"/>
                  </a:cubicBezTo>
                  <a:cubicBezTo>
                    <a:pt x="70517" y="5621"/>
                    <a:pt x="70517" y="5621"/>
                    <a:pt x="70580" y="5560"/>
                  </a:cubicBezTo>
                  <a:cubicBezTo>
                    <a:pt x="70580" y="5560"/>
                    <a:pt x="70644" y="5498"/>
                    <a:pt x="70707" y="5560"/>
                  </a:cubicBezTo>
                  <a:cubicBezTo>
                    <a:pt x="70770" y="5621"/>
                    <a:pt x="70707" y="5621"/>
                    <a:pt x="70707" y="5682"/>
                  </a:cubicBezTo>
                  <a:cubicBezTo>
                    <a:pt x="70707" y="5743"/>
                    <a:pt x="70707" y="5743"/>
                    <a:pt x="70770" y="5804"/>
                  </a:cubicBezTo>
                  <a:cubicBezTo>
                    <a:pt x="70834" y="5987"/>
                    <a:pt x="70580" y="5926"/>
                    <a:pt x="70517" y="5926"/>
                  </a:cubicBezTo>
                  <a:cubicBezTo>
                    <a:pt x="70454" y="5926"/>
                    <a:pt x="70390" y="5926"/>
                    <a:pt x="70327" y="5987"/>
                  </a:cubicBezTo>
                  <a:cubicBezTo>
                    <a:pt x="70327" y="5987"/>
                    <a:pt x="70263" y="6048"/>
                    <a:pt x="70200" y="6048"/>
                  </a:cubicBezTo>
                  <a:cubicBezTo>
                    <a:pt x="70137" y="6109"/>
                    <a:pt x="70010" y="6109"/>
                    <a:pt x="69947" y="6109"/>
                  </a:cubicBezTo>
                  <a:cubicBezTo>
                    <a:pt x="69820" y="6171"/>
                    <a:pt x="69693" y="6232"/>
                    <a:pt x="69630" y="6293"/>
                  </a:cubicBezTo>
                  <a:cubicBezTo>
                    <a:pt x="69567" y="6354"/>
                    <a:pt x="69567" y="6415"/>
                    <a:pt x="69440" y="6476"/>
                  </a:cubicBezTo>
                  <a:cubicBezTo>
                    <a:pt x="69376" y="6476"/>
                    <a:pt x="69250" y="6537"/>
                    <a:pt x="69186" y="6537"/>
                  </a:cubicBezTo>
                  <a:cubicBezTo>
                    <a:pt x="69060" y="6659"/>
                    <a:pt x="69186" y="6720"/>
                    <a:pt x="69250" y="6782"/>
                  </a:cubicBezTo>
                  <a:cubicBezTo>
                    <a:pt x="69313" y="6782"/>
                    <a:pt x="69313" y="6843"/>
                    <a:pt x="69376" y="6843"/>
                  </a:cubicBezTo>
                  <a:cubicBezTo>
                    <a:pt x="69376" y="6904"/>
                    <a:pt x="69440" y="6904"/>
                    <a:pt x="69503" y="6904"/>
                  </a:cubicBezTo>
                  <a:cubicBezTo>
                    <a:pt x="69567" y="6904"/>
                    <a:pt x="69693" y="6904"/>
                    <a:pt x="69820" y="6904"/>
                  </a:cubicBezTo>
                  <a:cubicBezTo>
                    <a:pt x="69820" y="6965"/>
                    <a:pt x="69883" y="6965"/>
                    <a:pt x="69947" y="7026"/>
                  </a:cubicBezTo>
                  <a:cubicBezTo>
                    <a:pt x="69947" y="7026"/>
                    <a:pt x="70010" y="7026"/>
                    <a:pt x="70073" y="7026"/>
                  </a:cubicBezTo>
                  <a:cubicBezTo>
                    <a:pt x="70137" y="7026"/>
                    <a:pt x="70263" y="7026"/>
                    <a:pt x="70390" y="7087"/>
                  </a:cubicBezTo>
                  <a:cubicBezTo>
                    <a:pt x="70454" y="7087"/>
                    <a:pt x="70580" y="7087"/>
                    <a:pt x="70580" y="7148"/>
                  </a:cubicBezTo>
                  <a:cubicBezTo>
                    <a:pt x="70644" y="7270"/>
                    <a:pt x="70644" y="7393"/>
                    <a:pt x="70644" y="7454"/>
                  </a:cubicBezTo>
                  <a:cubicBezTo>
                    <a:pt x="70644" y="7515"/>
                    <a:pt x="70644" y="7576"/>
                    <a:pt x="70580" y="7637"/>
                  </a:cubicBezTo>
                  <a:cubicBezTo>
                    <a:pt x="70580" y="7698"/>
                    <a:pt x="70580" y="7759"/>
                    <a:pt x="70580" y="7759"/>
                  </a:cubicBezTo>
                  <a:cubicBezTo>
                    <a:pt x="70580" y="7881"/>
                    <a:pt x="70580" y="8004"/>
                    <a:pt x="70454" y="8004"/>
                  </a:cubicBezTo>
                  <a:cubicBezTo>
                    <a:pt x="70327" y="8004"/>
                    <a:pt x="70263" y="8065"/>
                    <a:pt x="70390" y="8065"/>
                  </a:cubicBezTo>
                  <a:cubicBezTo>
                    <a:pt x="70390" y="8126"/>
                    <a:pt x="70454" y="8065"/>
                    <a:pt x="70517" y="8126"/>
                  </a:cubicBezTo>
                  <a:cubicBezTo>
                    <a:pt x="70517" y="8126"/>
                    <a:pt x="70517" y="8126"/>
                    <a:pt x="70580" y="8187"/>
                  </a:cubicBezTo>
                  <a:cubicBezTo>
                    <a:pt x="70707" y="8309"/>
                    <a:pt x="70897" y="8309"/>
                    <a:pt x="71024" y="8248"/>
                  </a:cubicBezTo>
                  <a:cubicBezTo>
                    <a:pt x="71087" y="8248"/>
                    <a:pt x="71087" y="8187"/>
                    <a:pt x="71151" y="8187"/>
                  </a:cubicBezTo>
                  <a:cubicBezTo>
                    <a:pt x="71277" y="8126"/>
                    <a:pt x="71341" y="8126"/>
                    <a:pt x="71467" y="8065"/>
                  </a:cubicBezTo>
                  <a:cubicBezTo>
                    <a:pt x="71531" y="8065"/>
                    <a:pt x="71657" y="7942"/>
                    <a:pt x="71784" y="7881"/>
                  </a:cubicBezTo>
                  <a:cubicBezTo>
                    <a:pt x="71847" y="7881"/>
                    <a:pt x="71911" y="7820"/>
                    <a:pt x="71974" y="7759"/>
                  </a:cubicBezTo>
                  <a:cubicBezTo>
                    <a:pt x="72101" y="7759"/>
                    <a:pt x="72228" y="7759"/>
                    <a:pt x="72291" y="7698"/>
                  </a:cubicBezTo>
                  <a:cubicBezTo>
                    <a:pt x="72418" y="7637"/>
                    <a:pt x="72481" y="7576"/>
                    <a:pt x="72544" y="7515"/>
                  </a:cubicBezTo>
                  <a:cubicBezTo>
                    <a:pt x="72671" y="7454"/>
                    <a:pt x="72734" y="7454"/>
                    <a:pt x="72861" y="7393"/>
                  </a:cubicBezTo>
                  <a:cubicBezTo>
                    <a:pt x="73051" y="7393"/>
                    <a:pt x="73115" y="7209"/>
                    <a:pt x="73305" y="7148"/>
                  </a:cubicBezTo>
                  <a:cubicBezTo>
                    <a:pt x="73431" y="7148"/>
                    <a:pt x="73495" y="7148"/>
                    <a:pt x="73558" y="7209"/>
                  </a:cubicBezTo>
                  <a:cubicBezTo>
                    <a:pt x="73621" y="7270"/>
                    <a:pt x="73685" y="7270"/>
                    <a:pt x="73685" y="7270"/>
                  </a:cubicBezTo>
                  <a:cubicBezTo>
                    <a:pt x="73748" y="7270"/>
                    <a:pt x="73812" y="7331"/>
                    <a:pt x="73812" y="7331"/>
                  </a:cubicBezTo>
                  <a:cubicBezTo>
                    <a:pt x="73938" y="7393"/>
                    <a:pt x="74065" y="7331"/>
                    <a:pt x="74192" y="7270"/>
                  </a:cubicBezTo>
                  <a:cubicBezTo>
                    <a:pt x="74192" y="7270"/>
                    <a:pt x="74255" y="7270"/>
                    <a:pt x="74318" y="7270"/>
                  </a:cubicBezTo>
                  <a:cubicBezTo>
                    <a:pt x="74445" y="7270"/>
                    <a:pt x="74508" y="7270"/>
                    <a:pt x="74508" y="7148"/>
                  </a:cubicBezTo>
                  <a:cubicBezTo>
                    <a:pt x="74508" y="7087"/>
                    <a:pt x="74508" y="7026"/>
                    <a:pt x="74508" y="7026"/>
                  </a:cubicBezTo>
                  <a:cubicBezTo>
                    <a:pt x="74572" y="6965"/>
                    <a:pt x="74635" y="6965"/>
                    <a:pt x="74635" y="6904"/>
                  </a:cubicBezTo>
                  <a:cubicBezTo>
                    <a:pt x="74699" y="6904"/>
                    <a:pt x="74699" y="6843"/>
                    <a:pt x="74699" y="6782"/>
                  </a:cubicBezTo>
                  <a:cubicBezTo>
                    <a:pt x="74762" y="6782"/>
                    <a:pt x="74825" y="6782"/>
                    <a:pt x="74889" y="6782"/>
                  </a:cubicBezTo>
                  <a:cubicBezTo>
                    <a:pt x="74889" y="6782"/>
                    <a:pt x="74952" y="6720"/>
                    <a:pt x="74889" y="6720"/>
                  </a:cubicBezTo>
                  <a:cubicBezTo>
                    <a:pt x="74889" y="6659"/>
                    <a:pt x="74762" y="6720"/>
                    <a:pt x="74762" y="6720"/>
                  </a:cubicBezTo>
                  <a:cubicBezTo>
                    <a:pt x="74635" y="6720"/>
                    <a:pt x="74572" y="6720"/>
                    <a:pt x="74445" y="6720"/>
                  </a:cubicBezTo>
                  <a:cubicBezTo>
                    <a:pt x="74382" y="6720"/>
                    <a:pt x="74255" y="6720"/>
                    <a:pt x="74128" y="6720"/>
                  </a:cubicBezTo>
                  <a:cubicBezTo>
                    <a:pt x="74065" y="6720"/>
                    <a:pt x="73938" y="6720"/>
                    <a:pt x="73875" y="6720"/>
                  </a:cubicBezTo>
                  <a:cubicBezTo>
                    <a:pt x="73748" y="6659"/>
                    <a:pt x="73621" y="6720"/>
                    <a:pt x="73558" y="6720"/>
                  </a:cubicBezTo>
                  <a:cubicBezTo>
                    <a:pt x="73495" y="6782"/>
                    <a:pt x="73368" y="6843"/>
                    <a:pt x="73305" y="6843"/>
                  </a:cubicBezTo>
                  <a:cubicBezTo>
                    <a:pt x="73241" y="6782"/>
                    <a:pt x="73178" y="6720"/>
                    <a:pt x="73178" y="6720"/>
                  </a:cubicBezTo>
                  <a:cubicBezTo>
                    <a:pt x="73115" y="6659"/>
                    <a:pt x="73051" y="6598"/>
                    <a:pt x="72988" y="6537"/>
                  </a:cubicBezTo>
                  <a:cubicBezTo>
                    <a:pt x="72988" y="6476"/>
                    <a:pt x="72925" y="6415"/>
                    <a:pt x="72861" y="6354"/>
                  </a:cubicBezTo>
                  <a:cubicBezTo>
                    <a:pt x="72734" y="6232"/>
                    <a:pt x="72671" y="6048"/>
                    <a:pt x="72544" y="5926"/>
                  </a:cubicBezTo>
                  <a:cubicBezTo>
                    <a:pt x="72481" y="5865"/>
                    <a:pt x="72291" y="5437"/>
                    <a:pt x="72418" y="5315"/>
                  </a:cubicBezTo>
                  <a:cubicBezTo>
                    <a:pt x="72481" y="5315"/>
                    <a:pt x="72544" y="5315"/>
                    <a:pt x="72544" y="5315"/>
                  </a:cubicBezTo>
                  <a:cubicBezTo>
                    <a:pt x="72608" y="5254"/>
                    <a:pt x="72671" y="5254"/>
                    <a:pt x="72671" y="5193"/>
                  </a:cubicBezTo>
                  <a:cubicBezTo>
                    <a:pt x="72734" y="5193"/>
                    <a:pt x="72798" y="5193"/>
                    <a:pt x="72798" y="5193"/>
                  </a:cubicBezTo>
                  <a:cubicBezTo>
                    <a:pt x="72861" y="5132"/>
                    <a:pt x="72861" y="5071"/>
                    <a:pt x="72861" y="5071"/>
                  </a:cubicBezTo>
                  <a:cubicBezTo>
                    <a:pt x="72861" y="4949"/>
                    <a:pt x="72988" y="4887"/>
                    <a:pt x="72988" y="5010"/>
                  </a:cubicBezTo>
                  <a:cubicBezTo>
                    <a:pt x="72988" y="5010"/>
                    <a:pt x="72988" y="5071"/>
                    <a:pt x="72988" y="5071"/>
                  </a:cubicBezTo>
                  <a:cubicBezTo>
                    <a:pt x="73051" y="5132"/>
                    <a:pt x="73051" y="5132"/>
                    <a:pt x="73051" y="5132"/>
                  </a:cubicBezTo>
                  <a:cubicBezTo>
                    <a:pt x="72988" y="5193"/>
                    <a:pt x="72925" y="5193"/>
                    <a:pt x="72861" y="5254"/>
                  </a:cubicBezTo>
                  <a:cubicBezTo>
                    <a:pt x="72798" y="5254"/>
                    <a:pt x="72798" y="5315"/>
                    <a:pt x="72734" y="5376"/>
                  </a:cubicBezTo>
                  <a:cubicBezTo>
                    <a:pt x="72734" y="5437"/>
                    <a:pt x="72671" y="5437"/>
                    <a:pt x="72608" y="5498"/>
                  </a:cubicBezTo>
                  <a:cubicBezTo>
                    <a:pt x="72671" y="5498"/>
                    <a:pt x="72798" y="5437"/>
                    <a:pt x="72798" y="5376"/>
                  </a:cubicBezTo>
                  <a:cubicBezTo>
                    <a:pt x="72861" y="5315"/>
                    <a:pt x="72925" y="5254"/>
                    <a:pt x="72988" y="5254"/>
                  </a:cubicBezTo>
                  <a:cubicBezTo>
                    <a:pt x="73051" y="5193"/>
                    <a:pt x="73178" y="5132"/>
                    <a:pt x="73241" y="5132"/>
                  </a:cubicBezTo>
                  <a:cubicBezTo>
                    <a:pt x="73305" y="5010"/>
                    <a:pt x="73305" y="4887"/>
                    <a:pt x="73495" y="4826"/>
                  </a:cubicBezTo>
                  <a:cubicBezTo>
                    <a:pt x="73495" y="4826"/>
                    <a:pt x="73558" y="4826"/>
                    <a:pt x="73621" y="4765"/>
                  </a:cubicBezTo>
                  <a:cubicBezTo>
                    <a:pt x="73621" y="4765"/>
                    <a:pt x="73685" y="4704"/>
                    <a:pt x="73685" y="4704"/>
                  </a:cubicBezTo>
                  <a:cubicBezTo>
                    <a:pt x="73812" y="4582"/>
                    <a:pt x="73875" y="4582"/>
                    <a:pt x="74002" y="4582"/>
                  </a:cubicBezTo>
                  <a:cubicBezTo>
                    <a:pt x="74128" y="4582"/>
                    <a:pt x="74192" y="4582"/>
                    <a:pt x="74318" y="4582"/>
                  </a:cubicBezTo>
                  <a:cubicBezTo>
                    <a:pt x="74445" y="4521"/>
                    <a:pt x="74508" y="4460"/>
                    <a:pt x="74635" y="4399"/>
                  </a:cubicBezTo>
                  <a:cubicBezTo>
                    <a:pt x="74699" y="4399"/>
                    <a:pt x="74699" y="4399"/>
                    <a:pt x="74762" y="4338"/>
                  </a:cubicBezTo>
                  <a:cubicBezTo>
                    <a:pt x="74825" y="4338"/>
                    <a:pt x="74889" y="4338"/>
                    <a:pt x="74889" y="4338"/>
                  </a:cubicBezTo>
                  <a:cubicBezTo>
                    <a:pt x="74952" y="4338"/>
                    <a:pt x="74952" y="4399"/>
                    <a:pt x="75015" y="4460"/>
                  </a:cubicBezTo>
                  <a:cubicBezTo>
                    <a:pt x="75015" y="4521"/>
                    <a:pt x="75079" y="4460"/>
                    <a:pt x="75079" y="4521"/>
                  </a:cubicBezTo>
                  <a:cubicBezTo>
                    <a:pt x="75079" y="4582"/>
                    <a:pt x="75079" y="4643"/>
                    <a:pt x="75142" y="4643"/>
                  </a:cubicBezTo>
                  <a:cubicBezTo>
                    <a:pt x="75205" y="4643"/>
                    <a:pt x="75205" y="4521"/>
                    <a:pt x="75205" y="4521"/>
                  </a:cubicBezTo>
                  <a:cubicBezTo>
                    <a:pt x="75205" y="4399"/>
                    <a:pt x="75269" y="4338"/>
                    <a:pt x="75332" y="4338"/>
                  </a:cubicBezTo>
                  <a:cubicBezTo>
                    <a:pt x="75459" y="4276"/>
                    <a:pt x="75459" y="4215"/>
                    <a:pt x="75586" y="4215"/>
                  </a:cubicBezTo>
                  <a:cubicBezTo>
                    <a:pt x="75712" y="4215"/>
                    <a:pt x="75776" y="4215"/>
                    <a:pt x="75839" y="4154"/>
                  </a:cubicBezTo>
                  <a:cubicBezTo>
                    <a:pt x="75902" y="4154"/>
                    <a:pt x="75966" y="4093"/>
                    <a:pt x="76029" y="4093"/>
                  </a:cubicBezTo>
                  <a:cubicBezTo>
                    <a:pt x="76092" y="3971"/>
                    <a:pt x="76156" y="3910"/>
                    <a:pt x="76219" y="3910"/>
                  </a:cubicBezTo>
                  <a:cubicBezTo>
                    <a:pt x="76282" y="3849"/>
                    <a:pt x="76346" y="3849"/>
                    <a:pt x="76346" y="3849"/>
                  </a:cubicBezTo>
                  <a:cubicBezTo>
                    <a:pt x="76473" y="3849"/>
                    <a:pt x="76536" y="3849"/>
                    <a:pt x="76663" y="3849"/>
                  </a:cubicBezTo>
                  <a:cubicBezTo>
                    <a:pt x="76789" y="3910"/>
                    <a:pt x="76853" y="3849"/>
                    <a:pt x="76916" y="3849"/>
                  </a:cubicBezTo>
                  <a:cubicBezTo>
                    <a:pt x="77043" y="3849"/>
                    <a:pt x="77170" y="3788"/>
                    <a:pt x="77233" y="3788"/>
                  </a:cubicBezTo>
                  <a:cubicBezTo>
                    <a:pt x="77296" y="3727"/>
                    <a:pt x="77360" y="3727"/>
                    <a:pt x="77423" y="3727"/>
                  </a:cubicBezTo>
                  <a:cubicBezTo>
                    <a:pt x="77423" y="3727"/>
                    <a:pt x="77486" y="3788"/>
                    <a:pt x="77550" y="3788"/>
                  </a:cubicBezTo>
                  <a:cubicBezTo>
                    <a:pt x="77613" y="3788"/>
                    <a:pt x="77740" y="3788"/>
                    <a:pt x="77866" y="3788"/>
                  </a:cubicBezTo>
                  <a:cubicBezTo>
                    <a:pt x="77930" y="3727"/>
                    <a:pt x="77993" y="3665"/>
                    <a:pt x="78057" y="3604"/>
                  </a:cubicBezTo>
                  <a:cubicBezTo>
                    <a:pt x="78183" y="3604"/>
                    <a:pt x="78247" y="3604"/>
                    <a:pt x="78373" y="3604"/>
                  </a:cubicBezTo>
                  <a:cubicBezTo>
                    <a:pt x="78373" y="3604"/>
                    <a:pt x="78500" y="3604"/>
                    <a:pt x="78500" y="3665"/>
                  </a:cubicBezTo>
                  <a:cubicBezTo>
                    <a:pt x="78500" y="3665"/>
                    <a:pt x="78437" y="3727"/>
                    <a:pt x="78437" y="3788"/>
                  </a:cubicBezTo>
                  <a:cubicBezTo>
                    <a:pt x="78437" y="3788"/>
                    <a:pt x="78437" y="3849"/>
                    <a:pt x="78437" y="3910"/>
                  </a:cubicBezTo>
                  <a:cubicBezTo>
                    <a:pt x="78437" y="3971"/>
                    <a:pt x="78310" y="3971"/>
                    <a:pt x="78310" y="4032"/>
                  </a:cubicBezTo>
                  <a:cubicBezTo>
                    <a:pt x="78120" y="4093"/>
                    <a:pt x="77866" y="4154"/>
                    <a:pt x="77676" y="4215"/>
                  </a:cubicBezTo>
                  <a:cubicBezTo>
                    <a:pt x="77613" y="4215"/>
                    <a:pt x="77550" y="4215"/>
                    <a:pt x="77486" y="4215"/>
                  </a:cubicBezTo>
                  <a:cubicBezTo>
                    <a:pt x="77486" y="4215"/>
                    <a:pt x="77360" y="4215"/>
                    <a:pt x="77360" y="4215"/>
                  </a:cubicBezTo>
                  <a:cubicBezTo>
                    <a:pt x="77233" y="4276"/>
                    <a:pt x="77423" y="4399"/>
                    <a:pt x="77486" y="4399"/>
                  </a:cubicBezTo>
                  <a:cubicBezTo>
                    <a:pt x="77550" y="4521"/>
                    <a:pt x="77550" y="4582"/>
                    <a:pt x="77423" y="4582"/>
                  </a:cubicBezTo>
                  <a:cubicBezTo>
                    <a:pt x="77296" y="4582"/>
                    <a:pt x="77170" y="4582"/>
                    <a:pt x="77106" y="4582"/>
                  </a:cubicBezTo>
                  <a:cubicBezTo>
                    <a:pt x="76853" y="4643"/>
                    <a:pt x="76663" y="4582"/>
                    <a:pt x="76473" y="4582"/>
                  </a:cubicBezTo>
                  <a:cubicBezTo>
                    <a:pt x="76282" y="4582"/>
                    <a:pt x="76473" y="4643"/>
                    <a:pt x="76473" y="4704"/>
                  </a:cubicBezTo>
                  <a:cubicBezTo>
                    <a:pt x="76536" y="4765"/>
                    <a:pt x="76536" y="4826"/>
                    <a:pt x="76536" y="4826"/>
                  </a:cubicBezTo>
                  <a:cubicBezTo>
                    <a:pt x="76536" y="4887"/>
                    <a:pt x="76599" y="4949"/>
                    <a:pt x="76663" y="4949"/>
                  </a:cubicBezTo>
                  <a:cubicBezTo>
                    <a:pt x="76726" y="5010"/>
                    <a:pt x="76853" y="5132"/>
                    <a:pt x="76916" y="5132"/>
                  </a:cubicBezTo>
                  <a:cubicBezTo>
                    <a:pt x="77043" y="5132"/>
                    <a:pt x="77106" y="5193"/>
                    <a:pt x="77170" y="5254"/>
                  </a:cubicBezTo>
                  <a:cubicBezTo>
                    <a:pt x="77233" y="5315"/>
                    <a:pt x="77233" y="5315"/>
                    <a:pt x="77296" y="5315"/>
                  </a:cubicBezTo>
                  <a:cubicBezTo>
                    <a:pt x="77360" y="5376"/>
                    <a:pt x="77423" y="5376"/>
                    <a:pt x="77423" y="5376"/>
                  </a:cubicBezTo>
                  <a:cubicBezTo>
                    <a:pt x="77486" y="5437"/>
                    <a:pt x="77486" y="5498"/>
                    <a:pt x="77486" y="5498"/>
                  </a:cubicBezTo>
                  <a:cubicBezTo>
                    <a:pt x="77486" y="5560"/>
                    <a:pt x="77423" y="5560"/>
                    <a:pt x="77360" y="5560"/>
                  </a:cubicBezTo>
                  <a:cubicBezTo>
                    <a:pt x="77296" y="5498"/>
                    <a:pt x="77233" y="5498"/>
                    <a:pt x="77170" y="5437"/>
                  </a:cubicBezTo>
                  <a:cubicBezTo>
                    <a:pt x="77043" y="5376"/>
                    <a:pt x="77043" y="5498"/>
                    <a:pt x="76979" y="5560"/>
                  </a:cubicBezTo>
                  <a:cubicBezTo>
                    <a:pt x="76916" y="5560"/>
                    <a:pt x="76853" y="5621"/>
                    <a:pt x="76853" y="5621"/>
                  </a:cubicBezTo>
                  <a:cubicBezTo>
                    <a:pt x="76789" y="5621"/>
                    <a:pt x="76726" y="5560"/>
                    <a:pt x="76663" y="5621"/>
                  </a:cubicBezTo>
                  <a:cubicBezTo>
                    <a:pt x="76599" y="5621"/>
                    <a:pt x="76599" y="5743"/>
                    <a:pt x="76536" y="5804"/>
                  </a:cubicBezTo>
                  <a:cubicBezTo>
                    <a:pt x="76536" y="5926"/>
                    <a:pt x="76473" y="5987"/>
                    <a:pt x="76409" y="6109"/>
                  </a:cubicBezTo>
                  <a:cubicBezTo>
                    <a:pt x="76409" y="6109"/>
                    <a:pt x="76346" y="6171"/>
                    <a:pt x="76282" y="6171"/>
                  </a:cubicBezTo>
                  <a:cubicBezTo>
                    <a:pt x="76282" y="6171"/>
                    <a:pt x="76219" y="6171"/>
                    <a:pt x="76156" y="6232"/>
                  </a:cubicBezTo>
                  <a:cubicBezTo>
                    <a:pt x="76092" y="6232"/>
                    <a:pt x="76219" y="6354"/>
                    <a:pt x="76282" y="6415"/>
                  </a:cubicBezTo>
                  <a:cubicBezTo>
                    <a:pt x="76282" y="6415"/>
                    <a:pt x="76282" y="6476"/>
                    <a:pt x="76282" y="6537"/>
                  </a:cubicBezTo>
                  <a:cubicBezTo>
                    <a:pt x="76346" y="6537"/>
                    <a:pt x="76346" y="6598"/>
                    <a:pt x="76346" y="6598"/>
                  </a:cubicBezTo>
                  <a:cubicBezTo>
                    <a:pt x="76409" y="6843"/>
                    <a:pt x="76029" y="6782"/>
                    <a:pt x="75902" y="6782"/>
                  </a:cubicBezTo>
                  <a:cubicBezTo>
                    <a:pt x="75839" y="6782"/>
                    <a:pt x="75712" y="6720"/>
                    <a:pt x="75649" y="6720"/>
                  </a:cubicBezTo>
                  <a:cubicBezTo>
                    <a:pt x="75522" y="6720"/>
                    <a:pt x="75459" y="6659"/>
                    <a:pt x="75395" y="6659"/>
                  </a:cubicBezTo>
                  <a:cubicBezTo>
                    <a:pt x="75332" y="6659"/>
                    <a:pt x="75269" y="6659"/>
                    <a:pt x="75269" y="6659"/>
                  </a:cubicBezTo>
                  <a:cubicBezTo>
                    <a:pt x="75205" y="6598"/>
                    <a:pt x="75205" y="6598"/>
                    <a:pt x="75142" y="6598"/>
                  </a:cubicBezTo>
                  <a:cubicBezTo>
                    <a:pt x="75079" y="6598"/>
                    <a:pt x="74889" y="6659"/>
                    <a:pt x="75079" y="6720"/>
                  </a:cubicBezTo>
                  <a:cubicBezTo>
                    <a:pt x="75142" y="6720"/>
                    <a:pt x="75142" y="6720"/>
                    <a:pt x="75142" y="6782"/>
                  </a:cubicBezTo>
                  <a:cubicBezTo>
                    <a:pt x="75205" y="6782"/>
                    <a:pt x="75269" y="6782"/>
                    <a:pt x="75269" y="6843"/>
                  </a:cubicBezTo>
                  <a:cubicBezTo>
                    <a:pt x="75269" y="6904"/>
                    <a:pt x="75205" y="6904"/>
                    <a:pt x="75142" y="6904"/>
                  </a:cubicBezTo>
                  <a:cubicBezTo>
                    <a:pt x="75079" y="6904"/>
                    <a:pt x="75079" y="6965"/>
                    <a:pt x="75015" y="6965"/>
                  </a:cubicBezTo>
                  <a:cubicBezTo>
                    <a:pt x="75015" y="6965"/>
                    <a:pt x="74762" y="6965"/>
                    <a:pt x="74825" y="7087"/>
                  </a:cubicBezTo>
                  <a:cubicBezTo>
                    <a:pt x="74889" y="7087"/>
                    <a:pt x="74952" y="7087"/>
                    <a:pt x="75015" y="7087"/>
                  </a:cubicBezTo>
                  <a:cubicBezTo>
                    <a:pt x="75079" y="7087"/>
                    <a:pt x="75079" y="7148"/>
                    <a:pt x="75142" y="7148"/>
                  </a:cubicBezTo>
                  <a:cubicBezTo>
                    <a:pt x="75142" y="7148"/>
                    <a:pt x="75205" y="7148"/>
                    <a:pt x="75269" y="7209"/>
                  </a:cubicBezTo>
                  <a:cubicBezTo>
                    <a:pt x="75269" y="7209"/>
                    <a:pt x="75332" y="7209"/>
                    <a:pt x="75395" y="7270"/>
                  </a:cubicBezTo>
                  <a:cubicBezTo>
                    <a:pt x="75395" y="7270"/>
                    <a:pt x="75459" y="7270"/>
                    <a:pt x="75522" y="7331"/>
                  </a:cubicBezTo>
                  <a:cubicBezTo>
                    <a:pt x="75522" y="7331"/>
                    <a:pt x="75522" y="7393"/>
                    <a:pt x="75586" y="7393"/>
                  </a:cubicBezTo>
                  <a:cubicBezTo>
                    <a:pt x="75649" y="7454"/>
                    <a:pt x="75649" y="7454"/>
                    <a:pt x="75712" y="7515"/>
                  </a:cubicBezTo>
                  <a:cubicBezTo>
                    <a:pt x="75712" y="7515"/>
                    <a:pt x="75776" y="7576"/>
                    <a:pt x="75776" y="7637"/>
                  </a:cubicBezTo>
                  <a:cubicBezTo>
                    <a:pt x="75839" y="7637"/>
                    <a:pt x="75839" y="7698"/>
                    <a:pt x="75902" y="7698"/>
                  </a:cubicBezTo>
                  <a:cubicBezTo>
                    <a:pt x="75902" y="7759"/>
                    <a:pt x="75902" y="7820"/>
                    <a:pt x="75966" y="7820"/>
                  </a:cubicBezTo>
                  <a:cubicBezTo>
                    <a:pt x="76029" y="7881"/>
                    <a:pt x="76219" y="7881"/>
                    <a:pt x="76282" y="7881"/>
                  </a:cubicBezTo>
                  <a:cubicBezTo>
                    <a:pt x="76409" y="7881"/>
                    <a:pt x="76473" y="7820"/>
                    <a:pt x="76536" y="7881"/>
                  </a:cubicBezTo>
                  <a:cubicBezTo>
                    <a:pt x="76599" y="7881"/>
                    <a:pt x="76599" y="7942"/>
                    <a:pt x="76599" y="7942"/>
                  </a:cubicBezTo>
                  <a:cubicBezTo>
                    <a:pt x="76663" y="8004"/>
                    <a:pt x="76663" y="8004"/>
                    <a:pt x="76726" y="8004"/>
                  </a:cubicBezTo>
                  <a:cubicBezTo>
                    <a:pt x="76853" y="8187"/>
                    <a:pt x="76979" y="8370"/>
                    <a:pt x="77233" y="8431"/>
                  </a:cubicBezTo>
                  <a:cubicBezTo>
                    <a:pt x="77423" y="8431"/>
                    <a:pt x="77613" y="8431"/>
                    <a:pt x="77803" y="8492"/>
                  </a:cubicBezTo>
                  <a:cubicBezTo>
                    <a:pt x="77866" y="8553"/>
                    <a:pt x="77930" y="8676"/>
                    <a:pt x="77993" y="8737"/>
                  </a:cubicBezTo>
                  <a:cubicBezTo>
                    <a:pt x="78057" y="8798"/>
                    <a:pt x="78120" y="8859"/>
                    <a:pt x="78247" y="8920"/>
                  </a:cubicBezTo>
                  <a:cubicBezTo>
                    <a:pt x="78310" y="8981"/>
                    <a:pt x="78373" y="8981"/>
                    <a:pt x="78437" y="9042"/>
                  </a:cubicBezTo>
                  <a:cubicBezTo>
                    <a:pt x="78500" y="9164"/>
                    <a:pt x="78627" y="9164"/>
                    <a:pt x="78690" y="9226"/>
                  </a:cubicBezTo>
                  <a:cubicBezTo>
                    <a:pt x="78817" y="9287"/>
                    <a:pt x="78880" y="9348"/>
                    <a:pt x="78944" y="9409"/>
                  </a:cubicBezTo>
                  <a:cubicBezTo>
                    <a:pt x="79007" y="9531"/>
                    <a:pt x="79007" y="9592"/>
                    <a:pt x="79134" y="9653"/>
                  </a:cubicBezTo>
                  <a:cubicBezTo>
                    <a:pt x="79260" y="9775"/>
                    <a:pt x="79450" y="9898"/>
                    <a:pt x="79577" y="10020"/>
                  </a:cubicBezTo>
                  <a:cubicBezTo>
                    <a:pt x="79704" y="10142"/>
                    <a:pt x="79894" y="10264"/>
                    <a:pt x="80084" y="10325"/>
                  </a:cubicBezTo>
                  <a:cubicBezTo>
                    <a:pt x="80274" y="10386"/>
                    <a:pt x="80401" y="10448"/>
                    <a:pt x="80591" y="10448"/>
                  </a:cubicBezTo>
                  <a:cubicBezTo>
                    <a:pt x="80654" y="10509"/>
                    <a:pt x="80844" y="10570"/>
                    <a:pt x="80908" y="10631"/>
                  </a:cubicBezTo>
                  <a:cubicBezTo>
                    <a:pt x="80971" y="10692"/>
                    <a:pt x="81034" y="10814"/>
                    <a:pt x="81098" y="10875"/>
                  </a:cubicBezTo>
                  <a:cubicBezTo>
                    <a:pt x="81161" y="11120"/>
                    <a:pt x="81414" y="10997"/>
                    <a:pt x="81541" y="11181"/>
                  </a:cubicBezTo>
                  <a:cubicBezTo>
                    <a:pt x="81605" y="11303"/>
                    <a:pt x="81605" y="11425"/>
                    <a:pt x="81605" y="11486"/>
                  </a:cubicBezTo>
                  <a:cubicBezTo>
                    <a:pt x="81668" y="11608"/>
                    <a:pt x="81668" y="11670"/>
                    <a:pt x="81731" y="11792"/>
                  </a:cubicBezTo>
                  <a:cubicBezTo>
                    <a:pt x="81731" y="11853"/>
                    <a:pt x="81795" y="11914"/>
                    <a:pt x="81858" y="11975"/>
                  </a:cubicBezTo>
                  <a:cubicBezTo>
                    <a:pt x="81921" y="12097"/>
                    <a:pt x="81921" y="12158"/>
                    <a:pt x="81921" y="12281"/>
                  </a:cubicBezTo>
                  <a:cubicBezTo>
                    <a:pt x="81921" y="12342"/>
                    <a:pt x="81985" y="12464"/>
                    <a:pt x="81921" y="12525"/>
                  </a:cubicBezTo>
                  <a:close/>
                  <a:moveTo>
                    <a:pt x="72734" y="6476"/>
                  </a:moveTo>
                  <a:cubicBezTo>
                    <a:pt x="72734" y="6476"/>
                    <a:pt x="72734" y="6415"/>
                    <a:pt x="72734" y="6415"/>
                  </a:cubicBezTo>
                  <a:cubicBezTo>
                    <a:pt x="72798" y="6354"/>
                    <a:pt x="72925" y="6598"/>
                    <a:pt x="72925" y="6598"/>
                  </a:cubicBezTo>
                  <a:cubicBezTo>
                    <a:pt x="72988" y="6659"/>
                    <a:pt x="73051" y="6720"/>
                    <a:pt x="73115" y="6782"/>
                  </a:cubicBezTo>
                  <a:cubicBezTo>
                    <a:pt x="73178" y="6843"/>
                    <a:pt x="73241" y="6843"/>
                    <a:pt x="73241" y="6904"/>
                  </a:cubicBezTo>
                  <a:cubicBezTo>
                    <a:pt x="73241" y="6965"/>
                    <a:pt x="73178" y="6904"/>
                    <a:pt x="73115" y="6904"/>
                  </a:cubicBezTo>
                  <a:cubicBezTo>
                    <a:pt x="73051" y="6843"/>
                    <a:pt x="73051" y="6843"/>
                    <a:pt x="72988" y="6843"/>
                  </a:cubicBezTo>
                  <a:cubicBezTo>
                    <a:pt x="72925" y="6843"/>
                    <a:pt x="72925" y="6843"/>
                    <a:pt x="72861" y="6782"/>
                  </a:cubicBezTo>
                  <a:cubicBezTo>
                    <a:pt x="72798" y="6720"/>
                    <a:pt x="72671" y="6782"/>
                    <a:pt x="72734" y="6598"/>
                  </a:cubicBezTo>
                  <a:cubicBezTo>
                    <a:pt x="72734" y="6537"/>
                    <a:pt x="72734" y="6537"/>
                    <a:pt x="72734" y="6476"/>
                  </a:cubicBezTo>
                  <a:close/>
                  <a:moveTo>
                    <a:pt x="89778" y="9653"/>
                  </a:moveTo>
                  <a:cubicBezTo>
                    <a:pt x="89778" y="9653"/>
                    <a:pt x="89714" y="9653"/>
                    <a:pt x="89714" y="9653"/>
                  </a:cubicBezTo>
                  <a:cubicBezTo>
                    <a:pt x="89651" y="9592"/>
                    <a:pt x="89714" y="9592"/>
                    <a:pt x="89714" y="9592"/>
                  </a:cubicBezTo>
                  <a:cubicBezTo>
                    <a:pt x="89714" y="9531"/>
                    <a:pt x="89778" y="9409"/>
                    <a:pt x="89841" y="9470"/>
                  </a:cubicBezTo>
                  <a:cubicBezTo>
                    <a:pt x="89841" y="9531"/>
                    <a:pt x="89841" y="9592"/>
                    <a:pt x="89778" y="9653"/>
                  </a:cubicBezTo>
                  <a:close/>
                  <a:moveTo>
                    <a:pt x="99788" y="13930"/>
                  </a:moveTo>
                  <a:cubicBezTo>
                    <a:pt x="99788" y="13991"/>
                    <a:pt x="99598" y="13930"/>
                    <a:pt x="99535" y="13930"/>
                  </a:cubicBezTo>
                  <a:cubicBezTo>
                    <a:pt x="99472" y="13930"/>
                    <a:pt x="99345" y="13930"/>
                    <a:pt x="99281" y="13991"/>
                  </a:cubicBezTo>
                  <a:cubicBezTo>
                    <a:pt x="99218" y="14052"/>
                    <a:pt x="99218" y="14114"/>
                    <a:pt x="99218" y="14114"/>
                  </a:cubicBezTo>
                  <a:cubicBezTo>
                    <a:pt x="99281" y="14175"/>
                    <a:pt x="99281" y="14175"/>
                    <a:pt x="99345" y="14236"/>
                  </a:cubicBezTo>
                  <a:cubicBezTo>
                    <a:pt x="99345" y="14419"/>
                    <a:pt x="99218" y="14297"/>
                    <a:pt x="99155" y="14297"/>
                  </a:cubicBezTo>
                  <a:cubicBezTo>
                    <a:pt x="99091" y="14297"/>
                    <a:pt x="99091" y="14297"/>
                    <a:pt x="99028" y="14236"/>
                  </a:cubicBezTo>
                  <a:cubicBezTo>
                    <a:pt x="98965" y="14236"/>
                    <a:pt x="98901" y="14236"/>
                    <a:pt x="98901" y="14236"/>
                  </a:cubicBezTo>
                  <a:cubicBezTo>
                    <a:pt x="98838" y="14297"/>
                    <a:pt x="98775" y="14297"/>
                    <a:pt x="98775" y="14297"/>
                  </a:cubicBezTo>
                  <a:cubicBezTo>
                    <a:pt x="98711" y="14297"/>
                    <a:pt x="98648" y="14297"/>
                    <a:pt x="98648" y="14358"/>
                  </a:cubicBezTo>
                  <a:cubicBezTo>
                    <a:pt x="98585" y="14358"/>
                    <a:pt x="98521" y="14419"/>
                    <a:pt x="98521" y="14358"/>
                  </a:cubicBezTo>
                  <a:cubicBezTo>
                    <a:pt x="98458" y="14358"/>
                    <a:pt x="98458" y="14297"/>
                    <a:pt x="98458" y="14236"/>
                  </a:cubicBezTo>
                  <a:cubicBezTo>
                    <a:pt x="98458" y="14175"/>
                    <a:pt x="98458" y="14114"/>
                    <a:pt x="98458" y="14114"/>
                  </a:cubicBezTo>
                  <a:cubicBezTo>
                    <a:pt x="98394" y="14052"/>
                    <a:pt x="98394" y="14052"/>
                    <a:pt x="98394" y="14052"/>
                  </a:cubicBezTo>
                  <a:cubicBezTo>
                    <a:pt x="98331" y="13991"/>
                    <a:pt x="98394" y="13930"/>
                    <a:pt x="98268" y="13930"/>
                  </a:cubicBezTo>
                  <a:cubicBezTo>
                    <a:pt x="98268" y="13991"/>
                    <a:pt x="98331" y="14052"/>
                    <a:pt x="98268" y="14052"/>
                  </a:cubicBezTo>
                  <a:cubicBezTo>
                    <a:pt x="98268" y="14114"/>
                    <a:pt x="98268" y="14114"/>
                    <a:pt x="98204" y="14114"/>
                  </a:cubicBezTo>
                  <a:cubicBezTo>
                    <a:pt x="98141" y="14175"/>
                    <a:pt x="98141" y="14236"/>
                    <a:pt x="98078" y="14236"/>
                  </a:cubicBezTo>
                  <a:cubicBezTo>
                    <a:pt x="98014" y="14236"/>
                    <a:pt x="97951" y="14175"/>
                    <a:pt x="97888" y="14175"/>
                  </a:cubicBezTo>
                  <a:cubicBezTo>
                    <a:pt x="97761" y="14114"/>
                    <a:pt x="97697" y="14175"/>
                    <a:pt x="97634" y="14114"/>
                  </a:cubicBezTo>
                  <a:cubicBezTo>
                    <a:pt x="97571" y="14052"/>
                    <a:pt x="97507" y="13930"/>
                    <a:pt x="97507" y="13869"/>
                  </a:cubicBezTo>
                  <a:cubicBezTo>
                    <a:pt x="97444" y="13869"/>
                    <a:pt x="97317" y="13686"/>
                    <a:pt x="97317" y="13686"/>
                  </a:cubicBezTo>
                  <a:cubicBezTo>
                    <a:pt x="97317" y="13686"/>
                    <a:pt x="97317" y="13686"/>
                    <a:pt x="97317" y="13686"/>
                  </a:cubicBezTo>
                  <a:cubicBezTo>
                    <a:pt x="97317" y="13747"/>
                    <a:pt x="97317" y="13808"/>
                    <a:pt x="97317" y="13808"/>
                  </a:cubicBezTo>
                  <a:cubicBezTo>
                    <a:pt x="97317" y="13869"/>
                    <a:pt x="97317" y="13930"/>
                    <a:pt x="97317" y="13930"/>
                  </a:cubicBezTo>
                  <a:cubicBezTo>
                    <a:pt x="97317" y="14052"/>
                    <a:pt x="97317" y="14114"/>
                    <a:pt x="97254" y="14236"/>
                  </a:cubicBezTo>
                  <a:cubicBezTo>
                    <a:pt x="97254" y="14297"/>
                    <a:pt x="97191" y="14358"/>
                    <a:pt x="97127" y="14419"/>
                  </a:cubicBezTo>
                  <a:cubicBezTo>
                    <a:pt x="97127" y="14480"/>
                    <a:pt x="97127" y="14541"/>
                    <a:pt x="97127" y="14541"/>
                  </a:cubicBezTo>
                  <a:cubicBezTo>
                    <a:pt x="97064" y="14663"/>
                    <a:pt x="97064" y="14847"/>
                    <a:pt x="97127" y="14969"/>
                  </a:cubicBezTo>
                  <a:cubicBezTo>
                    <a:pt x="97127" y="15030"/>
                    <a:pt x="97127" y="15091"/>
                    <a:pt x="97127" y="15091"/>
                  </a:cubicBezTo>
                  <a:cubicBezTo>
                    <a:pt x="97191" y="15152"/>
                    <a:pt x="97191" y="15213"/>
                    <a:pt x="97191" y="15274"/>
                  </a:cubicBezTo>
                  <a:cubicBezTo>
                    <a:pt x="97254" y="15397"/>
                    <a:pt x="97317" y="15397"/>
                    <a:pt x="97444" y="15397"/>
                  </a:cubicBezTo>
                  <a:cubicBezTo>
                    <a:pt x="97571" y="15336"/>
                    <a:pt x="97634" y="15336"/>
                    <a:pt x="97761" y="15397"/>
                  </a:cubicBezTo>
                  <a:cubicBezTo>
                    <a:pt x="97824" y="15458"/>
                    <a:pt x="97951" y="15397"/>
                    <a:pt x="98014" y="15458"/>
                  </a:cubicBezTo>
                  <a:cubicBezTo>
                    <a:pt x="98078" y="15458"/>
                    <a:pt x="98078" y="15519"/>
                    <a:pt x="98078" y="15580"/>
                  </a:cubicBezTo>
                  <a:cubicBezTo>
                    <a:pt x="98078" y="15641"/>
                    <a:pt x="98078" y="15702"/>
                    <a:pt x="98078" y="15702"/>
                  </a:cubicBezTo>
                  <a:cubicBezTo>
                    <a:pt x="98014" y="15824"/>
                    <a:pt x="98141" y="15885"/>
                    <a:pt x="98204" y="15947"/>
                  </a:cubicBezTo>
                  <a:cubicBezTo>
                    <a:pt x="98268" y="15947"/>
                    <a:pt x="98331" y="15947"/>
                    <a:pt x="98331" y="16008"/>
                  </a:cubicBezTo>
                  <a:cubicBezTo>
                    <a:pt x="98331" y="16069"/>
                    <a:pt x="98331" y="16130"/>
                    <a:pt x="98268" y="16069"/>
                  </a:cubicBezTo>
                  <a:cubicBezTo>
                    <a:pt x="98204" y="16069"/>
                    <a:pt x="98204" y="16008"/>
                    <a:pt x="98204" y="16008"/>
                  </a:cubicBezTo>
                  <a:cubicBezTo>
                    <a:pt x="98141" y="15947"/>
                    <a:pt x="98078" y="15947"/>
                    <a:pt x="98078" y="15947"/>
                  </a:cubicBezTo>
                  <a:cubicBezTo>
                    <a:pt x="98014" y="16008"/>
                    <a:pt x="97888" y="16130"/>
                    <a:pt x="97824" y="16069"/>
                  </a:cubicBezTo>
                  <a:cubicBezTo>
                    <a:pt x="97761" y="16008"/>
                    <a:pt x="97951" y="15885"/>
                    <a:pt x="97951" y="15824"/>
                  </a:cubicBezTo>
                  <a:cubicBezTo>
                    <a:pt x="97951" y="15763"/>
                    <a:pt x="97824" y="15824"/>
                    <a:pt x="97824" y="15885"/>
                  </a:cubicBezTo>
                  <a:cubicBezTo>
                    <a:pt x="97761" y="15885"/>
                    <a:pt x="97824" y="15947"/>
                    <a:pt x="97761" y="16008"/>
                  </a:cubicBezTo>
                  <a:cubicBezTo>
                    <a:pt x="97697" y="16069"/>
                    <a:pt x="97634" y="16130"/>
                    <a:pt x="97634" y="16252"/>
                  </a:cubicBezTo>
                  <a:cubicBezTo>
                    <a:pt x="97634" y="16313"/>
                    <a:pt x="97634" y="16313"/>
                    <a:pt x="97697" y="16374"/>
                  </a:cubicBezTo>
                  <a:cubicBezTo>
                    <a:pt x="97761" y="16435"/>
                    <a:pt x="97761" y="16496"/>
                    <a:pt x="97761" y="16558"/>
                  </a:cubicBezTo>
                  <a:cubicBezTo>
                    <a:pt x="97761" y="16558"/>
                    <a:pt x="97761" y="16619"/>
                    <a:pt x="97824" y="16558"/>
                  </a:cubicBezTo>
                  <a:cubicBezTo>
                    <a:pt x="97824" y="16496"/>
                    <a:pt x="97824" y="16435"/>
                    <a:pt x="97824" y="16435"/>
                  </a:cubicBezTo>
                  <a:cubicBezTo>
                    <a:pt x="97824" y="16374"/>
                    <a:pt x="97761" y="16313"/>
                    <a:pt x="97824" y="16313"/>
                  </a:cubicBezTo>
                  <a:cubicBezTo>
                    <a:pt x="97951" y="16252"/>
                    <a:pt x="97951" y="16374"/>
                    <a:pt x="97951" y="16374"/>
                  </a:cubicBezTo>
                  <a:cubicBezTo>
                    <a:pt x="98014" y="16496"/>
                    <a:pt x="98141" y="16435"/>
                    <a:pt x="98204" y="16496"/>
                  </a:cubicBezTo>
                  <a:cubicBezTo>
                    <a:pt x="98331" y="16558"/>
                    <a:pt x="98331" y="16680"/>
                    <a:pt x="98394" y="16741"/>
                  </a:cubicBezTo>
                  <a:cubicBezTo>
                    <a:pt x="98458" y="16802"/>
                    <a:pt x="98585" y="16802"/>
                    <a:pt x="98648" y="16924"/>
                  </a:cubicBezTo>
                  <a:cubicBezTo>
                    <a:pt x="98711" y="16985"/>
                    <a:pt x="98711" y="17046"/>
                    <a:pt x="98711" y="17169"/>
                  </a:cubicBezTo>
                  <a:cubicBezTo>
                    <a:pt x="98711" y="17169"/>
                    <a:pt x="98711" y="17230"/>
                    <a:pt x="98711" y="17230"/>
                  </a:cubicBezTo>
                  <a:cubicBezTo>
                    <a:pt x="98648" y="17291"/>
                    <a:pt x="98648" y="17413"/>
                    <a:pt x="98648" y="17474"/>
                  </a:cubicBezTo>
                  <a:cubicBezTo>
                    <a:pt x="98585" y="17535"/>
                    <a:pt x="98585" y="17596"/>
                    <a:pt x="98585" y="17657"/>
                  </a:cubicBezTo>
                  <a:cubicBezTo>
                    <a:pt x="98585" y="17780"/>
                    <a:pt x="98585" y="17902"/>
                    <a:pt x="98585" y="18024"/>
                  </a:cubicBezTo>
                  <a:cubicBezTo>
                    <a:pt x="98521" y="18268"/>
                    <a:pt x="98521" y="18513"/>
                    <a:pt x="98585" y="18757"/>
                  </a:cubicBezTo>
                  <a:cubicBezTo>
                    <a:pt x="98648" y="18879"/>
                    <a:pt x="98648" y="19002"/>
                    <a:pt x="98648" y="19124"/>
                  </a:cubicBezTo>
                  <a:cubicBezTo>
                    <a:pt x="98648" y="19246"/>
                    <a:pt x="98648" y="19429"/>
                    <a:pt x="98711" y="19551"/>
                  </a:cubicBezTo>
                  <a:cubicBezTo>
                    <a:pt x="98711" y="19613"/>
                    <a:pt x="98711" y="19735"/>
                    <a:pt x="98775" y="19857"/>
                  </a:cubicBezTo>
                  <a:cubicBezTo>
                    <a:pt x="98838" y="19979"/>
                    <a:pt x="98838" y="20040"/>
                    <a:pt x="98838" y="20162"/>
                  </a:cubicBezTo>
                  <a:cubicBezTo>
                    <a:pt x="98838" y="20224"/>
                    <a:pt x="98775" y="20346"/>
                    <a:pt x="98648" y="20346"/>
                  </a:cubicBezTo>
                  <a:cubicBezTo>
                    <a:pt x="98648" y="20346"/>
                    <a:pt x="98585" y="20285"/>
                    <a:pt x="98521" y="20285"/>
                  </a:cubicBezTo>
                  <a:cubicBezTo>
                    <a:pt x="98458" y="20224"/>
                    <a:pt x="98458" y="20224"/>
                    <a:pt x="98521" y="20162"/>
                  </a:cubicBezTo>
                  <a:cubicBezTo>
                    <a:pt x="98585" y="20162"/>
                    <a:pt x="98648" y="20162"/>
                    <a:pt x="98585" y="20101"/>
                  </a:cubicBezTo>
                  <a:cubicBezTo>
                    <a:pt x="98521" y="20101"/>
                    <a:pt x="98458" y="20101"/>
                    <a:pt x="98458" y="20162"/>
                  </a:cubicBezTo>
                  <a:cubicBezTo>
                    <a:pt x="98331" y="20224"/>
                    <a:pt x="98268" y="20162"/>
                    <a:pt x="98141" y="20162"/>
                  </a:cubicBezTo>
                  <a:cubicBezTo>
                    <a:pt x="97888" y="20162"/>
                    <a:pt x="97634" y="20346"/>
                    <a:pt x="97381" y="20346"/>
                  </a:cubicBezTo>
                  <a:cubicBezTo>
                    <a:pt x="97254" y="20407"/>
                    <a:pt x="97127" y="20407"/>
                    <a:pt x="97001" y="20407"/>
                  </a:cubicBezTo>
                  <a:cubicBezTo>
                    <a:pt x="96874" y="20407"/>
                    <a:pt x="96747" y="20468"/>
                    <a:pt x="96557" y="20529"/>
                  </a:cubicBezTo>
                  <a:cubicBezTo>
                    <a:pt x="96367" y="20590"/>
                    <a:pt x="96114" y="20590"/>
                    <a:pt x="95860" y="20590"/>
                  </a:cubicBezTo>
                  <a:cubicBezTo>
                    <a:pt x="95670" y="20590"/>
                    <a:pt x="95543" y="20529"/>
                    <a:pt x="95417" y="20529"/>
                  </a:cubicBezTo>
                  <a:cubicBezTo>
                    <a:pt x="95227" y="20468"/>
                    <a:pt x="95100" y="20468"/>
                    <a:pt x="94973" y="20407"/>
                  </a:cubicBezTo>
                  <a:cubicBezTo>
                    <a:pt x="94846" y="20346"/>
                    <a:pt x="94720" y="20285"/>
                    <a:pt x="94593" y="20224"/>
                  </a:cubicBezTo>
                  <a:cubicBezTo>
                    <a:pt x="94466" y="20162"/>
                    <a:pt x="94403" y="20162"/>
                    <a:pt x="94276" y="20162"/>
                  </a:cubicBezTo>
                  <a:cubicBezTo>
                    <a:pt x="94149" y="20101"/>
                    <a:pt x="94023" y="20040"/>
                    <a:pt x="93959" y="19979"/>
                  </a:cubicBezTo>
                  <a:cubicBezTo>
                    <a:pt x="93833" y="19918"/>
                    <a:pt x="93833" y="19857"/>
                    <a:pt x="93769" y="19735"/>
                  </a:cubicBezTo>
                  <a:cubicBezTo>
                    <a:pt x="93706" y="19674"/>
                    <a:pt x="93643" y="19551"/>
                    <a:pt x="93579" y="19490"/>
                  </a:cubicBezTo>
                  <a:cubicBezTo>
                    <a:pt x="93389" y="19368"/>
                    <a:pt x="93136" y="19307"/>
                    <a:pt x="92946" y="19307"/>
                  </a:cubicBezTo>
                  <a:cubicBezTo>
                    <a:pt x="92819" y="19246"/>
                    <a:pt x="92692" y="19246"/>
                    <a:pt x="92629" y="19185"/>
                  </a:cubicBezTo>
                  <a:cubicBezTo>
                    <a:pt x="92502" y="19185"/>
                    <a:pt x="92439" y="19185"/>
                    <a:pt x="92312" y="19124"/>
                  </a:cubicBezTo>
                  <a:cubicBezTo>
                    <a:pt x="92249" y="19124"/>
                    <a:pt x="92185" y="19063"/>
                    <a:pt x="92122" y="19002"/>
                  </a:cubicBezTo>
                  <a:cubicBezTo>
                    <a:pt x="92059" y="18940"/>
                    <a:pt x="92059" y="18818"/>
                    <a:pt x="91995" y="18757"/>
                  </a:cubicBezTo>
                  <a:cubicBezTo>
                    <a:pt x="91932" y="18574"/>
                    <a:pt x="91869" y="18391"/>
                    <a:pt x="91805" y="18207"/>
                  </a:cubicBezTo>
                  <a:cubicBezTo>
                    <a:pt x="91805" y="18085"/>
                    <a:pt x="91805" y="18024"/>
                    <a:pt x="91805" y="17902"/>
                  </a:cubicBezTo>
                  <a:cubicBezTo>
                    <a:pt x="91805" y="17841"/>
                    <a:pt x="91805" y="17718"/>
                    <a:pt x="91805" y="17596"/>
                  </a:cubicBezTo>
                  <a:cubicBezTo>
                    <a:pt x="91805" y="17413"/>
                    <a:pt x="91869" y="17230"/>
                    <a:pt x="91869" y="17046"/>
                  </a:cubicBezTo>
                  <a:cubicBezTo>
                    <a:pt x="91869" y="16985"/>
                    <a:pt x="91869" y="16863"/>
                    <a:pt x="91869" y="16741"/>
                  </a:cubicBezTo>
                  <a:cubicBezTo>
                    <a:pt x="91932" y="16680"/>
                    <a:pt x="92059" y="16619"/>
                    <a:pt x="92059" y="16741"/>
                  </a:cubicBezTo>
                  <a:cubicBezTo>
                    <a:pt x="92122" y="16802"/>
                    <a:pt x="92122" y="16802"/>
                    <a:pt x="92122" y="16863"/>
                  </a:cubicBezTo>
                  <a:cubicBezTo>
                    <a:pt x="92122" y="16924"/>
                    <a:pt x="92122" y="16985"/>
                    <a:pt x="92185" y="16985"/>
                  </a:cubicBezTo>
                  <a:cubicBezTo>
                    <a:pt x="92249" y="16863"/>
                    <a:pt x="92185" y="16863"/>
                    <a:pt x="92185" y="16741"/>
                  </a:cubicBezTo>
                  <a:cubicBezTo>
                    <a:pt x="92185" y="16680"/>
                    <a:pt x="92312" y="16680"/>
                    <a:pt x="92312" y="16619"/>
                  </a:cubicBezTo>
                  <a:cubicBezTo>
                    <a:pt x="92312" y="16558"/>
                    <a:pt x="92312" y="16435"/>
                    <a:pt x="92375" y="16374"/>
                  </a:cubicBezTo>
                  <a:cubicBezTo>
                    <a:pt x="92439" y="16374"/>
                    <a:pt x="92565" y="16558"/>
                    <a:pt x="92565" y="16374"/>
                  </a:cubicBezTo>
                  <a:cubicBezTo>
                    <a:pt x="92502" y="16374"/>
                    <a:pt x="92502" y="16374"/>
                    <a:pt x="92502" y="16313"/>
                  </a:cubicBezTo>
                  <a:cubicBezTo>
                    <a:pt x="92502" y="16252"/>
                    <a:pt x="92502" y="16252"/>
                    <a:pt x="92439" y="16191"/>
                  </a:cubicBezTo>
                  <a:cubicBezTo>
                    <a:pt x="92439" y="16130"/>
                    <a:pt x="92375" y="16130"/>
                    <a:pt x="92375" y="16069"/>
                  </a:cubicBezTo>
                  <a:cubicBezTo>
                    <a:pt x="92312" y="16008"/>
                    <a:pt x="92439" y="15885"/>
                    <a:pt x="92439" y="15824"/>
                  </a:cubicBezTo>
                  <a:cubicBezTo>
                    <a:pt x="92502" y="15763"/>
                    <a:pt x="92502" y="15641"/>
                    <a:pt x="92502" y="15580"/>
                  </a:cubicBezTo>
                  <a:cubicBezTo>
                    <a:pt x="92565" y="15458"/>
                    <a:pt x="92629" y="15458"/>
                    <a:pt x="92692" y="15336"/>
                  </a:cubicBezTo>
                  <a:cubicBezTo>
                    <a:pt x="92692" y="15213"/>
                    <a:pt x="92692" y="15152"/>
                    <a:pt x="92756" y="15030"/>
                  </a:cubicBezTo>
                  <a:cubicBezTo>
                    <a:pt x="92819" y="15030"/>
                    <a:pt x="92819" y="14969"/>
                    <a:pt x="92882" y="14969"/>
                  </a:cubicBezTo>
                  <a:cubicBezTo>
                    <a:pt x="92946" y="14969"/>
                    <a:pt x="93009" y="14969"/>
                    <a:pt x="93009" y="14908"/>
                  </a:cubicBezTo>
                  <a:cubicBezTo>
                    <a:pt x="93072" y="14908"/>
                    <a:pt x="93072" y="14847"/>
                    <a:pt x="93136" y="14847"/>
                  </a:cubicBezTo>
                  <a:cubicBezTo>
                    <a:pt x="93199" y="14847"/>
                    <a:pt x="93262" y="14847"/>
                    <a:pt x="93326" y="14847"/>
                  </a:cubicBezTo>
                  <a:cubicBezTo>
                    <a:pt x="93326" y="14847"/>
                    <a:pt x="93389" y="14847"/>
                    <a:pt x="93453" y="14847"/>
                  </a:cubicBezTo>
                  <a:cubicBezTo>
                    <a:pt x="93516" y="14847"/>
                    <a:pt x="93579" y="14847"/>
                    <a:pt x="93643" y="14847"/>
                  </a:cubicBezTo>
                  <a:cubicBezTo>
                    <a:pt x="93706" y="14847"/>
                    <a:pt x="93769" y="14969"/>
                    <a:pt x="93833" y="14969"/>
                  </a:cubicBezTo>
                  <a:cubicBezTo>
                    <a:pt x="93896" y="15030"/>
                    <a:pt x="93833" y="14969"/>
                    <a:pt x="93833" y="14908"/>
                  </a:cubicBezTo>
                  <a:cubicBezTo>
                    <a:pt x="93833" y="14847"/>
                    <a:pt x="93833" y="14786"/>
                    <a:pt x="93833" y="14786"/>
                  </a:cubicBezTo>
                  <a:cubicBezTo>
                    <a:pt x="93833" y="14725"/>
                    <a:pt x="93769" y="14725"/>
                    <a:pt x="93769" y="14725"/>
                  </a:cubicBezTo>
                  <a:cubicBezTo>
                    <a:pt x="93706" y="14663"/>
                    <a:pt x="93706" y="14663"/>
                    <a:pt x="93706" y="14602"/>
                  </a:cubicBezTo>
                  <a:cubicBezTo>
                    <a:pt x="93643" y="14541"/>
                    <a:pt x="93516" y="14480"/>
                    <a:pt x="93453" y="14480"/>
                  </a:cubicBezTo>
                  <a:cubicBezTo>
                    <a:pt x="93389" y="14419"/>
                    <a:pt x="93326" y="14419"/>
                    <a:pt x="93262" y="14419"/>
                  </a:cubicBezTo>
                  <a:cubicBezTo>
                    <a:pt x="93199" y="14419"/>
                    <a:pt x="93072" y="14480"/>
                    <a:pt x="93009" y="14419"/>
                  </a:cubicBezTo>
                  <a:cubicBezTo>
                    <a:pt x="92882" y="14419"/>
                    <a:pt x="92819" y="14297"/>
                    <a:pt x="92756" y="14236"/>
                  </a:cubicBezTo>
                  <a:cubicBezTo>
                    <a:pt x="92692" y="14175"/>
                    <a:pt x="92629" y="14114"/>
                    <a:pt x="92565" y="14052"/>
                  </a:cubicBezTo>
                  <a:cubicBezTo>
                    <a:pt x="92502" y="13991"/>
                    <a:pt x="92439" y="13869"/>
                    <a:pt x="92375" y="13808"/>
                  </a:cubicBezTo>
                  <a:cubicBezTo>
                    <a:pt x="92312" y="13686"/>
                    <a:pt x="92249" y="13625"/>
                    <a:pt x="92185" y="13564"/>
                  </a:cubicBezTo>
                  <a:cubicBezTo>
                    <a:pt x="92122" y="13441"/>
                    <a:pt x="92122" y="13380"/>
                    <a:pt x="92059" y="13258"/>
                  </a:cubicBezTo>
                  <a:cubicBezTo>
                    <a:pt x="92059" y="13197"/>
                    <a:pt x="91995" y="13075"/>
                    <a:pt x="91932" y="13014"/>
                  </a:cubicBezTo>
                  <a:cubicBezTo>
                    <a:pt x="91869" y="12953"/>
                    <a:pt x="91805" y="12830"/>
                    <a:pt x="91742" y="12769"/>
                  </a:cubicBezTo>
                  <a:cubicBezTo>
                    <a:pt x="91678" y="12708"/>
                    <a:pt x="91615" y="12647"/>
                    <a:pt x="91552" y="12586"/>
                  </a:cubicBezTo>
                  <a:cubicBezTo>
                    <a:pt x="91425" y="12464"/>
                    <a:pt x="91362" y="12342"/>
                    <a:pt x="91172" y="12219"/>
                  </a:cubicBezTo>
                  <a:cubicBezTo>
                    <a:pt x="90982" y="12097"/>
                    <a:pt x="90918" y="11853"/>
                    <a:pt x="90791" y="11670"/>
                  </a:cubicBezTo>
                  <a:cubicBezTo>
                    <a:pt x="90728" y="11608"/>
                    <a:pt x="90665" y="11547"/>
                    <a:pt x="90601" y="11425"/>
                  </a:cubicBezTo>
                  <a:cubicBezTo>
                    <a:pt x="90475" y="11364"/>
                    <a:pt x="90348" y="11303"/>
                    <a:pt x="90285" y="11242"/>
                  </a:cubicBezTo>
                  <a:cubicBezTo>
                    <a:pt x="90221" y="11120"/>
                    <a:pt x="90221" y="11059"/>
                    <a:pt x="90221" y="10936"/>
                  </a:cubicBezTo>
                  <a:cubicBezTo>
                    <a:pt x="90221" y="10875"/>
                    <a:pt x="90158" y="10753"/>
                    <a:pt x="90095" y="10753"/>
                  </a:cubicBezTo>
                  <a:cubicBezTo>
                    <a:pt x="90031" y="10692"/>
                    <a:pt x="89841" y="10692"/>
                    <a:pt x="89904" y="10570"/>
                  </a:cubicBezTo>
                  <a:cubicBezTo>
                    <a:pt x="89968" y="10509"/>
                    <a:pt x="89968" y="10448"/>
                    <a:pt x="89968" y="10386"/>
                  </a:cubicBezTo>
                  <a:cubicBezTo>
                    <a:pt x="89968" y="10386"/>
                    <a:pt x="89968" y="10325"/>
                    <a:pt x="89968" y="10264"/>
                  </a:cubicBezTo>
                  <a:cubicBezTo>
                    <a:pt x="89968" y="10142"/>
                    <a:pt x="89968" y="10081"/>
                    <a:pt x="89968" y="9959"/>
                  </a:cubicBezTo>
                  <a:cubicBezTo>
                    <a:pt x="89968" y="9898"/>
                    <a:pt x="90031" y="9775"/>
                    <a:pt x="90031" y="9714"/>
                  </a:cubicBezTo>
                  <a:cubicBezTo>
                    <a:pt x="90031" y="9592"/>
                    <a:pt x="90031" y="9470"/>
                    <a:pt x="90031" y="9409"/>
                  </a:cubicBezTo>
                  <a:cubicBezTo>
                    <a:pt x="90031" y="9348"/>
                    <a:pt x="90031" y="9348"/>
                    <a:pt x="90031" y="9287"/>
                  </a:cubicBezTo>
                  <a:cubicBezTo>
                    <a:pt x="90095" y="9287"/>
                    <a:pt x="90095" y="9287"/>
                    <a:pt x="90095" y="9226"/>
                  </a:cubicBezTo>
                  <a:cubicBezTo>
                    <a:pt x="90158" y="9164"/>
                    <a:pt x="90031" y="9103"/>
                    <a:pt x="89968" y="9164"/>
                  </a:cubicBezTo>
                  <a:cubicBezTo>
                    <a:pt x="89968" y="9164"/>
                    <a:pt x="89904" y="9287"/>
                    <a:pt x="89841" y="9287"/>
                  </a:cubicBezTo>
                  <a:cubicBezTo>
                    <a:pt x="89841" y="9226"/>
                    <a:pt x="89841" y="9226"/>
                    <a:pt x="89778" y="9164"/>
                  </a:cubicBezTo>
                  <a:cubicBezTo>
                    <a:pt x="89778" y="9164"/>
                    <a:pt x="89778" y="9103"/>
                    <a:pt x="89778" y="9103"/>
                  </a:cubicBezTo>
                  <a:cubicBezTo>
                    <a:pt x="89714" y="9042"/>
                    <a:pt x="89714" y="8981"/>
                    <a:pt x="89714" y="8920"/>
                  </a:cubicBezTo>
                  <a:cubicBezTo>
                    <a:pt x="89651" y="8859"/>
                    <a:pt x="89588" y="8798"/>
                    <a:pt x="89588" y="8676"/>
                  </a:cubicBezTo>
                  <a:cubicBezTo>
                    <a:pt x="89524" y="8615"/>
                    <a:pt x="89461" y="8553"/>
                    <a:pt x="89334" y="8492"/>
                  </a:cubicBezTo>
                  <a:cubicBezTo>
                    <a:pt x="89271" y="8431"/>
                    <a:pt x="89208" y="8370"/>
                    <a:pt x="89144" y="8370"/>
                  </a:cubicBezTo>
                  <a:cubicBezTo>
                    <a:pt x="89081" y="8309"/>
                    <a:pt x="88954" y="8309"/>
                    <a:pt x="88891" y="8248"/>
                  </a:cubicBezTo>
                  <a:cubicBezTo>
                    <a:pt x="88764" y="8248"/>
                    <a:pt x="88827" y="8126"/>
                    <a:pt x="88827" y="8065"/>
                  </a:cubicBezTo>
                  <a:cubicBezTo>
                    <a:pt x="88827" y="7942"/>
                    <a:pt x="88954" y="7942"/>
                    <a:pt x="89017" y="7820"/>
                  </a:cubicBezTo>
                  <a:cubicBezTo>
                    <a:pt x="89081" y="7759"/>
                    <a:pt x="89144" y="7637"/>
                    <a:pt x="89208" y="7576"/>
                  </a:cubicBezTo>
                  <a:cubicBezTo>
                    <a:pt x="89334" y="7454"/>
                    <a:pt x="89398" y="7331"/>
                    <a:pt x="89524" y="7209"/>
                  </a:cubicBezTo>
                  <a:cubicBezTo>
                    <a:pt x="89588" y="7026"/>
                    <a:pt x="89714" y="6904"/>
                    <a:pt x="89778" y="6659"/>
                  </a:cubicBezTo>
                  <a:cubicBezTo>
                    <a:pt x="89841" y="6598"/>
                    <a:pt x="89841" y="6476"/>
                    <a:pt x="89841" y="6415"/>
                  </a:cubicBezTo>
                  <a:cubicBezTo>
                    <a:pt x="89841" y="6354"/>
                    <a:pt x="89778" y="6171"/>
                    <a:pt x="89841" y="6109"/>
                  </a:cubicBezTo>
                  <a:cubicBezTo>
                    <a:pt x="89904" y="6109"/>
                    <a:pt x="89904" y="6232"/>
                    <a:pt x="89904" y="6232"/>
                  </a:cubicBezTo>
                  <a:cubicBezTo>
                    <a:pt x="89968" y="6293"/>
                    <a:pt x="89968" y="6293"/>
                    <a:pt x="90031" y="6354"/>
                  </a:cubicBezTo>
                  <a:cubicBezTo>
                    <a:pt x="90031" y="6415"/>
                    <a:pt x="90031" y="6476"/>
                    <a:pt x="90031" y="6476"/>
                  </a:cubicBezTo>
                  <a:cubicBezTo>
                    <a:pt x="90095" y="6476"/>
                    <a:pt x="90095" y="6415"/>
                    <a:pt x="90095" y="6354"/>
                  </a:cubicBezTo>
                  <a:cubicBezTo>
                    <a:pt x="90095" y="6293"/>
                    <a:pt x="90031" y="6232"/>
                    <a:pt x="90095" y="6171"/>
                  </a:cubicBezTo>
                  <a:cubicBezTo>
                    <a:pt x="90095" y="6171"/>
                    <a:pt x="90158" y="6171"/>
                    <a:pt x="90158" y="6232"/>
                  </a:cubicBezTo>
                  <a:cubicBezTo>
                    <a:pt x="90221" y="6232"/>
                    <a:pt x="90221" y="6232"/>
                    <a:pt x="90221" y="6293"/>
                  </a:cubicBezTo>
                  <a:cubicBezTo>
                    <a:pt x="90221" y="6293"/>
                    <a:pt x="90285" y="6293"/>
                    <a:pt x="90285" y="6293"/>
                  </a:cubicBezTo>
                  <a:cubicBezTo>
                    <a:pt x="90285" y="6354"/>
                    <a:pt x="90285" y="6415"/>
                    <a:pt x="90348" y="6415"/>
                  </a:cubicBezTo>
                  <a:cubicBezTo>
                    <a:pt x="90411" y="6415"/>
                    <a:pt x="90411" y="6293"/>
                    <a:pt x="90411" y="6293"/>
                  </a:cubicBezTo>
                  <a:cubicBezTo>
                    <a:pt x="90411" y="6171"/>
                    <a:pt x="90475" y="6171"/>
                    <a:pt x="90601" y="6171"/>
                  </a:cubicBezTo>
                  <a:cubicBezTo>
                    <a:pt x="90601" y="6171"/>
                    <a:pt x="90665" y="6171"/>
                    <a:pt x="90728" y="6171"/>
                  </a:cubicBezTo>
                  <a:cubicBezTo>
                    <a:pt x="90728" y="6171"/>
                    <a:pt x="90791" y="6171"/>
                    <a:pt x="90855" y="6171"/>
                  </a:cubicBezTo>
                  <a:cubicBezTo>
                    <a:pt x="90918" y="6171"/>
                    <a:pt x="90982" y="6109"/>
                    <a:pt x="90982" y="6048"/>
                  </a:cubicBezTo>
                  <a:cubicBezTo>
                    <a:pt x="91045" y="5926"/>
                    <a:pt x="91172" y="5926"/>
                    <a:pt x="91235" y="5804"/>
                  </a:cubicBezTo>
                  <a:cubicBezTo>
                    <a:pt x="91298" y="5743"/>
                    <a:pt x="91298" y="5743"/>
                    <a:pt x="91362" y="5743"/>
                  </a:cubicBezTo>
                  <a:cubicBezTo>
                    <a:pt x="91425" y="5743"/>
                    <a:pt x="91425" y="5743"/>
                    <a:pt x="91488" y="5804"/>
                  </a:cubicBezTo>
                  <a:cubicBezTo>
                    <a:pt x="91488" y="5865"/>
                    <a:pt x="91552" y="5865"/>
                    <a:pt x="91615" y="5865"/>
                  </a:cubicBezTo>
                  <a:cubicBezTo>
                    <a:pt x="91615" y="5926"/>
                    <a:pt x="91615" y="5926"/>
                    <a:pt x="91678" y="5926"/>
                  </a:cubicBezTo>
                  <a:cubicBezTo>
                    <a:pt x="91678" y="5926"/>
                    <a:pt x="91678" y="5926"/>
                    <a:pt x="91678" y="5865"/>
                  </a:cubicBezTo>
                  <a:cubicBezTo>
                    <a:pt x="91678" y="5865"/>
                    <a:pt x="91615" y="5865"/>
                    <a:pt x="91615" y="5804"/>
                  </a:cubicBezTo>
                  <a:cubicBezTo>
                    <a:pt x="91552" y="5743"/>
                    <a:pt x="91615" y="5743"/>
                    <a:pt x="91552" y="5682"/>
                  </a:cubicBezTo>
                  <a:cubicBezTo>
                    <a:pt x="91552" y="5621"/>
                    <a:pt x="91488" y="5621"/>
                    <a:pt x="91552" y="5560"/>
                  </a:cubicBezTo>
                  <a:cubicBezTo>
                    <a:pt x="91552" y="5498"/>
                    <a:pt x="91552" y="5498"/>
                    <a:pt x="91615" y="5498"/>
                  </a:cubicBezTo>
                  <a:cubicBezTo>
                    <a:pt x="91742" y="5498"/>
                    <a:pt x="91805" y="5437"/>
                    <a:pt x="91932" y="5437"/>
                  </a:cubicBezTo>
                  <a:cubicBezTo>
                    <a:pt x="92059" y="5437"/>
                    <a:pt x="92122" y="5437"/>
                    <a:pt x="92122" y="5315"/>
                  </a:cubicBezTo>
                  <a:cubicBezTo>
                    <a:pt x="92122" y="5254"/>
                    <a:pt x="92185" y="5193"/>
                    <a:pt x="92185" y="5193"/>
                  </a:cubicBezTo>
                  <a:cubicBezTo>
                    <a:pt x="92249" y="5193"/>
                    <a:pt x="92312" y="5254"/>
                    <a:pt x="92312" y="5254"/>
                  </a:cubicBezTo>
                  <a:cubicBezTo>
                    <a:pt x="92375" y="5254"/>
                    <a:pt x="92375" y="5254"/>
                    <a:pt x="92375" y="5254"/>
                  </a:cubicBezTo>
                  <a:cubicBezTo>
                    <a:pt x="92439" y="5193"/>
                    <a:pt x="92312" y="5132"/>
                    <a:pt x="92312" y="5132"/>
                  </a:cubicBezTo>
                  <a:cubicBezTo>
                    <a:pt x="92249" y="5071"/>
                    <a:pt x="92249" y="4949"/>
                    <a:pt x="92312" y="4887"/>
                  </a:cubicBezTo>
                  <a:cubicBezTo>
                    <a:pt x="92375" y="4887"/>
                    <a:pt x="92375" y="4887"/>
                    <a:pt x="92375" y="4826"/>
                  </a:cubicBezTo>
                  <a:cubicBezTo>
                    <a:pt x="92439" y="4826"/>
                    <a:pt x="92439" y="4765"/>
                    <a:pt x="92439" y="4704"/>
                  </a:cubicBezTo>
                  <a:cubicBezTo>
                    <a:pt x="92439" y="4704"/>
                    <a:pt x="92502" y="4704"/>
                    <a:pt x="92565" y="4704"/>
                  </a:cubicBezTo>
                  <a:cubicBezTo>
                    <a:pt x="92819" y="4704"/>
                    <a:pt x="93009" y="4765"/>
                    <a:pt x="93262" y="4704"/>
                  </a:cubicBezTo>
                  <a:cubicBezTo>
                    <a:pt x="93389" y="4643"/>
                    <a:pt x="93516" y="4521"/>
                    <a:pt x="93579" y="4460"/>
                  </a:cubicBezTo>
                  <a:cubicBezTo>
                    <a:pt x="93706" y="4338"/>
                    <a:pt x="93833" y="4276"/>
                    <a:pt x="93959" y="4215"/>
                  </a:cubicBezTo>
                  <a:cubicBezTo>
                    <a:pt x="94023" y="4215"/>
                    <a:pt x="94086" y="4276"/>
                    <a:pt x="94149" y="4215"/>
                  </a:cubicBezTo>
                  <a:cubicBezTo>
                    <a:pt x="94213" y="4154"/>
                    <a:pt x="94213" y="4093"/>
                    <a:pt x="94276" y="4093"/>
                  </a:cubicBezTo>
                  <a:cubicBezTo>
                    <a:pt x="94340" y="4032"/>
                    <a:pt x="94403" y="4093"/>
                    <a:pt x="94466" y="4032"/>
                  </a:cubicBezTo>
                  <a:cubicBezTo>
                    <a:pt x="94530" y="4032"/>
                    <a:pt x="94530" y="3971"/>
                    <a:pt x="94593" y="3971"/>
                  </a:cubicBezTo>
                  <a:cubicBezTo>
                    <a:pt x="94656" y="3910"/>
                    <a:pt x="94783" y="3971"/>
                    <a:pt x="94846" y="3910"/>
                  </a:cubicBezTo>
                  <a:cubicBezTo>
                    <a:pt x="94973" y="3849"/>
                    <a:pt x="94973" y="3788"/>
                    <a:pt x="95100" y="3788"/>
                  </a:cubicBezTo>
                  <a:cubicBezTo>
                    <a:pt x="95163" y="3788"/>
                    <a:pt x="95227" y="3849"/>
                    <a:pt x="95227" y="3849"/>
                  </a:cubicBezTo>
                  <a:cubicBezTo>
                    <a:pt x="95290" y="3849"/>
                    <a:pt x="95353" y="3849"/>
                    <a:pt x="95417" y="3849"/>
                  </a:cubicBezTo>
                  <a:cubicBezTo>
                    <a:pt x="95480" y="3910"/>
                    <a:pt x="95607" y="3910"/>
                    <a:pt x="95670" y="3971"/>
                  </a:cubicBezTo>
                  <a:cubicBezTo>
                    <a:pt x="95797" y="4032"/>
                    <a:pt x="95860" y="3971"/>
                    <a:pt x="95987" y="4032"/>
                  </a:cubicBezTo>
                  <a:cubicBezTo>
                    <a:pt x="96050" y="4093"/>
                    <a:pt x="96114" y="4154"/>
                    <a:pt x="96240" y="4215"/>
                  </a:cubicBezTo>
                  <a:cubicBezTo>
                    <a:pt x="96304" y="4276"/>
                    <a:pt x="96367" y="4399"/>
                    <a:pt x="96494" y="4276"/>
                  </a:cubicBezTo>
                  <a:cubicBezTo>
                    <a:pt x="96494" y="4276"/>
                    <a:pt x="96494" y="4215"/>
                    <a:pt x="96557" y="4215"/>
                  </a:cubicBezTo>
                  <a:cubicBezTo>
                    <a:pt x="96620" y="4154"/>
                    <a:pt x="96620" y="4032"/>
                    <a:pt x="96810" y="3971"/>
                  </a:cubicBezTo>
                  <a:cubicBezTo>
                    <a:pt x="96937" y="3971"/>
                    <a:pt x="96874" y="4093"/>
                    <a:pt x="97001" y="4154"/>
                  </a:cubicBezTo>
                  <a:cubicBezTo>
                    <a:pt x="97127" y="4154"/>
                    <a:pt x="97191" y="4093"/>
                    <a:pt x="97317" y="4154"/>
                  </a:cubicBezTo>
                  <a:cubicBezTo>
                    <a:pt x="97444" y="4215"/>
                    <a:pt x="97507" y="4276"/>
                    <a:pt x="97507" y="4399"/>
                  </a:cubicBezTo>
                  <a:cubicBezTo>
                    <a:pt x="97571" y="4460"/>
                    <a:pt x="97634" y="4521"/>
                    <a:pt x="97634" y="4582"/>
                  </a:cubicBezTo>
                  <a:cubicBezTo>
                    <a:pt x="97697" y="4643"/>
                    <a:pt x="97697" y="4704"/>
                    <a:pt x="97697" y="4704"/>
                  </a:cubicBezTo>
                  <a:cubicBezTo>
                    <a:pt x="97761" y="4826"/>
                    <a:pt x="97761" y="4887"/>
                    <a:pt x="97824" y="4949"/>
                  </a:cubicBezTo>
                  <a:cubicBezTo>
                    <a:pt x="97824" y="5010"/>
                    <a:pt x="97824" y="5071"/>
                    <a:pt x="97824" y="5132"/>
                  </a:cubicBezTo>
                  <a:cubicBezTo>
                    <a:pt x="97824" y="5315"/>
                    <a:pt x="97824" y="5498"/>
                    <a:pt x="97761" y="5682"/>
                  </a:cubicBezTo>
                  <a:cubicBezTo>
                    <a:pt x="97634" y="5865"/>
                    <a:pt x="97571" y="6048"/>
                    <a:pt x="97571" y="6293"/>
                  </a:cubicBezTo>
                  <a:cubicBezTo>
                    <a:pt x="97571" y="6415"/>
                    <a:pt x="97634" y="6537"/>
                    <a:pt x="97697" y="6659"/>
                  </a:cubicBezTo>
                  <a:cubicBezTo>
                    <a:pt x="97824" y="6720"/>
                    <a:pt x="97951" y="6720"/>
                    <a:pt x="98014" y="6782"/>
                  </a:cubicBezTo>
                  <a:cubicBezTo>
                    <a:pt x="98141" y="6782"/>
                    <a:pt x="98268" y="6782"/>
                    <a:pt x="98394" y="6782"/>
                  </a:cubicBezTo>
                  <a:cubicBezTo>
                    <a:pt x="98458" y="6782"/>
                    <a:pt x="98521" y="6720"/>
                    <a:pt x="98648" y="6659"/>
                  </a:cubicBezTo>
                  <a:cubicBezTo>
                    <a:pt x="98711" y="6659"/>
                    <a:pt x="98775" y="6598"/>
                    <a:pt x="98838" y="6537"/>
                  </a:cubicBezTo>
                  <a:cubicBezTo>
                    <a:pt x="98901" y="6476"/>
                    <a:pt x="99028" y="6476"/>
                    <a:pt x="99091" y="6537"/>
                  </a:cubicBezTo>
                  <a:cubicBezTo>
                    <a:pt x="99091" y="6598"/>
                    <a:pt x="99091" y="6659"/>
                    <a:pt x="99155" y="6659"/>
                  </a:cubicBezTo>
                  <a:cubicBezTo>
                    <a:pt x="99155" y="6720"/>
                    <a:pt x="99155" y="6782"/>
                    <a:pt x="99155" y="6782"/>
                  </a:cubicBezTo>
                  <a:cubicBezTo>
                    <a:pt x="99218" y="6904"/>
                    <a:pt x="99155" y="6965"/>
                    <a:pt x="99218" y="7087"/>
                  </a:cubicBezTo>
                  <a:cubicBezTo>
                    <a:pt x="99281" y="7148"/>
                    <a:pt x="99408" y="7209"/>
                    <a:pt x="99281" y="7270"/>
                  </a:cubicBezTo>
                  <a:cubicBezTo>
                    <a:pt x="99155" y="7270"/>
                    <a:pt x="99091" y="7270"/>
                    <a:pt x="98965" y="7270"/>
                  </a:cubicBezTo>
                  <a:cubicBezTo>
                    <a:pt x="98901" y="7331"/>
                    <a:pt x="98775" y="7393"/>
                    <a:pt x="98711" y="7393"/>
                  </a:cubicBezTo>
                  <a:cubicBezTo>
                    <a:pt x="98585" y="7454"/>
                    <a:pt x="98521" y="7393"/>
                    <a:pt x="98394" y="7393"/>
                  </a:cubicBezTo>
                  <a:cubicBezTo>
                    <a:pt x="98204" y="7515"/>
                    <a:pt x="98141" y="7698"/>
                    <a:pt x="98014" y="7881"/>
                  </a:cubicBezTo>
                  <a:cubicBezTo>
                    <a:pt x="98014" y="8004"/>
                    <a:pt x="97951" y="8065"/>
                    <a:pt x="97888" y="8187"/>
                  </a:cubicBezTo>
                  <a:cubicBezTo>
                    <a:pt x="97824" y="8248"/>
                    <a:pt x="97761" y="8248"/>
                    <a:pt x="97824" y="8126"/>
                  </a:cubicBezTo>
                  <a:cubicBezTo>
                    <a:pt x="97824" y="8126"/>
                    <a:pt x="97888" y="8065"/>
                    <a:pt x="97888" y="8004"/>
                  </a:cubicBezTo>
                  <a:cubicBezTo>
                    <a:pt x="97951" y="8004"/>
                    <a:pt x="97951" y="7942"/>
                    <a:pt x="97951" y="7881"/>
                  </a:cubicBezTo>
                  <a:cubicBezTo>
                    <a:pt x="98014" y="7820"/>
                    <a:pt x="98014" y="7698"/>
                    <a:pt x="98078" y="7637"/>
                  </a:cubicBezTo>
                  <a:cubicBezTo>
                    <a:pt x="98141" y="7454"/>
                    <a:pt x="98331" y="7331"/>
                    <a:pt x="98458" y="7270"/>
                  </a:cubicBezTo>
                  <a:cubicBezTo>
                    <a:pt x="98521" y="7270"/>
                    <a:pt x="98585" y="7331"/>
                    <a:pt x="98648" y="7331"/>
                  </a:cubicBezTo>
                  <a:cubicBezTo>
                    <a:pt x="98711" y="7331"/>
                    <a:pt x="98711" y="7331"/>
                    <a:pt x="98775" y="7270"/>
                  </a:cubicBezTo>
                  <a:cubicBezTo>
                    <a:pt x="98838" y="7209"/>
                    <a:pt x="98838" y="7148"/>
                    <a:pt x="98901" y="7087"/>
                  </a:cubicBezTo>
                  <a:cubicBezTo>
                    <a:pt x="98901" y="6965"/>
                    <a:pt x="98838" y="6904"/>
                    <a:pt x="98711" y="6904"/>
                  </a:cubicBezTo>
                  <a:cubicBezTo>
                    <a:pt x="98585" y="6904"/>
                    <a:pt x="98521" y="6965"/>
                    <a:pt x="98458" y="7026"/>
                  </a:cubicBezTo>
                  <a:cubicBezTo>
                    <a:pt x="98331" y="7026"/>
                    <a:pt x="98268" y="6965"/>
                    <a:pt x="98141" y="6904"/>
                  </a:cubicBezTo>
                  <a:cubicBezTo>
                    <a:pt x="98014" y="6904"/>
                    <a:pt x="97888" y="6904"/>
                    <a:pt x="97824" y="6904"/>
                  </a:cubicBezTo>
                  <a:cubicBezTo>
                    <a:pt x="97697" y="6965"/>
                    <a:pt x="97571" y="6904"/>
                    <a:pt x="97444" y="6904"/>
                  </a:cubicBezTo>
                  <a:cubicBezTo>
                    <a:pt x="97317" y="6904"/>
                    <a:pt x="97191" y="6843"/>
                    <a:pt x="97064" y="6843"/>
                  </a:cubicBezTo>
                  <a:cubicBezTo>
                    <a:pt x="96874" y="6843"/>
                    <a:pt x="96620" y="6782"/>
                    <a:pt x="96430" y="6782"/>
                  </a:cubicBezTo>
                  <a:cubicBezTo>
                    <a:pt x="96367" y="6782"/>
                    <a:pt x="96240" y="6782"/>
                    <a:pt x="96177" y="6720"/>
                  </a:cubicBezTo>
                  <a:cubicBezTo>
                    <a:pt x="96114" y="6720"/>
                    <a:pt x="95987" y="6720"/>
                    <a:pt x="95923" y="6659"/>
                  </a:cubicBezTo>
                  <a:cubicBezTo>
                    <a:pt x="95860" y="6659"/>
                    <a:pt x="95733" y="6476"/>
                    <a:pt x="95670" y="6598"/>
                  </a:cubicBezTo>
                  <a:cubicBezTo>
                    <a:pt x="95670" y="6659"/>
                    <a:pt x="95670" y="6720"/>
                    <a:pt x="95607" y="6720"/>
                  </a:cubicBezTo>
                  <a:cubicBezTo>
                    <a:pt x="95543" y="6720"/>
                    <a:pt x="95480" y="6782"/>
                    <a:pt x="95480" y="6782"/>
                  </a:cubicBezTo>
                  <a:cubicBezTo>
                    <a:pt x="95417" y="6782"/>
                    <a:pt x="95417" y="6720"/>
                    <a:pt x="95353" y="6720"/>
                  </a:cubicBezTo>
                  <a:cubicBezTo>
                    <a:pt x="95227" y="6720"/>
                    <a:pt x="95163" y="6843"/>
                    <a:pt x="95100" y="6904"/>
                  </a:cubicBezTo>
                  <a:cubicBezTo>
                    <a:pt x="95036" y="7026"/>
                    <a:pt x="95036" y="7087"/>
                    <a:pt x="95036" y="7209"/>
                  </a:cubicBezTo>
                  <a:cubicBezTo>
                    <a:pt x="94973" y="7270"/>
                    <a:pt x="94846" y="7270"/>
                    <a:pt x="94783" y="7331"/>
                  </a:cubicBezTo>
                  <a:cubicBezTo>
                    <a:pt x="94656" y="7331"/>
                    <a:pt x="94593" y="7454"/>
                    <a:pt x="94720" y="7515"/>
                  </a:cubicBezTo>
                  <a:cubicBezTo>
                    <a:pt x="94720" y="7576"/>
                    <a:pt x="94783" y="7576"/>
                    <a:pt x="94846" y="7576"/>
                  </a:cubicBezTo>
                  <a:cubicBezTo>
                    <a:pt x="94846" y="7637"/>
                    <a:pt x="94910" y="7637"/>
                    <a:pt x="94973" y="7698"/>
                  </a:cubicBezTo>
                  <a:cubicBezTo>
                    <a:pt x="94973" y="7698"/>
                    <a:pt x="95036" y="7759"/>
                    <a:pt x="95036" y="7820"/>
                  </a:cubicBezTo>
                  <a:cubicBezTo>
                    <a:pt x="95100" y="7820"/>
                    <a:pt x="95100" y="7881"/>
                    <a:pt x="95100" y="7942"/>
                  </a:cubicBezTo>
                  <a:cubicBezTo>
                    <a:pt x="95163" y="8004"/>
                    <a:pt x="95227" y="8004"/>
                    <a:pt x="95353" y="8004"/>
                  </a:cubicBezTo>
                  <a:cubicBezTo>
                    <a:pt x="95353" y="8004"/>
                    <a:pt x="95417" y="8004"/>
                    <a:pt x="95417" y="8065"/>
                  </a:cubicBezTo>
                  <a:cubicBezTo>
                    <a:pt x="95417" y="8126"/>
                    <a:pt x="95353" y="8126"/>
                    <a:pt x="95290" y="8126"/>
                  </a:cubicBezTo>
                  <a:cubicBezTo>
                    <a:pt x="95290" y="8126"/>
                    <a:pt x="95290" y="8187"/>
                    <a:pt x="95227" y="8126"/>
                  </a:cubicBezTo>
                  <a:cubicBezTo>
                    <a:pt x="95163" y="8065"/>
                    <a:pt x="95163" y="8065"/>
                    <a:pt x="95100" y="8065"/>
                  </a:cubicBezTo>
                  <a:cubicBezTo>
                    <a:pt x="95036" y="8065"/>
                    <a:pt x="95036" y="8126"/>
                    <a:pt x="95036" y="8126"/>
                  </a:cubicBezTo>
                  <a:cubicBezTo>
                    <a:pt x="94973" y="8187"/>
                    <a:pt x="94910" y="8187"/>
                    <a:pt x="94846" y="8126"/>
                  </a:cubicBezTo>
                  <a:cubicBezTo>
                    <a:pt x="94783" y="8126"/>
                    <a:pt x="94783" y="8065"/>
                    <a:pt x="94720" y="8004"/>
                  </a:cubicBezTo>
                  <a:cubicBezTo>
                    <a:pt x="94656" y="8004"/>
                    <a:pt x="94530" y="7942"/>
                    <a:pt x="94403" y="7942"/>
                  </a:cubicBezTo>
                  <a:cubicBezTo>
                    <a:pt x="94340" y="7942"/>
                    <a:pt x="94213" y="7942"/>
                    <a:pt x="94086" y="7942"/>
                  </a:cubicBezTo>
                  <a:cubicBezTo>
                    <a:pt x="94023" y="7942"/>
                    <a:pt x="93896" y="7820"/>
                    <a:pt x="93769" y="7881"/>
                  </a:cubicBezTo>
                  <a:cubicBezTo>
                    <a:pt x="93706" y="7942"/>
                    <a:pt x="93706" y="8004"/>
                    <a:pt x="93643" y="8065"/>
                  </a:cubicBezTo>
                  <a:cubicBezTo>
                    <a:pt x="93579" y="8187"/>
                    <a:pt x="93643" y="8248"/>
                    <a:pt x="93706" y="8370"/>
                  </a:cubicBezTo>
                  <a:cubicBezTo>
                    <a:pt x="93769" y="8431"/>
                    <a:pt x="93833" y="8492"/>
                    <a:pt x="93959" y="8492"/>
                  </a:cubicBezTo>
                  <a:cubicBezTo>
                    <a:pt x="94086" y="8431"/>
                    <a:pt x="94149" y="8431"/>
                    <a:pt x="94276" y="8492"/>
                  </a:cubicBezTo>
                  <a:cubicBezTo>
                    <a:pt x="94340" y="8615"/>
                    <a:pt x="94466" y="8676"/>
                    <a:pt x="94530" y="8737"/>
                  </a:cubicBezTo>
                  <a:cubicBezTo>
                    <a:pt x="94656" y="8859"/>
                    <a:pt x="94720" y="9042"/>
                    <a:pt x="94783" y="9164"/>
                  </a:cubicBezTo>
                  <a:cubicBezTo>
                    <a:pt x="94783" y="9226"/>
                    <a:pt x="94783" y="9287"/>
                    <a:pt x="94783" y="9348"/>
                  </a:cubicBezTo>
                  <a:cubicBezTo>
                    <a:pt x="94846" y="9409"/>
                    <a:pt x="94846" y="9470"/>
                    <a:pt x="94846" y="9531"/>
                  </a:cubicBezTo>
                  <a:cubicBezTo>
                    <a:pt x="94973" y="9714"/>
                    <a:pt x="95100" y="9898"/>
                    <a:pt x="95100" y="10142"/>
                  </a:cubicBezTo>
                  <a:cubicBezTo>
                    <a:pt x="95100" y="10203"/>
                    <a:pt x="95036" y="10386"/>
                    <a:pt x="95163" y="10386"/>
                  </a:cubicBezTo>
                  <a:cubicBezTo>
                    <a:pt x="95227" y="10386"/>
                    <a:pt x="95227" y="10325"/>
                    <a:pt x="95290" y="10325"/>
                  </a:cubicBezTo>
                  <a:cubicBezTo>
                    <a:pt x="95353" y="10325"/>
                    <a:pt x="95417" y="10325"/>
                    <a:pt x="95417" y="10325"/>
                  </a:cubicBezTo>
                  <a:cubicBezTo>
                    <a:pt x="95543" y="10325"/>
                    <a:pt x="95607" y="10325"/>
                    <a:pt x="95670" y="10386"/>
                  </a:cubicBezTo>
                  <a:cubicBezTo>
                    <a:pt x="95733" y="10509"/>
                    <a:pt x="95797" y="10570"/>
                    <a:pt x="95860" y="10692"/>
                  </a:cubicBezTo>
                  <a:cubicBezTo>
                    <a:pt x="95923" y="10753"/>
                    <a:pt x="95987" y="10875"/>
                    <a:pt x="96050" y="10875"/>
                  </a:cubicBezTo>
                  <a:cubicBezTo>
                    <a:pt x="96114" y="10875"/>
                    <a:pt x="96177" y="10753"/>
                    <a:pt x="96304" y="10814"/>
                  </a:cubicBezTo>
                  <a:cubicBezTo>
                    <a:pt x="96430" y="10814"/>
                    <a:pt x="96430" y="10936"/>
                    <a:pt x="96557" y="10936"/>
                  </a:cubicBezTo>
                  <a:cubicBezTo>
                    <a:pt x="96620" y="10936"/>
                    <a:pt x="96684" y="10814"/>
                    <a:pt x="96810" y="10875"/>
                  </a:cubicBezTo>
                  <a:cubicBezTo>
                    <a:pt x="96874" y="10875"/>
                    <a:pt x="97064" y="10936"/>
                    <a:pt x="97001" y="10997"/>
                  </a:cubicBezTo>
                  <a:cubicBezTo>
                    <a:pt x="97001" y="11120"/>
                    <a:pt x="96937" y="11059"/>
                    <a:pt x="96937" y="11059"/>
                  </a:cubicBezTo>
                  <a:cubicBezTo>
                    <a:pt x="96874" y="11120"/>
                    <a:pt x="96937" y="11120"/>
                    <a:pt x="97001" y="11181"/>
                  </a:cubicBezTo>
                  <a:cubicBezTo>
                    <a:pt x="97001" y="11242"/>
                    <a:pt x="97001" y="11364"/>
                    <a:pt x="97001" y="11425"/>
                  </a:cubicBezTo>
                  <a:cubicBezTo>
                    <a:pt x="96937" y="11547"/>
                    <a:pt x="96874" y="11608"/>
                    <a:pt x="96810" y="11731"/>
                  </a:cubicBezTo>
                  <a:cubicBezTo>
                    <a:pt x="96747" y="11792"/>
                    <a:pt x="96747" y="11792"/>
                    <a:pt x="96684" y="11853"/>
                  </a:cubicBezTo>
                  <a:cubicBezTo>
                    <a:pt x="96684" y="11914"/>
                    <a:pt x="96684" y="11975"/>
                    <a:pt x="96684" y="12036"/>
                  </a:cubicBezTo>
                  <a:cubicBezTo>
                    <a:pt x="96684" y="12219"/>
                    <a:pt x="96684" y="12403"/>
                    <a:pt x="96684" y="12525"/>
                  </a:cubicBezTo>
                  <a:cubicBezTo>
                    <a:pt x="96684" y="12647"/>
                    <a:pt x="96684" y="12708"/>
                    <a:pt x="96747" y="12769"/>
                  </a:cubicBezTo>
                  <a:cubicBezTo>
                    <a:pt x="96874" y="12892"/>
                    <a:pt x="96874" y="12953"/>
                    <a:pt x="96874" y="13014"/>
                  </a:cubicBezTo>
                  <a:cubicBezTo>
                    <a:pt x="96937" y="13136"/>
                    <a:pt x="97064" y="13197"/>
                    <a:pt x="97127" y="13319"/>
                  </a:cubicBezTo>
                  <a:cubicBezTo>
                    <a:pt x="97191" y="13441"/>
                    <a:pt x="97191" y="13564"/>
                    <a:pt x="97254" y="13686"/>
                  </a:cubicBezTo>
                  <a:cubicBezTo>
                    <a:pt x="97317" y="13686"/>
                    <a:pt x="97317" y="13686"/>
                    <a:pt x="97317" y="13686"/>
                  </a:cubicBezTo>
                  <a:cubicBezTo>
                    <a:pt x="97317" y="13625"/>
                    <a:pt x="97317" y="13564"/>
                    <a:pt x="97317" y="13503"/>
                  </a:cubicBezTo>
                  <a:cubicBezTo>
                    <a:pt x="97317" y="13441"/>
                    <a:pt x="97254" y="13441"/>
                    <a:pt x="97254" y="13380"/>
                  </a:cubicBezTo>
                  <a:cubicBezTo>
                    <a:pt x="97254" y="13319"/>
                    <a:pt x="97254" y="13197"/>
                    <a:pt x="97254" y="13075"/>
                  </a:cubicBezTo>
                  <a:cubicBezTo>
                    <a:pt x="97254" y="13014"/>
                    <a:pt x="97317" y="13014"/>
                    <a:pt x="97317" y="12953"/>
                  </a:cubicBezTo>
                  <a:cubicBezTo>
                    <a:pt x="97381" y="12953"/>
                    <a:pt x="97317" y="12892"/>
                    <a:pt x="97317" y="12830"/>
                  </a:cubicBezTo>
                  <a:cubicBezTo>
                    <a:pt x="97381" y="12769"/>
                    <a:pt x="97381" y="12586"/>
                    <a:pt x="97254" y="12708"/>
                  </a:cubicBezTo>
                  <a:cubicBezTo>
                    <a:pt x="97254" y="12708"/>
                    <a:pt x="97191" y="12769"/>
                    <a:pt x="97191" y="12708"/>
                  </a:cubicBezTo>
                  <a:cubicBezTo>
                    <a:pt x="97191" y="12647"/>
                    <a:pt x="97254" y="12586"/>
                    <a:pt x="97254" y="12586"/>
                  </a:cubicBezTo>
                  <a:cubicBezTo>
                    <a:pt x="97317" y="12525"/>
                    <a:pt x="97317" y="12464"/>
                    <a:pt x="97317" y="12464"/>
                  </a:cubicBezTo>
                  <a:cubicBezTo>
                    <a:pt x="97317" y="12342"/>
                    <a:pt x="97381" y="12281"/>
                    <a:pt x="97444" y="12219"/>
                  </a:cubicBezTo>
                  <a:cubicBezTo>
                    <a:pt x="97507" y="12219"/>
                    <a:pt x="97571" y="12158"/>
                    <a:pt x="97571" y="12158"/>
                  </a:cubicBezTo>
                  <a:cubicBezTo>
                    <a:pt x="97697" y="12097"/>
                    <a:pt x="97824" y="12097"/>
                    <a:pt x="97888" y="12097"/>
                  </a:cubicBezTo>
                  <a:cubicBezTo>
                    <a:pt x="97951" y="12097"/>
                    <a:pt x="97951" y="12036"/>
                    <a:pt x="98014" y="12036"/>
                  </a:cubicBezTo>
                  <a:cubicBezTo>
                    <a:pt x="98078" y="11975"/>
                    <a:pt x="98078" y="11975"/>
                    <a:pt x="98204" y="11975"/>
                  </a:cubicBezTo>
                  <a:cubicBezTo>
                    <a:pt x="98268" y="11975"/>
                    <a:pt x="98394" y="11914"/>
                    <a:pt x="98458" y="11975"/>
                  </a:cubicBezTo>
                  <a:cubicBezTo>
                    <a:pt x="98458" y="11975"/>
                    <a:pt x="98521" y="11975"/>
                    <a:pt x="98521" y="11975"/>
                  </a:cubicBezTo>
                  <a:cubicBezTo>
                    <a:pt x="98585" y="11975"/>
                    <a:pt x="98521" y="12036"/>
                    <a:pt x="98585" y="12036"/>
                  </a:cubicBezTo>
                  <a:cubicBezTo>
                    <a:pt x="98585" y="12036"/>
                    <a:pt x="98648" y="12036"/>
                    <a:pt x="98711" y="12097"/>
                  </a:cubicBezTo>
                  <a:cubicBezTo>
                    <a:pt x="98775" y="12158"/>
                    <a:pt x="98775" y="12281"/>
                    <a:pt x="98775" y="12403"/>
                  </a:cubicBezTo>
                  <a:cubicBezTo>
                    <a:pt x="98775" y="12464"/>
                    <a:pt x="98775" y="12525"/>
                    <a:pt x="98775" y="12586"/>
                  </a:cubicBezTo>
                  <a:cubicBezTo>
                    <a:pt x="98838" y="12586"/>
                    <a:pt x="98838" y="12647"/>
                    <a:pt x="98901" y="12708"/>
                  </a:cubicBezTo>
                  <a:cubicBezTo>
                    <a:pt x="98901" y="12769"/>
                    <a:pt x="98901" y="12830"/>
                    <a:pt x="98901" y="12892"/>
                  </a:cubicBezTo>
                  <a:cubicBezTo>
                    <a:pt x="98901" y="13014"/>
                    <a:pt x="98965" y="13014"/>
                    <a:pt x="99028" y="13075"/>
                  </a:cubicBezTo>
                  <a:cubicBezTo>
                    <a:pt x="99091" y="13197"/>
                    <a:pt x="99155" y="13258"/>
                    <a:pt x="99281" y="13319"/>
                  </a:cubicBezTo>
                  <a:cubicBezTo>
                    <a:pt x="99408" y="13319"/>
                    <a:pt x="99472" y="13380"/>
                    <a:pt x="99535" y="13441"/>
                  </a:cubicBezTo>
                  <a:cubicBezTo>
                    <a:pt x="99662" y="13503"/>
                    <a:pt x="99725" y="13564"/>
                    <a:pt x="99788" y="13686"/>
                  </a:cubicBezTo>
                  <a:cubicBezTo>
                    <a:pt x="99852" y="13747"/>
                    <a:pt x="99915" y="13869"/>
                    <a:pt x="99788" y="13930"/>
                  </a:cubicBezTo>
                  <a:close/>
                  <a:moveTo>
                    <a:pt x="108848" y="5071"/>
                  </a:moveTo>
                  <a:cubicBezTo>
                    <a:pt x="108722" y="5193"/>
                    <a:pt x="108785" y="5254"/>
                    <a:pt x="108722" y="5376"/>
                  </a:cubicBezTo>
                  <a:cubicBezTo>
                    <a:pt x="108658" y="5498"/>
                    <a:pt x="108532" y="5437"/>
                    <a:pt x="108468" y="5437"/>
                  </a:cubicBezTo>
                  <a:cubicBezTo>
                    <a:pt x="108342" y="5437"/>
                    <a:pt x="108278" y="5498"/>
                    <a:pt x="108278" y="5621"/>
                  </a:cubicBezTo>
                  <a:cubicBezTo>
                    <a:pt x="108152" y="5682"/>
                    <a:pt x="108088" y="5743"/>
                    <a:pt x="107961" y="5804"/>
                  </a:cubicBezTo>
                  <a:cubicBezTo>
                    <a:pt x="107898" y="5804"/>
                    <a:pt x="107835" y="5804"/>
                    <a:pt x="107771" y="5804"/>
                  </a:cubicBezTo>
                  <a:cubicBezTo>
                    <a:pt x="107708" y="5926"/>
                    <a:pt x="107708" y="5987"/>
                    <a:pt x="107581" y="6048"/>
                  </a:cubicBezTo>
                  <a:cubicBezTo>
                    <a:pt x="107518" y="6048"/>
                    <a:pt x="107391" y="5926"/>
                    <a:pt x="107328" y="5926"/>
                  </a:cubicBezTo>
                  <a:cubicBezTo>
                    <a:pt x="107201" y="5926"/>
                    <a:pt x="107138" y="5926"/>
                    <a:pt x="107074" y="5926"/>
                  </a:cubicBezTo>
                  <a:cubicBezTo>
                    <a:pt x="107011" y="5926"/>
                    <a:pt x="106948" y="5865"/>
                    <a:pt x="106884" y="5865"/>
                  </a:cubicBezTo>
                  <a:cubicBezTo>
                    <a:pt x="106694" y="5865"/>
                    <a:pt x="106821" y="5926"/>
                    <a:pt x="106821" y="5987"/>
                  </a:cubicBezTo>
                  <a:cubicBezTo>
                    <a:pt x="106884" y="6171"/>
                    <a:pt x="106758" y="6048"/>
                    <a:pt x="106694" y="6109"/>
                  </a:cubicBezTo>
                  <a:cubicBezTo>
                    <a:pt x="106694" y="6171"/>
                    <a:pt x="106758" y="6232"/>
                    <a:pt x="106758" y="6293"/>
                  </a:cubicBezTo>
                  <a:cubicBezTo>
                    <a:pt x="106758" y="6354"/>
                    <a:pt x="106631" y="6415"/>
                    <a:pt x="106694" y="6476"/>
                  </a:cubicBezTo>
                  <a:cubicBezTo>
                    <a:pt x="106821" y="6598"/>
                    <a:pt x="107011" y="6476"/>
                    <a:pt x="107138" y="6537"/>
                  </a:cubicBezTo>
                  <a:cubicBezTo>
                    <a:pt x="107265" y="6537"/>
                    <a:pt x="107328" y="6782"/>
                    <a:pt x="107265" y="6904"/>
                  </a:cubicBezTo>
                  <a:cubicBezTo>
                    <a:pt x="107265" y="7026"/>
                    <a:pt x="107201" y="7148"/>
                    <a:pt x="107201" y="7270"/>
                  </a:cubicBezTo>
                  <a:cubicBezTo>
                    <a:pt x="107201" y="7393"/>
                    <a:pt x="107138" y="7454"/>
                    <a:pt x="107138" y="7576"/>
                  </a:cubicBezTo>
                  <a:cubicBezTo>
                    <a:pt x="107138" y="7698"/>
                    <a:pt x="107138" y="7759"/>
                    <a:pt x="107201" y="7820"/>
                  </a:cubicBezTo>
                  <a:cubicBezTo>
                    <a:pt x="107265" y="7942"/>
                    <a:pt x="107265" y="8187"/>
                    <a:pt x="107201" y="8309"/>
                  </a:cubicBezTo>
                  <a:cubicBezTo>
                    <a:pt x="107201" y="8370"/>
                    <a:pt x="107138" y="8431"/>
                    <a:pt x="107138" y="8492"/>
                  </a:cubicBezTo>
                  <a:cubicBezTo>
                    <a:pt x="107138" y="8615"/>
                    <a:pt x="107138" y="8676"/>
                    <a:pt x="107074" y="8737"/>
                  </a:cubicBezTo>
                  <a:cubicBezTo>
                    <a:pt x="107011" y="8737"/>
                    <a:pt x="106884" y="8737"/>
                    <a:pt x="106884" y="8798"/>
                  </a:cubicBezTo>
                  <a:cubicBezTo>
                    <a:pt x="106821" y="8859"/>
                    <a:pt x="106948" y="8981"/>
                    <a:pt x="106821" y="9042"/>
                  </a:cubicBezTo>
                  <a:cubicBezTo>
                    <a:pt x="106694" y="9042"/>
                    <a:pt x="106758" y="8920"/>
                    <a:pt x="106694" y="8859"/>
                  </a:cubicBezTo>
                  <a:cubicBezTo>
                    <a:pt x="106631" y="8859"/>
                    <a:pt x="106504" y="8920"/>
                    <a:pt x="106441" y="8920"/>
                  </a:cubicBezTo>
                  <a:cubicBezTo>
                    <a:pt x="106378" y="8920"/>
                    <a:pt x="106378" y="8859"/>
                    <a:pt x="106314" y="8737"/>
                  </a:cubicBezTo>
                  <a:cubicBezTo>
                    <a:pt x="106314" y="8676"/>
                    <a:pt x="106314" y="8615"/>
                    <a:pt x="106251" y="8553"/>
                  </a:cubicBezTo>
                  <a:cubicBezTo>
                    <a:pt x="106124" y="8431"/>
                    <a:pt x="106061" y="8309"/>
                    <a:pt x="105997" y="8187"/>
                  </a:cubicBezTo>
                  <a:cubicBezTo>
                    <a:pt x="105934" y="8065"/>
                    <a:pt x="105997" y="7942"/>
                    <a:pt x="106061" y="7759"/>
                  </a:cubicBezTo>
                  <a:cubicBezTo>
                    <a:pt x="106061" y="7637"/>
                    <a:pt x="106061" y="7515"/>
                    <a:pt x="106124" y="7393"/>
                  </a:cubicBezTo>
                  <a:cubicBezTo>
                    <a:pt x="106187" y="7331"/>
                    <a:pt x="106441" y="7148"/>
                    <a:pt x="106378" y="7026"/>
                  </a:cubicBezTo>
                  <a:cubicBezTo>
                    <a:pt x="106314" y="6965"/>
                    <a:pt x="106251" y="6965"/>
                    <a:pt x="106187" y="6904"/>
                  </a:cubicBezTo>
                  <a:cubicBezTo>
                    <a:pt x="106187" y="6843"/>
                    <a:pt x="106251" y="6782"/>
                    <a:pt x="106251" y="6720"/>
                  </a:cubicBezTo>
                  <a:cubicBezTo>
                    <a:pt x="106314" y="6476"/>
                    <a:pt x="105997" y="6354"/>
                    <a:pt x="105934" y="6171"/>
                  </a:cubicBezTo>
                  <a:cubicBezTo>
                    <a:pt x="105871" y="6109"/>
                    <a:pt x="105871" y="5987"/>
                    <a:pt x="105807" y="6109"/>
                  </a:cubicBezTo>
                  <a:cubicBezTo>
                    <a:pt x="105744" y="6171"/>
                    <a:pt x="105807" y="6293"/>
                    <a:pt x="105744" y="6293"/>
                  </a:cubicBezTo>
                  <a:cubicBezTo>
                    <a:pt x="105681" y="6293"/>
                    <a:pt x="105744" y="6109"/>
                    <a:pt x="105617" y="6171"/>
                  </a:cubicBezTo>
                  <a:cubicBezTo>
                    <a:pt x="105554" y="6293"/>
                    <a:pt x="105681" y="6476"/>
                    <a:pt x="105491" y="6537"/>
                  </a:cubicBezTo>
                  <a:cubicBezTo>
                    <a:pt x="105300" y="6598"/>
                    <a:pt x="105237" y="6720"/>
                    <a:pt x="105300" y="6904"/>
                  </a:cubicBezTo>
                  <a:cubicBezTo>
                    <a:pt x="105300" y="7087"/>
                    <a:pt x="105427" y="7148"/>
                    <a:pt x="105300" y="7331"/>
                  </a:cubicBezTo>
                  <a:cubicBezTo>
                    <a:pt x="105237" y="7331"/>
                    <a:pt x="105174" y="7454"/>
                    <a:pt x="105174" y="7515"/>
                  </a:cubicBezTo>
                  <a:cubicBezTo>
                    <a:pt x="105300" y="7576"/>
                    <a:pt x="105364" y="7393"/>
                    <a:pt x="105427" y="7393"/>
                  </a:cubicBezTo>
                  <a:cubicBezTo>
                    <a:pt x="105554" y="7393"/>
                    <a:pt x="105427" y="7515"/>
                    <a:pt x="105364" y="7576"/>
                  </a:cubicBezTo>
                  <a:cubicBezTo>
                    <a:pt x="105300" y="7637"/>
                    <a:pt x="105300" y="7698"/>
                    <a:pt x="105364" y="7759"/>
                  </a:cubicBezTo>
                  <a:cubicBezTo>
                    <a:pt x="105364" y="7820"/>
                    <a:pt x="105491" y="7942"/>
                    <a:pt x="105364" y="7942"/>
                  </a:cubicBezTo>
                  <a:cubicBezTo>
                    <a:pt x="105300" y="7942"/>
                    <a:pt x="105300" y="7881"/>
                    <a:pt x="105237" y="7820"/>
                  </a:cubicBezTo>
                  <a:cubicBezTo>
                    <a:pt x="105174" y="7759"/>
                    <a:pt x="105047" y="7820"/>
                    <a:pt x="105110" y="7942"/>
                  </a:cubicBezTo>
                  <a:cubicBezTo>
                    <a:pt x="105174" y="7942"/>
                    <a:pt x="105237" y="7942"/>
                    <a:pt x="105237" y="8065"/>
                  </a:cubicBezTo>
                  <a:cubicBezTo>
                    <a:pt x="105174" y="8126"/>
                    <a:pt x="105110" y="8126"/>
                    <a:pt x="105047" y="8187"/>
                  </a:cubicBezTo>
                  <a:cubicBezTo>
                    <a:pt x="105047" y="8309"/>
                    <a:pt x="104920" y="8431"/>
                    <a:pt x="104794" y="8431"/>
                  </a:cubicBezTo>
                  <a:cubicBezTo>
                    <a:pt x="104604" y="8431"/>
                    <a:pt x="104604" y="8248"/>
                    <a:pt x="104667" y="8126"/>
                  </a:cubicBezTo>
                  <a:cubicBezTo>
                    <a:pt x="104730" y="8065"/>
                    <a:pt x="104730" y="8065"/>
                    <a:pt x="104730" y="7942"/>
                  </a:cubicBezTo>
                  <a:cubicBezTo>
                    <a:pt x="104667" y="7881"/>
                    <a:pt x="104667" y="7820"/>
                    <a:pt x="104604" y="7759"/>
                  </a:cubicBezTo>
                  <a:cubicBezTo>
                    <a:pt x="104604" y="7637"/>
                    <a:pt x="104730" y="7515"/>
                    <a:pt x="104730" y="7331"/>
                  </a:cubicBezTo>
                  <a:cubicBezTo>
                    <a:pt x="104730" y="7270"/>
                    <a:pt x="104794" y="7209"/>
                    <a:pt x="104857" y="7148"/>
                  </a:cubicBezTo>
                  <a:cubicBezTo>
                    <a:pt x="104857" y="7087"/>
                    <a:pt x="104857" y="7026"/>
                    <a:pt x="104920" y="6965"/>
                  </a:cubicBezTo>
                  <a:cubicBezTo>
                    <a:pt x="104984" y="6720"/>
                    <a:pt x="105237" y="6537"/>
                    <a:pt x="105237" y="6232"/>
                  </a:cubicBezTo>
                  <a:cubicBezTo>
                    <a:pt x="105237" y="6048"/>
                    <a:pt x="105364" y="5926"/>
                    <a:pt x="105491" y="5926"/>
                  </a:cubicBezTo>
                  <a:cubicBezTo>
                    <a:pt x="105554" y="5926"/>
                    <a:pt x="105617" y="5926"/>
                    <a:pt x="105617" y="5926"/>
                  </a:cubicBezTo>
                  <a:cubicBezTo>
                    <a:pt x="105681" y="5926"/>
                    <a:pt x="105681" y="5926"/>
                    <a:pt x="105744" y="5865"/>
                  </a:cubicBezTo>
                  <a:cubicBezTo>
                    <a:pt x="105807" y="5865"/>
                    <a:pt x="105871" y="5926"/>
                    <a:pt x="105934" y="5865"/>
                  </a:cubicBezTo>
                  <a:cubicBezTo>
                    <a:pt x="105997" y="5865"/>
                    <a:pt x="106061" y="5865"/>
                    <a:pt x="106124" y="5804"/>
                  </a:cubicBezTo>
                  <a:cubicBezTo>
                    <a:pt x="106187" y="5926"/>
                    <a:pt x="105934" y="6048"/>
                    <a:pt x="105997" y="6171"/>
                  </a:cubicBezTo>
                  <a:cubicBezTo>
                    <a:pt x="105997" y="6232"/>
                    <a:pt x="106061" y="6293"/>
                    <a:pt x="106124" y="6293"/>
                  </a:cubicBezTo>
                  <a:cubicBezTo>
                    <a:pt x="106187" y="6232"/>
                    <a:pt x="106187" y="6232"/>
                    <a:pt x="106187" y="6232"/>
                  </a:cubicBezTo>
                  <a:cubicBezTo>
                    <a:pt x="106314" y="6232"/>
                    <a:pt x="106251" y="6232"/>
                    <a:pt x="106251" y="6293"/>
                  </a:cubicBezTo>
                  <a:cubicBezTo>
                    <a:pt x="106251" y="6293"/>
                    <a:pt x="106251" y="6354"/>
                    <a:pt x="106314" y="6354"/>
                  </a:cubicBezTo>
                  <a:cubicBezTo>
                    <a:pt x="106314" y="6354"/>
                    <a:pt x="106378" y="6293"/>
                    <a:pt x="106378" y="6293"/>
                  </a:cubicBezTo>
                  <a:cubicBezTo>
                    <a:pt x="106378" y="6293"/>
                    <a:pt x="106378" y="6232"/>
                    <a:pt x="106441" y="6232"/>
                  </a:cubicBezTo>
                  <a:cubicBezTo>
                    <a:pt x="106441" y="6171"/>
                    <a:pt x="106504" y="6232"/>
                    <a:pt x="106504" y="6232"/>
                  </a:cubicBezTo>
                  <a:cubicBezTo>
                    <a:pt x="106631" y="6171"/>
                    <a:pt x="106631" y="6171"/>
                    <a:pt x="106568" y="6048"/>
                  </a:cubicBezTo>
                  <a:cubicBezTo>
                    <a:pt x="106568" y="5987"/>
                    <a:pt x="106568" y="5926"/>
                    <a:pt x="106631" y="5865"/>
                  </a:cubicBezTo>
                  <a:cubicBezTo>
                    <a:pt x="106758" y="5743"/>
                    <a:pt x="106694" y="5682"/>
                    <a:pt x="106631" y="5560"/>
                  </a:cubicBezTo>
                  <a:cubicBezTo>
                    <a:pt x="106568" y="5437"/>
                    <a:pt x="106504" y="5437"/>
                    <a:pt x="106504" y="5376"/>
                  </a:cubicBezTo>
                  <a:cubicBezTo>
                    <a:pt x="106441" y="5315"/>
                    <a:pt x="106378" y="5254"/>
                    <a:pt x="106504" y="5254"/>
                  </a:cubicBezTo>
                  <a:cubicBezTo>
                    <a:pt x="106694" y="5315"/>
                    <a:pt x="106758" y="5376"/>
                    <a:pt x="106758" y="5560"/>
                  </a:cubicBezTo>
                  <a:cubicBezTo>
                    <a:pt x="106758" y="5621"/>
                    <a:pt x="106758" y="5682"/>
                    <a:pt x="106821" y="5743"/>
                  </a:cubicBezTo>
                  <a:cubicBezTo>
                    <a:pt x="106948" y="5743"/>
                    <a:pt x="107011" y="5682"/>
                    <a:pt x="107074" y="5682"/>
                  </a:cubicBezTo>
                  <a:cubicBezTo>
                    <a:pt x="107138" y="5682"/>
                    <a:pt x="107201" y="5743"/>
                    <a:pt x="107265" y="5743"/>
                  </a:cubicBezTo>
                  <a:cubicBezTo>
                    <a:pt x="107328" y="5743"/>
                    <a:pt x="107391" y="5682"/>
                    <a:pt x="107455" y="5682"/>
                  </a:cubicBezTo>
                  <a:cubicBezTo>
                    <a:pt x="107645" y="5621"/>
                    <a:pt x="107771" y="5682"/>
                    <a:pt x="107961" y="5682"/>
                  </a:cubicBezTo>
                  <a:cubicBezTo>
                    <a:pt x="108025" y="5682"/>
                    <a:pt x="108088" y="5621"/>
                    <a:pt x="108152" y="5560"/>
                  </a:cubicBezTo>
                  <a:cubicBezTo>
                    <a:pt x="108278" y="5498"/>
                    <a:pt x="108278" y="5376"/>
                    <a:pt x="108152" y="5254"/>
                  </a:cubicBezTo>
                  <a:cubicBezTo>
                    <a:pt x="108025" y="5071"/>
                    <a:pt x="107961" y="5315"/>
                    <a:pt x="107771" y="5315"/>
                  </a:cubicBezTo>
                  <a:cubicBezTo>
                    <a:pt x="107708" y="5254"/>
                    <a:pt x="107708" y="5193"/>
                    <a:pt x="107645" y="5132"/>
                  </a:cubicBezTo>
                  <a:cubicBezTo>
                    <a:pt x="107581" y="5071"/>
                    <a:pt x="107455" y="5132"/>
                    <a:pt x="107391" y="5132"/>
                  </a:cubicBezTo>
                  <a:cubicBezTo>
                    <a:pt x="107201" y="5193"/>
                    <a:pt x="107138" y="5193"/>
                    <a:pt x="107074" y="5010"/>
                  </a:cubicBezTo>
                  <a:cubicBezTo>
                    <a:pt x="107011" y="4826"/>
                    <a:pt x="107138" y="4826"/>
                    <a:pt x="107328" y="4704"/>
                  </a:cubicBezTo>
                  <a:cubicBezTo>
                    <a:pt x="107518" y="4643"/>
                    <a:pt x="107581" y="4765"/>
                    <a:pt x="107581" y="4887"/>
                  </a:cubicBezTo>
                  <a:cubicBezTo>
                    <a:pt x="107581" y="5010"/>
                    <a:pt x="107645" y="5010"/>
                    <a:pt x="107708" y="4949"/>
                  </a:cubicBezTo>
                  <a:cubicBezTo>
                    <a:pt x="107771" y="4887"/>
                    <a:pt x="107771" y="4826"/>
                    <a:pt x="107898" y="4887"/>
                  </a:cubicBezTo>
                  <a:cubicBezTo>
                    <a:pt x="107961" y="4887"/>
                    <a:pt x="108025" y="4887"/>
                    <a:pt x="108088" y="4826"/>
                  </a:cubicBezTo>
                  <a:cubicBezTo>
                    <a:pt x="108152" y="4704"/>
                    <a:pt x="108088" y="4704"/>
                    <a:pt x="107961" y="4643"/>
                  </a:cubicBezTo>
                  <a:cubicBezTo>
                    <a:pt x="107898" y="4643"/>
                    <a:pt x="107771" y="4643"/>
                    <a:pt x="107835" y="4582"/>
                  </a:cubicBezTo>
                  <a:cubicBezTo>
                    <a:pt x="107961" y="4521"/>
                    <a:pt x="107961" y="4643"/>
                    <a:pt x="108025" y="4643"/>
                  </a:cubicBezTo>
                  <a:cubicBezTo>
                    <a:pt x="108088" y="4643"/>
                    <a:pt x="108215" y="4643"/>
                    <a:pt x="108215" y="4704"/>
                  </a:cubicBezTo>
                  <a:cubicBezTo>
                    <a:pt x="108278" y="4765"/>
                    <a:pt x="108215" y="4826"/>
                    <a:pt x="108215" y="4887"/>
                  </a:cubicBezTo>
                  <a:cubicBezTo>
                    <a:pt x="108215" y="5071"/>
                    <a:pt x="108468" y="5071"/>
                    <a:pt x="108595" y="5071"/>
                  </a:cubicBezTo>
                  <a:cubicBezTo>
                    <a:pt x="108658" y="5132"/>
                    <a:pt x="108722" y="5071"/>
                    <a:pt x="108785" y="5010"/>
                  </a:cubicBezTo>
                  <a:cubicBezTo>
                    <a:pt x="108848" y="4949"/>
                    <a:pt x="108912" y="4826"/>
                    <a:pt x="108975" y="4887"/>
                  </a:cubicBezTo>
                  <a:cubicBezTo>
                    <a:pt x="109039" y="5010"/>
                    <a:pt x="108912" y="5010"/>
                    <a:pt x="108848" y="5071"/>
                  </a:cubicBezTo>
                  <a:close/>
                </a:path>
              </a:pathLst>
            </a:custGeom>
            <a:gradFill>
              <a:gsLst>
                <a:gs pos="0">
                  <a:srgbClr val="F2F2F2"/>
                </a:gs>
                <a:gs pos="100000">
                  <a:srgbClr val="D8D8D8"/>
                </a:gs>
              </a:gsLst>
              <a:lin ang="0" scaled="0"/>
            </a:gra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grpSp>
      <p:sp>
        <p:nvSpPr>
          <p:cNvPr id="238" name="Shape 238"/>
          <p:cNvSpPr txBox="1">
            <a:spLocks noGrp="1"/>
          </p:cNvSpPr>
          <p:nvPr>
            <p:ph type="ctrTitle"/>
          </p:nvPr>
        </p:nvSpPr>
        <p:spPr>
          <a:xfrm>
            <a:off x="1217930" y="1828799"/>
            <a:ext cx="9756000" cy="30480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2A2A2A"/>
              </a:buClr>
              <a:buFont typeface="Century Gothic"/>
              <a:buNone/>
              <a:defRPr sz="4400" b="0" i="0" u="none" strike="noStrike" cap="none">
                <a:solidFill>
                  <a:srgbClr val="2A2A2A"/>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39" name="Shape 239"/>
          <p:cNvSpPr txBox="1">
            <a:spLocks noGrp="1"/>
          </p:cNvSpPr>
          <p:nvPr>
            <p:ph type="subTitle" idx="1"/>
          </p:nvPr>
        </p:nvSpPr>
        <p:spPr>
          <a:xfrm>
            <a:off x="1217931" y="5029200"/>
            <a:ext cx="7850700" cy="11430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1pPr>
            <a:lvl2pPr marL="457200" marR="0" lvl="1" indent="0" algn="ctr" rtl="0">
              <a:lnSpc>
                <a:spcPct val="90000"/>
              </a:lnSpc>
              <a:spcBef>
                <a:spcPts val="600"/>
              </a:spcBef>
              <a:buClr>
                <a:schemeClr val="dk1"/>
              </a:buClr>
              <a:buFont typeface="Arial"/>
              <a:buNone/>
              <a:defRPr sz="2000" b="0" i="0" u="none" strike="noStrike" cap="none">
                <a:solidFill>
                  <a:srgbClr val="979797"/>
                </a:solidFill>
                <a:latin typeface="Century Gothic"/>
                <a:ea typeface="Century Gothic"/>
                <a:cs typeface="Century Gothic"/>
                <a:sym typeface="Century Gothic"/>
              </a:defRPr>
            </a:lvl2pPr>
            <a:lvl3pPr marL="914400" marR="0" lvl="2" indent="0" algn="ctr" rtl="0">
              <a:lnSpc>
                <a:spcPct val="90000"/>
              </a:lnSpc>
              <a:spcBef>
                <a:spcPts val="600"/>
              </a:spcBef>
              <a:buClr>
                <a:schemeClr val="dk1"/>
              </a:buClr>
              <a:buFont typeface="Arial"/>
              <a:buNone/>
              <a:defRPr sz="1800" b="0" i="0" u="none" strike="noStrike" cap="none">
                <a:solidFill>
                  <a:srgbClr val="979797"/>
                </a:solidFill>
                <a:latin typeface="Century Gothic"/>
                <a:ea typeface="Century Gothic"/>
                <a:cs typeface="Century Gothic"/>
                <a:sym typeface="Century Gothic"/>
              </a:defRPr>
            </a:lvl3pPr>
            <a:lvl4pPr marL="1371600" marR="0" lvl="3" indent="0" algn="ctr" rtl="0">
              <a:lnSpc>
                <a:spcPct val="90000"/>
              </a:lnSpc>
              <a:spcBef>
                <a:spcPts val="600"/>
              </a:spcBef>
              <a:buClr>
                <a:schemeClr val="dk1"/>
              </a:buClr>
              <a:buFont typeface="Arial"/>
              <a:buNone/>
              <a:defRPr sz="1600" b="0" i="0" u="none" strike="noStrike" cap="none">
                <a:solidFill>
                  <a:srgbClr val="979797"/>
                </a:solidFill>
                <a:latin typeface="Century Gothic"/>
                <a:ea typeface="Century Gothic"/>
                <a:cs typeface="Century Gothic"/>
                <a:sym typeface="Century Gothic"/>
              </a:defRPr>
            </a:lvl4pPr>
            <a:lvl5pPr marL="1828800" marR="0" lvl="4" indent="0" algn="ctr" rtl="0">
              <a:lnSpc>
                <a:spcPct val="90000"/>
              </a:lnSpc>
              <a:spcBef>
                <a:spcPts val="600"/>
              </a:spcBef>
              <a:buClr>
                <a:schemeClr val="dk1"/>
              </a:buClr>
              <a:buFont typeface="Arial"/>
              <a:buNone/>
              <a:defRPr sz="1600" b="0" i="0" u="none" strike="noStrike" cap="none">
                <a:solidFill>
                  <a:srgbClr val="979797"/>
                </a:solidFill>
                <a:latin typeface="Century Gothic"/>
                <a:ea typeface="Century Gothic"/>
                <a:cs typeface="Century Gothic"/>
                <a:sym typeface="Century Gothic"/>
              </a:defRPr>
            </a:lvl5pPr>
            <a:lvl6pPr marL="2286000" marR="0" lvl="5" indent="0" algn="ctr" rtl="0">
              <a:spcBef>
                <a:spcPts val="600"/>
              </a:spcBef>
              <a:buClr>
                <a:srgbClr val="979797"/>
              </a:buClr>
              <a:buFont typeface="Arial"/>
              <a:buNone/>
              <a:defRPr sz="1600" b="0" i="0" u="none" strike="noStrike" cap="none">
                <a:solidFill>
                  <a:srgbClr val="979797"/>
                </a:solidFill>
                <a:latin typeface="Century Gothic"/>
                <a:ea typeface="Century Gothic"/>
                <a:cs typeface="Century Gothic"/>
                <a:sym typeface="Century Gothic"/>
              </a:defRPr>
            </a:lvl6pPr>
            <a:lvl7pPr marL="2743200" marR="0" lvl="6" indent="0" algn="ctr" rtl="0">
              <a:spcBef>
                <a:spcPts val="600"/>
              </a:spcBef>
              <a:buClr>
                <a:srgbClr val="979797"/>
              </a:buClr>
              <a:buFont typeface="Arial"/>
              <a:buNone/>
              <a:defRPr sz="1600" b="0" i="0" u="none" strike="noStrike" cap="none">
                <a:solidFill>
                  <a:srgbClr val="979797"/>
                </a:solidFill>
                <a:latin typeface="Century Gothic"/>
                <a:ea typeface="Century Gothic"/>
                <a:cs typeface="Century Gothic"/>
                <a:sym typeface="Century Gothic"/>
              </a:defRPr>
            </a:lvl7pPr>
            <a:lvl8pPr marL="3200400" marR="0" lvl="7" indent="0" algn="ctr" rtl="0">
              <a:spcBef>
                <a:spcPts val="600"/>
              </a:spcBef>
              <a:buClr>
                <a:srgbClr val="979797"/>
              </a:buClr>
              <a:buFont typeface="Arial"/>
              <a:buNone/>
              <a:defRPr sz="1600" b="0" i="0" u="none" strike="noStrike" cap="none">
                <a:solidFill>
                  <a:srgbClr val="979797"/>
                </a:solidFill>
                <a:latin typeface="Century Gothic"/>
                <a:ea typeface="Century Gothic"/>
                <a:cs typeface="Century Gothic"/>
                <a:sym typeface="Century Gothic"/>
              </a:defRPr>
            </a:lvl8pPr>
            <a:lvl9pPr marL="3657600" marR="0" lvl="8" indent="0" algn="ctr" rtl="0">
              <a:spcBef>
                <a:spcPts val="600"/>
              </a:spcBef>
              <a:buClr>
                <a:srgbClr val="979797"/>
              </a:buClr>
              <a:buFont typeface="Arial"/>
              <a:buNone/>
              <a:defRPr sz="1600" b="0" i="0" u="none" strike="noStrike" cap="none">
                <a:solidFill>
                  <a:srgbClr val="979797"/>
                </a:solidFill>
                <a:latin typeface="Century Gothic"/>
                <a:ea typeface="Century Gothic"/>
                <a:cs typeface="Century Gothic"/>
                <a:sym typeface="Century Gothic"/>
              </a:defRPr>
            </a:lvl9pPr>
          </a:lstStyle>
          <a:p>
            <a:endParaRP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1217931" y="274637"/>
            <a:ext cx="9756000" cy="1325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2A2A2A"/>
              </a:buClr>
              <a:buFont typeface="Century Gothic"/>
              <a:buNone/>
              <a:defRPr sz="4000" b="0" i="0" u="none" strike="noStrike" cap="none">
                <a:solidFill>
                  <a:srgbClr val="2A2A2A"/>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42" name="Shape 242"/>
          <p:cNvSpPr txBox="1">
            <a:spLocks noGrp="1"/>
          </p:cNvSpPr>
          <p:nvPr>
            <p:ph type="body" idx="1"/>
          </p:nvPr>
        </p:nvSpPr>
        <p:spPr>
          <a:xfrm>
            <a:off x="1217931" y="1828800"/>
            <a:ext cx="9756000" cy="4343400"/>
          </a:xfrm>
          <a:prstGeom prst="rect">
            <a:avLst/>
          </a:prstGeom>
          <a:noFill/>
          <a:ln>
            <a:noFill/>
          </a:ln>
        </p:spPr>
        <p:txBody>
          <a:bodyPr wrap="square" lIns="91425" tIns="91425" rIns="91425" bIns="91425" anchor="t" anchorCtr="0"/>
          <a:lstStyle>
            <a:lvl1pPr marL="274320" marR="0" lvl="0" indent="-114300" algn="l" rtl="0">
              <a:lnSpc>
                <a:spcPct val="90000"/>
              </a:lnSpc>
              <a:spcBef>
                <a:spcPts val="1800"/>
              </a:spcBef>
              <a:buClr>
                <a:schemeClr val="dk1"/>
              </a:buClr>
              <a:buSzPct val="80000"/>
              <a:buFont typeface="Arial"/>
              <a:buChar char="•"/>
              <a:defRPr sz="2400" b="0" i="0" u="none" strike="noStrike" cap="none">
                <a:solidFill>
                  <a:schemeClr val="dk1"/>
                </a:solidFill>
                <a:latin typeface="Century Gothic"/>
                <a:ea typeface="Century Gothic"/>
                <a:cs typeface="Century Gothic"/>
                <a:sym typeface="Century Gothic"/>
              </a:defRPr>
            </a:lvl1pPr>
            <a:lvl2pPr marL="502919" marR="0" lvl="1" indent="-134619" algn="l" rtl="0">
              <a:lnSpc>
                <a:spcPct val="90000"/>
              </a:lnSpc>
              <a:spcBef>
                <a:spcPts val="600"/>
              </a:spcBef>
              <a:buClr>
                <a:schemeClr val="dk1"/>
              </a:buClr>
              <a:buSzPct val="80000"/>
              <a:buFont typeface="Arial"/>
              <a:buChar char="•"/>
              <a:defRPr sz="2000" b="0" i="0" u="none" strike="noStrike" cap="none">
                <a:solidFill>
                  <a:schemeClr val="dk1"/>
                </a:solidFill>
                <a:latin typeface="Century Gothic"/>
                <a:ea typeface="Century Gothic"/>
                <a:cs typeface="Century Gothic"/>
                <a:sym typeface="Century Gothic"/>
              </a:defRPr>
            </a:lvl2pPr>
            <a:lvl3pPr marL="731520" marR="0" lvl="2" indent="-144779" algn="l" rtl="0">
              <a:lnSpc>
                <a:spcPct val="90000"/>
              </a:lnSpc>
              <a:spcBef>
                <a:spcPts val="600"/>
              </a:spcBef>
              <a:buClr>
                <a:schemeClr val="dk1"/>
              </a:buClr>
              <a:buSzPct val="79999"/>
              <a:buFont typeface="Arial"/>
              <a:buChar char="•"/>
              <a:defRPr sz="1800" b="0" i="0" u="none" strike="noStrike" cap="none">
                <a:solidFill>
                  <a:schemeClr val="dk1"/>
                </a:solidFill>
                <a:latin typeface="Century Gothic"/>
                <a:ea typeface="Century Gothic"/>
                <a:cs typeface="Century Gothic"/>
                <a:sym typeface="Century Gothic"/>
              </a:defRPr>
            </a:lvl3pPr>
            <a:lvl4pPr marL="960120" marR="0" lvl="3"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4pPr>
            <a:lvl5pPr marL="1188720" marR="0" lvl="4"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5pPr>
            <a:lvl6pPr marL="1417320" marR="0" lvl="5" indent="-154939"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6pPr>
            <a:lvl7pPr marL="1645920" marR="0" lvl="6"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7pPr>
            <a:lvl8pPr marL="1874520" marR="0" lvl="7"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8pPr>
            <a:lvl9pPr marL="2103120" marR="0" lvl="8"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243" name="Shape 243"/>
          <p:cNvSpPr txBox="1">
            <a:spLocks noGrp="1"/>
          </p:cNvSpPr>
          <p:nvPr>
            <p:ph type="ftr" idx="11"/>
          </p:nvPr>
        </p:nvSpPr>
        <p:spPr>
          <a:xfrm>
            <a:off x="1209150" y="6448426"/>
            <a:ext cx="6639900" cy="180900"/>
          </a:xfrm>
          <a:prstGeom prst="rect">
            <a:avLst/>
          </a:prstGeom>
          <a:noFill/>
          <a:ln>
            <a:noFill/>
          </a:ln>
        </p:spPr>
        <p:txBody>
          <a:bodyPr wrap="square" lIns="91425" tIns="91425" rIns="91425" bIns="91425" anchor="ctr" anchorCtr="0"/>
          <a:lstStyle>
            <a:lvl1pPr marL="0" marR="0" lvl="0" indent="0" algn="l" rtl="0">
              <a:spcBef>
                <a:spcPts val="0"/>
              </a:spcBef>
              <a:buNone/>
              <a:defRPr sz="1100"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4" name="Shape 244"/>
          <p:cNvSpPr txBox="1">
            <a:spLocks noGrp="1"/>
          </p:cNvSpPr>
          <p:nvPr>
            <p:ph type="dt" idx="10"/>
          </p:nvPr>
        </p:nvSpPr>
        <p:spPr>
          <a:xfrm>
            <a:off x="8153935" y="6448426"/>
            <a:ext cx="1396500" cy="180900"/>
          </a:xfrm>
          <a:prstGeom prst="rect">
            <a:avLst/>
          </a:prstGeom>
          <a:noFill/>
          <a:ln>
            <a:noFill/>
          </a:ln>
        </p:spPr>
        <p:txBody>
          <a:bodyPr wrap="square" lIns="91425" tIns="91425" rIns="91425" bIns="91425" anchor="ctr" anchorCtr="0"/>
          <a:lstStyle>
            <a:lvl1pPr marL="0" marR="0" lvl="0" indent="0" algn="r" rtl="0">
              <a:spcBef>
                <a:spcPts val="0"/>
              </a:spcBef>
              <a:buNone/>
              <a:defRPr sz="11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5" name="Shape 245"/>
          <p:cNvSpPr txBox="1">
            <a:spLocks noGrp="1"/>
          </p:cNvSpPr>
          <p:nvPr>
            <p:ph type="sldNum" idx="12"/>
          </p:nvPr>
        </p:nvSpPr>
        <p:spPr>
          <a:xfrm>
            <a:off x="9830771" y="6448426"/>
            <a:ext cx="1143300" cy="180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dk1"/>
                </a:solidFill>
                <a:latin typeface="Century Gothic"/>
                <a:ea typeface="Century Gothic"/>
                <a:cs typeface="Century Gothic"/>
                <a:sym typeface="Century Gothic"/>
              </a:rPr>
              <a:t>‹#›</a:t>
            </a:fld>
            <a:endParaRPr lang="en-US" sz="1100">
              <a:solidFill>
                <a:schemeClr val="dk1"/>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217931" y="274637"/>
            <a:ext cx="9756000" cy="1325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2A2A2A"/>
              </a:buClr>
              <a:buFont typeface="Century Gothic"/>
              <a:buNone/>
              <a:defRPr sz="4000" b="0" i="0" u="none" strike="noStrike" cap="none">
                <a:solidFill>
                  <a:srgbClr val="2A2A2A"/>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48" name="Shape 248"/>
          <p:cNvSpPr txBox="1">
            <a:spLocks noGrp="1"/>
          </p:cNvSpPr>
          <p:nvPr>
            <p:ph type="body" idx="1"/>
          </p:nvPr>
        </p:nvSpPr>
        <p:spPr>
          <a:xfrm>
            <a:off x="1233600" y="1828800"/>
            <a:ext cx="4710000" cy="4343400"/>
          </a:xfrm>
          <a:prstGeom prst="rect">
            <a:avLst/>
          </a:prstGeom>
          <a:noFill/>
          <a:ln>
            <a:noFill/>
          </a:ln>
        </p:spPr>
        <p:txBody>
          <a:bodyPr wrap="square" lIns="91425" tIns="91425" rIns="91425" bIns="91425" anchor="t" anchorCtr="0"/>
          <a:lstStyle>
            <a:lvl1pPr marL="274320" marR="0" lvl="0" indent="-114300" algn="l" rtl="0">
              <a:lnSpc>
                <a:spcPct val="90000"/>
              </a:lnSpc>
              <a:spcBef>
                <a:spcPts val="1800"/>
              </a:spcBef>
              <a:buClr>
                <a:schemeClr val="dk1"/>
              </a:buClr>
              <a:buSzPct val="80000"/>
              <a:buFont typeface="Arial"/>
              <a:buChar char="•"/>
              <a:defRPr sz="2400" b="0" i="0" u="none" strike="noStrike" cap="none">
                <a:solidFill>
                  <a:schemeClr val="dk1"/>
                </a:solidFill>
                <a:latin typeface="Century Gothic"/>
                <a:ea typeface="Century Gothic"/>
                <a:cs typeface="Century Gothic"/>
                <a:sym typeface="Century Gothic"/>
              </a:defRPr>
            </a:lvl1pPr>
            <a:lvl2pPr marL="502919" marR="0" lvl="1" indent="-134619" algn="l" rtl="0">
              <a:lnSpc>
                <a:spcPct val="90000"/>
              </a:lnSpc>
              <a:spcBef>
                <a:spcPts val="600"/>
              </a:spcBef>
              <a:buClr>
                <a:schemeClr val="dk1"/>
              </a:buClr>
              <a:buSzPct val="80000"/>
              <a:buFont typeface="Arial"/>
              <a:buChar char="•"/>
              <a:defRPr sz="2000" b="0" i="0" u="none" strike="noStrike" cap="none">
                <a:solidFill>
                  <a:schemeClr val="dk1"/>
                </a:solidFill>
                <a:latin typeface="Century Gothic"/>
                <a:ea typeface="Century Gothic"/>
                <a:cs typeface="Century Gothic"/>
                <a:sym typeface="Century Gothic"/>
              </a:defRPr>
            </a:lvl2pPr>
            <a:lvl3pPr marL="731520" marR="0" lvl="2" indent="-144779" algn="l" rtl="0">
              <a:lnSpc>
                <a:spcPct val="90000"/>
              </a:lnSpc>
              <a:spcBef>
                <a:spcPts val="600"/>
              </a:spcBef>
              <a:buClr>
                <a:schemeClr val="dk1"/>
              </a:buClr>
              <a:buSzPct val="79999"/>
              <a:buFont typeface="Arial"/>
              <a:buChar char="•"/>
              <a:defRPr sz="1800" b="0" i="0" u="none" strike="noStrike" cap="none">
                <a:solidFill>
                  <a:schemeClr val="dk1"/>
                </a:solidFill>
                <a:latin typeface="Century Gothic"/>
                <a:ea typeface="Century Gothic"/>
                <a:cs typeface="Century Gothic"/>
                <a:sym typeface="Century Gothic"/>
              </a:defRPr>
            </a:lvl3pPr>
            <a:lvl4pPr marL="960120" marR="0" lvl="3"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4pPr>
            <a:lvl5pPr marL="1188720" marR="0" lvl="4"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5pPr>
            <a:lvl6pPr marL="1417320" marR="0" lvl="5" indent="-154939"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6pPr>
            <a:lvl7pPr marL="1645920" marR="0" lvl="6"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7pPr>
            <a:lvl8pPr marL="1874520" marR="0" lvl="7"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8pPr>
            <a:lvl9pPr marL="2103120" marR="0" lvl="8"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249" name="Shape 249"/>
          <p:cNvSpPr txBox="1">
            <a:spLocks noGrp="1"/>
          </p:cNvSpPr>
          <p:nvPr>
            <p:ph type="body" idx="2"/>
          </p:nvPr>
        </p:nvSpPr>
        <p:spPr>
          <a:xfrm>
            <a:off x="6264110" y="1828800"/>
            <a:ext cx="4710000" cy="4343400"/>
          </a:xfrm>
          <a:prstGeom prst="rect">
            <a:avLst/>
          </a:prstGeom>
          <a:noFill/>
          <a:ln>
            <a:noFill/>
          </a:ln>
        </p:spPr>
        <p:txBody>
          <a:bodyPr wrap="square" lIns="91425" tIns="91425" rIns="91425" bIns="91425" anchor="t" anchorCtr="0"/>
          <a:lstStyle>
            <a:lvl1pPr marL="274320" marR="0" lvl="0" indent="-114300" algn="l" rtl="0">
              <a:lnSpc>
                <a:spcPct val="90000"/>
              </a:lnSpc>
              <a:spcBef>
                <a:spcPts val="1800"/>
              </a:spcBef>
              <a:buClr>
                <a:schemeClr val="dk1"/>
              </a:buClr>
              <a:buSzPct val="80000"/>
              <a:buFont typeface="Arial"/>
              <a:buChar char="•"/>
              <a:defRPr sz="2400" b="0" i="0" u="none" strike="noStrike" cap="none">
                <a:solidFill>
                  <a:schemeClr val="dk1"/>
                </a:solidFill>
                <a:latin typeface="Century Gothic"/>
                <a:ea typeface="Century Gothic"/>
                <a:cs typeface="Century Gothic"/>
                <a:sym typeface="Century Gothic"/>
              </a:defRPr>
            </a:lvl1pPr>
            <a:lvl2pPr marL="502919" marR="0" lvl="1" indent="-134619" algn="l" rtl="0">
              <a:lnSpc>
                <a:spcPct val="90000"/>
              </a:lnSpc>
              <a:spcBef>
                <a:spcPts val="600"/>
              </a:spcBef>
              <a:buClr>
                <a:schemeClr val="dk1"/>
              </a:buClr>
              <a:buSzPct val="80000"/>
              <a:buFont typeface="Arial"/>
              <a:buChar char="•"/>
              <a:defRPr sz="2000" b="0" i="0" u="none" strike="noStrike" cap="none">
                <a:solidFill>
                  <a:schemeClr val="dk1"/>
                </a:solidFill>
                <a:latin typeface="Century Gothic"/>
                <a:ea typeface="Century Gothic"/>
                <a:cs typeface="Century Gothic"/>
                <a:sym typeface="Century Gothic"/>
              </a:defRPr>
            </a:lvl2pPr>
            <a:lvl3pPr marL="731520" marR="0" lvl="2" indent="-144779" algn="l" rtl="0">
              <a:lnSpc>
                <a:spcPct val="90000"/>
              </a:lnSpc>
              <a:spcBef>
                <a:spcPts val="600"/>
              </a:spcBef>
              <a:buClr>
                <a:schemeClr val="dk1"/>
              </a:buClr>
              <a:buSzPct val="79999"/>
              <a:buFont typeface="Arial"/>
              <a:buChar char="•"/>
              <a:defRPr sz="1800" b="0" i="0" u="none" strike="noStrike" cap="none">
                <a:solidFill>
                  <a:schemeClr val="dk1"/>
                </a:solidFill>
                <a:latin typeface="Century Gothic"/>
                <a:ea typeface="Century Gothic"/>
                <a:cs typeface="Century Gothic"/>
                <a:sym typeface="Century Gothic"/>
              </a:defRPr>
            </a:lvl3pPr>
            <a:lvl4pPr marL="960120" marR="0" lvl="3"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4pPr>
            <a:lvl5pPr marL="1188720" marR="0" lvl="4"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5pPr>
            <a:lvl6pPr marL="1417320" marR="0" lvl="5" indent="-154939"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6pPr>
            <a:lvl7pPr marL="1645920" marR="0" lvl="6"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7pPr>
            <a:lvl8pPr marL="1874520" marR="0" lvl="7"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8pPr>
            <a:lvl9pPr marL="2103120" marR="0" lvl="8"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250" name="Shape 250"/>
          <p:cNvSpPr txBox="1">
            <a:spLocks noGrp="1"/>
          </p:cNvSpPr>
          <p:nvPr>
            <p:ph type="ftr" idx="11"/>
          </p:nvPr>
        </p:nvSpPr>
        <p:spPr>
          <a:xfrm>
            <a:off x="1209150" y="6448426"/>
            <a:ext cx="6639900" cy="180900"/>
          </a:xfrm>
          <a:prstGeom prst="rect">
            <a:avLst/>
          </a:prstGeom>
          <a:noFill/>
          <a:ln>
            <a:noFill/>
          </a:ln>
        </p:spPr>
        <p:txBody>
          <a:bodyPr wrap="square" lIns="91425" tIns="91425" rIns="91425" bIns="91425" anchor="ctr" anchorCtr="0"/>
          <a:lstStyle>
            <a:lvl1pPr marL="0" marR="0" lvl="0" indent="0" algn="l" rtl="0">
              <a:spcBef>
                <a:spcPts val="0"/>
              </a:spcBef>
              <a:buNone/>
              <a:defRPr sz="1100"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1" name="Shape 251"/>
          <p:cNvSpPr txBox="1">
            <a:spLocks noGrp="1"/>
          </p:cNvSpPr>
          <p:nvPr>
            <p:ph type="dt" idx="10"/>
          </p:nvPr>
        </p:nvSpPr>
        <p:spPr>
          <a:xfrm>
            <a:off x="8153935" y="6448426"/>
            <a:ext cx="1396500" cy="180900"/>
          </a:xfrm>
          <a:prstGeom prst="rect">
            <a:avLst/>
          </a:prstGeom>
          <a:noFill/>
          <a:ln>
            <a:noFill/>
          </a:ln>
        </p:spPr>
        <p:txBody>
          <a:bodyPr wrap="square" lIns="91425" tIns="91425" rIns="91425" bIns="91425" anchor="ctr" anchorCtr="0"/>
          <a:lstStyle>
            <a:lvl1pPr marL="0" marR="0" lvl="0" indent="0" algn="r" rtl="0">
              <a:spcBef>
                <a:spcPts val="0"/>
              </a:spcBef>
              <a:buNone/>
              <a:defRPr sz="11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2" name="Shape 252"/>
          <p:cNvSpPr txBox="1">
            <a:spLocks noGrp="1"/>
          </p:cNvSpPr>
          <p:nvPr>
            <p:ph type="sldNum" idx="12"/>
          </p:nvPr>
        </p:nvSpPr>
        <p:spPr>
          <a:xfrm>
            <a:off x="9830771" y="6448426"/>
            <a:ext cx="1143300" cy="180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dk1"/>
                </a:solidFill>
                <a:latin typeface="Century Gothic"/>
                <a:ea typeface="Century Gothic"/>
                <a:cs typeface="Century Gothic"/>
                <a:sym typeface="Century Gothic"/>
              </a:rPr>
              <a:t>‹#›</a:t>
            </a:fld>
            <a:endParaRPr lang="en-US" sz="1100">
              <a:solidFill>
                <a:schemeClr val="dk1"/>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217931" y="3429000"/>
            <a:ext cx="9756000" cy="2362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2A2A2A"/>
              </a:buClr>
              <a:buFont typeface="Century Gothic"/>
              <a:buNone/>
              <a:defRPr sz="4400" b="0" i="0" u="none" strike="noStrike" cap="none">
                <a:solidFill>
                  <a:srgbClr val="2A2A2A"/>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5" name="Shape 255"/>
          <p:cNvSpPr txBox="1">
            <a:spLocks noGrp="1"/>
          </p:cNvSpPr>
          <p:nvPr>
            <p:ph type="body" idx="1"/>
          </p:nvPr>
        </p:nvSpPr>
        <p:spPr>
          <a:xfrm>
            <a:off x="1213466" y="685800"/>
            <a:ext cx="7855200" cy="1142999"/>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600"/>
              </a:spcBef>
              <a:buClr>
                <a:schemeClr val="dk1"/>
              </a:buClr>
              <a:buFont typeface="Arial"/>
              <a:buNone/>
              <a:defRPr sz="1800" b="0" i="0" u="none" strike="noStrike" cap="none">
                <a:solidFill>
                  <a:srgbClr val="979797"/>
                </a:solidFill>
                <a:latin typeface="Century Gothic"/>
                <a:ea typeface="Century Gothic"/>
                <a:cs typeface="Century Gothic"/>
                <a:sym typeface="Century Gothic"/>
              </a:defRPr>
            </a:lvl2pPr>
            <a:lvl3pPr marL="914400" marR="0" lvl="2" indent="0" algn="l" rtl="0">
              <a:lnSpc>
                <a:spcPct val="90000"/>
              </a:lnSpc>
              <a:spcBef>
                <a:spcPts val="600"/>
              </a:spcBef>
              <a:buClr>
                <a:schemeClr val="dk1"/>
              </a:buClr>
              <a:buFont typeface="Arial"/>
              <a:buNone/>
              <a:defRPr sz="1600" b="0" i="0" u="none" strike="noStrike" cap="none">
                <a:solidFill>
                  <a:srgbClr val="979797"/>
                </a:solidFill>
                <a:latin typeface="Century Gothic"/>
                <a:ea typeface="Century Gothic"/>
                <a:cs typeface="Century Gothic"/>
                <a:sym typeface="Century Gothic"/>
              </a:defRPr>
            </a:lvl3pPr>
            <a:lvl4pPr marL="1371600" marR="0" lvl="3" indent="0" algn="l" rtl="0">
              <a:lnSpc>
                <a:spcPct val="90000"/>
              </a:lnSpc>
              <a:spcBef>
                <a:spcPts val="600"/>
              </a:spcBef>
              <a:buClr>
                <a:schemeClr val="dk1"/>
              </a:buClr>
              <a:buFont typeface="Arial"/>
              <a:buNone/>
              <a:defRPr sz="1400" b="0" i="0" u="none" strike="noStrike" cap="none">
                <a:solidFill>
                  <a:srgbClr val="979797"/>
                </a:solidFill>
                <a:latin typeface="Century Gothic"/>
                <a:ea typeface="Century Gothic"/>
                <a:cs typeface="Century Gothic"/>
                <a:sym typeface="Century Gothic"/>
              </a:defRPr>
            </a:lvl4pPr>
            <a:lvl5pPr marL="1828800" marR="0" lvl="4" indent="0" algn="l" rtl="0">
              <a:lnSpc>
                <a:spcPct val="90000"/>
              </a:lnSpc>
              <a:spcBef>
                <a:spcPts val="600"/>
              </a:spcBef>
              <a:buClr>
                <a:schemeClr val="dk1"/>
              </a:buClr>
              <a:buFont typeface="Arial"/>
              <a:buNone/>
              <a:defRPr sz="1400" b="0" i="0" u="none" strike="noStrike" cap="none">
                <a:solidFill>
                  <a:srgbClr val="979797"/>
                </a:solidFill>
                <a:latin typeface="Century Gothic"/>
                <a:ea typeface="Century Gothic"/>
                <a:cs typeface="Century Gothic"/>
                <a:sym typeface="Century Gothic"/>
              </a:defRPr>
            </a:lvl5pPr>
            <a:lvl6pPr marL="2286000" marR="0" lvl="5" indent="0" algn="l" rtl="0">
              <a:spcBef>
                <a:spcPts val="600"/>
              </a:spcBef>
              <a:buClr>
                <a:srgbClr val="979797"/>
              </a:buClr>
              <a:buFont typeface="Arial"/>
              <a:buNone/>
              <a:defRPr sz="1400" b="0" i="0" u="none" strike="noStrike" cap="none">
                <a:solidFill>
                  <a:srgbClr val="979797"/>
                </a:solidFill>
                <a:latin typeface="Century Gothic"/>
                <a:ea typeface="Century Gothic"/>
                <a:cs typeface="Century Gothic"/>
                <a:sym typeface="Century Gothic"/>
              </a:defRPr>
            </a:lvl6pPr>
            <a:lvl7pPr marL="2743200" marR="0" lvl="6" indent="0" algn="l" rtl="0">
              <a:spcBef>
                <a:spcPts val="600"/>
              </a:spcBef>
              <a:buClr>
                <a:srgbClr val="979797"/>
              </a:buClr>
              <a:buFont typeface="Arial"/>
              <a:buNone/>
              <a:defRPr sz="1400" b="0" i="0" u="none" strike="noStrike" cap="none">
                <a:solidFill>
                  <a:srgbClr val="979797"/>
                </a:solidFill>
                <a:latin typeface="Century Gothic"/>
                <a:ea typeface="Century Gothic"/>
                <a:cs typeface="Century Gothic"/>
                <a:sym typeface="Century Gothic"/>
              </a:defRPr>
            </a:lvl7pPr>
            <a:lvl8pPr marL="3200400" marR="0" lvl="7" indent="0" algn="l" rtl="0">
              <a:spcBef>
                <a:spcPts val="600"/>
              </a:spcBef>
              <a:buClr>
                <a:srgbClr val="979797"/>
              </a:buClr>
              <a:buFont typeface="Arial"/>
              <a:buNone/>
              <a:defRPr sz="1400" b="0" i="0" u="none" strike="noStrike" cap="none">
                <a:solidFill>
                  <a:srgbClr val="979797"/>
                </a:solidFill>
                <a:latin typeface="Century Gothic"/>
                <a:ea typeface="Century Gothic"/>
                <a:cs typeface="Century Gothic"/>
                <a:sym typeface="Century Gothic"/>
              </a:defRPr>
            </a:lvl8pPr>
            <a:lvl9pPr marL="3657600" marR="0" lvl="8" indent="0" algn="l" rtl="0">
              <a:spcBef>
                <a:spcPts val="600"/>
              </a:spcBef>
              <a:buClr>
                <a:srgbClr val="979797"/>
              </a:buClr>
              <a:buFont typeface="Arial"/>
              <a:buNone/>
              <a:defRPr sz="1400" b="0" i="0" u="none" strike="noStrike" cap="none">
                <a:solidFill>
                  <a:srgbClr val="979797"/>
                </a:solidFill>
                <a:latin typeface="Century Gothic"/>
                <a:ea typeface="Century Gothic"/>
                <a:cs typeface="Century Gothic"/>
                <a:sym typeface="Century Gothic"/>
              </a:defRPr>
            </a:lvl9pPr>
          </a:lstStyle>
          <a:p>
            <a:endParaRPr/>
          </a:p>
        </p:txBody>
      </p:sp>
      <p:sp>
        <p:nvSpPr>
          <p:cNvPr id="256" name="Shape 256"/>
          <p:cNvSpPr txBox="1">
            <a:spLocks noGrp="1"/>
          </p:cNvSpPr>
          <p:nvPr>
            <p:ph type="ftr" idx="11"/>
          </p:nvPr>
        </p:nvSpPr>
        <p:spPr>
          <a:xfrm>
            <a:off x="1209150" y="6448426"/>
            <a:ext cx="6639900" cy="180900"/>
          </a:xfrm>
          <a:prstGeom prst="rect">
            <a:avLst/>
          </a:prstGeom>
          <a:noFill/>
          <a:ln>
            <a:noFill/>
          </a:ln>
        </p:spPr>
        <p:txBody>
          <a:bodyPr wrap="square" lIns="91425" tIns="91425" rIns="91425" bIns="91425" anchor="ctr" anchorCtr="0"/>
          <a:lstStyle>
            <a:lvl1pPr marL="0" marR="0" lvl="0" indent="0" algn="l" rtl="0">
              <a:spcBef>
                <a:spcPts val="0"/>
              </a:spcBef>
              <a:buNone/>
              <a:defRPr sz="1100"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7" name="Shape 257"/>
          <p:cNvSpPr txBox="1">
            <a:spLocks noGrp="1"/>
          </p:cNvSpPr>
          <p:nvPr>
            <p:ph type="dt" idx="10"/>
          </p:nvPr>
        </p:nvSpPr>
        <p:spPr>
          <a:xfrm>
            <a:off x="8153935" y="6448426"/>
            <a:ext cx="1396500" cy="180900"/>
          </a:xfrm>
          <a:prstGeom prst="rect">
            <a:avLst/>
          </a:prstGeom>
          <a:noFill/>
          <a:ln>
            <a:noFill/>
          </a:ln>
        </p:spPr>
        <p:txBody>
          <a:bodyPr wrap="square" lIns="91425" tIns="91425" rIns="91425" bIns="91425" anchor="ctr" anchorCtr="0"/>
          <a:lstStyle>
            <a:lvl1pPr marL="0" marR="0" lvl="0" indent="0" algn="r" rtl="0">
              <a:spcBef>
                <a:spcPts val="0"/>
              </a:spcBef>
              <a:buNone/>
              <a:defRPr sz="11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8" name="Shape 258"/>
          <p:cNvSpPr txBox="1">
            <a:spLocks noGrp="1"/>
          </p:cNvSpPr>
          <p:nvPr>
            <p:ph type="sldNum" idx="12"/>
          </p:nvPr>
        </p:nvSpPr>
        <p:spPr>
          <a:xfrm>
            <a:off x="9830771" y="6448426"/>
            <a:ext cx="1143300" cy="180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dk1"/>
                </a:solidFill>
                <a:latin typeface="Century Gothic"/>
                <a:ea typeface="Century Gothic"/>
                <a:cs typeface="Century Gothic"/>
                <a:sym typeface="Century Gothic"/>
              </a:rPr>
              <a:t>‹#›</a:t>
            </a:fld>
            <a:endParaRPr lang="en-US" sz="1100">
              <a:solidFill>
                <a:schemeClr val="dk1"/>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15600" y="593366"/>
            <a:ext cx="11360700" cy="763500"/>
          </a:xfrm>
          <a:prstGeom prst="rect">
            <a:avLst/>
          </a:prstGeom>
        </p:spPr>
        <p:txBody>
          <a:bodyPr wrap="square"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415600" y="1536633"/>
            <a:ext cx="5333100" cy="4555200"/>
          </a:xfrm>
          <a:prstGeom prst="rect">
            <a:avLst/>
          </a:prstGeom>
        </p:spPr>
        <p:txBody>
          <a:bodyPr wrap="square" lIns="121900" tIns="121900" rIns="121900" bIns="121900" anchor="t" anchorCtr="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7" name="Shape 27"/>
          <p:cNvSpPr txBox="1">
            <a:spLocks noGrp="1"/>
          </p:cNvSpPr>
          <p:nvPr>
            <p:ph type="body" idx="2"/>
          </p:nvPr>
        </p:nvSpPr>
        <p:spPr>
          <a:xfrm>
            <a:off x="6443200" y="1536633"/>
            <a:ext cx="5333100" cy="4555200"/>
          </a:xfrm>
          <a:prstGeom prst="rect">
            <a:avLst/>
          </a:prstGeom>
        </p:spPr>
        <p:txBody>
          <a:bodyPr wrap="square" lIns="121900" tIns="121900" rIns="121900" bIns="121900" anchor="t" anchorCtr="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8" name="Shape 28"/>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217931" y="274637"/>
            <a:ext cx="9756000" cy="1325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2A2A2A"/>
              </a:buClr>
              <a:buFont typeface="Century Gothic"/>
              <a:buNone/>
              <a:defRPr sz="4000" b="0" i="0" u="none" strike="noStrike" cap="none">
                <a:solidFill>
                  <a:srgbClr val="2A2A2A"/>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61" name="Shape 261"/>
          <p:cNvSpPr txBox="1">
            <a:spLocks noGrp="1"/>
          </p:cNvSpPr>
          <p:nvPr>
            <p:ph type="body" idx="1"/>
          </p:nvPr>
        </p:nvSpPr>
        <p:spPr>
          <a:xfrm>
            <a:off x="1217931" y="1828799"/>
            <a:ext cx="4710300" cy="8382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Arial"/>
              <a:buNone/>
              <a:defRPr sz="2400" b="0" i="0" u="none" strike="noStrike" cap="none">
                <a:solidFill>
                  <a:srgbClr val="2A2A2A"/>
                </a:solidFill>
                <a:latin typeface="Century Gothic"/>
                <a:ea typeface="Century Gothic"/>
                <a:cs typeface="Century Gothic"/>
                <a:sym typeface="Century Gothic"/>
              </a:defRPr>
            </a:lvl1pPr>
            <a:lvl2pPr marL="457200" marR="0" lvl="1" indent="0" algn="l" rtl="0">
              <a:lnSpc>
                <a:spcPct val="90000"/>
              </a:lnSpc>
              <a:spcBef>
                <a:spcPts val="6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6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6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6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spcBef>
                <a:spcPts val="6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spcBef>
                <a:spcPts val="6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spcBef>
                <a:spcPts val="6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spcBef>
                <a:spcPts val="6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262" name="Shape 262"/>
          <p:cNvSpPr txBox="1">
            <a:spLocks noGrp="1"/>
          </p:cNvSpPr>
          <p:nvPr>
            <p:ph type="body" idx="2"/>
          </p:nvPr>
        </p:nvSpPr>
        <p:spPr>
          <a:xfrm>
            <a:off x="1217931" y="2743200"/>
            <a:ext cx="4710300" cy="3429000"/>
          </a:xfrm>
          <a:prstGeom prst="rect">
            <a:avLst/>
          </a:prstGeom>
          <a:noFill/>
          <a:ln>
            <a:noFill/>
          </a:ln>
        </p:spPr>
        <p:txBody>
          <a:bodyPr wrap="square" lIns="91425" tIns="91425" rIns="91425" bIns="91425" anchor="t" anchorCtr="0"/>
          <a:lstStyle>
            <a:lvl1pPr marL="274320" marR="0" lvl="0" indent="-134620" algn="l" rtl="0">
              <a:lnSpc>
                <a:spcPct val="90000"/>
              </a:lnSpc>
              <a:spcBef>
                <a:spcPts val="1800"/>
              </a:spcBef>
              <a:buClr>
                <a:schemeClr val="dk1"/>
              </a:buClr>
              <a:buSzPct val="80000"/>
              <a:buFont typeface="Arial"/>
              <a:buChar char="•"/>
              <a:defRPr sz="2000" b="0" i="0" u="none" strike="noStrike" cap="none">
                <a:solidFill>
                  <a:schemeClr val="dk1"/>
                </a:solidFill>
                <a:latin typeface="Century Gothic"/>
                <a:ea typeface="Century Gothic"/>
                <a:cs typeface="Century Gothic"/>
                <a:sym typeface="Century Gothic"/>
              </a:defRPr>
            </a:lvl1pPr>
            <a:lvl2pPr marL="502919" marR="0" lvl="1" indent="-144779" algn="l" rtl="0">
              <a:lnSpc>
                <a:spcPct val="90000"/>
              </a:lnSpc>
              <a:spcBef>
                <a:spcPts val="600"/>
              </a:spcBef>
              <a:buClr>
                <a:schemeClr val="dk1"/>
              </a:buClr>
              <a:buSzPct val="79999"/>
              <a:buFont typeface="Arial"/>
              <a:buChar char="•"/>
              <a:defRPr sz="1800" b="0" i="0" u="none" strike="noStrike" cap="none">
                <a:solidFill>
                  <a:schemeClr val="dk1"/>
                </a:solidFill>
                <a:latin typeface="Century Gothic"/>
                <a:ea typeface="Century Gothic"/>
                <a:cs typeface="Century Gothic"/>
                <a:sym typeface="Century Gothic"/>
              </a:defRPr>
            </a:lvl2pPr>
            <a:lvl3pPr marL="731520" marR="0" lvl="2"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3pPr>
            <a:lvl4pPr marL="960120" marR="0" lvl="3" indent="-165100" algn="l" rtl="0">
              <a:lnSpc>
                <a:spcPct val="90000"/>
              </a:lnSpc>
              <a:spcBef>
                <a:spcPts val="600"/>
              </a:spcBef>
              <a:buClr>
                <a:schemeClr val="dk1"/>
              </a:buClr>
              <a:buSzPct val="80000"/>
              <a:buFont typeface="Arial"/>
              <a:buChar char="•"/>
              <a:defRPr sz="1400" b="0" i="0" u="none" strike="noStrike" cap="none">
                <a:solidFill>
                  <a:schemeClr val="dk1"/>
                </a:solidFill>
                <a:latin typeface="Century Gothic"/>
                <a:ea typeface="Century Gothic"/>
                <a:cs typeface="Century Gothic"/>
                <a:sym typeface="Century Gothic"/>
              </a:defRPr>
            </a:lvl4pPr>
            <a:lvl5pPr marL="1188720" marR="0" lvl="4" indent="-165100" algn="l" rtl="0">
              <a:lnSpc>
                <a:spcPct val="90000"/>
              </a:lnSpc>
              <a:spcBef>
                <a:spcPts val="600"/>
              </a:spcBef>
              <a:buClr>
                <a:schemeClr val="dk1"/>
              </a:buClr>
              <a:buSzPct val="80000"/>
              <a:buFont typeface="Arial"/>
              <a:buChar char="•"/>
              <a:defRPr sz="1400" b="0" i="0" u="none" strike="noStrike" cap="none">
                <a:solidFill>
                  <a:schemeClr val="dk1"/>
                </a:solidFill>
                <a:latin typeface="Century Gothic"/>
                <a:ea typeface="Century Gothic"/>
                <a:cs typeface="Century Gothic"/>
                <a:sym typeface="Century Gothic"/>
              </a:defRPr>
            </a:lvl5pPr>
            <a:lvl6pPr marL="1417320" marR="0" lvl="5" indent="-165100" algn="l" rtl="0">
              <a:spcBef>
                <a:spcPts val="600"/>
              </a:spcBef>
              <a:buClr>
                <a:schemeClr val="dk1"/>
              </a:buClr>
              <a:buSzPct val="80000"/>
              <a:buFont typeface="Arial"/>
              <a:buChar char="•"/>
              <a:defRPr sz="1400" b="0" i="0" u="none" strike="noStrike" cap="none">
                <a:solidFill>
                  <a:schemeClr val="dk1"/>
                </a:solidFill>
                <a:latin typeface="Century Gothic"/>
                <a:ea typeface="Century Gothic"/>
                <a:cs typeface="Century Gothic"/>
                <a:sym typeface="Century Gothic"/>
              </a:defRPr>
            </a:lvl6pPr>
            <a:lvl7pPr marL="1645920" marR="0" lvl="6" indent="-165100" algn="l" rtl="0">
              <a:spcBef>
                <a:spcPts val="600"/>
              </a:spcBef>
              <a:buClr>
                <a:schemeClr val="dk1"/>
              </a:buClr>
              <a:buSzPct val="80000"/>
              <a:buFont typeface="Arial"/>
              <a:buChar char="•"/>
              <a:defRPr sz="1400" b="0" i="0" u="none" strike="noStrike" cap="none">
                <a:solidFill>
                  <a:schemeClr val="dk1"/>
                </a:solidFill>
                <a:latin typeface="Century Gothic"/>
                <a:ea typeface="Century Gothic"/>
                <a:cs typeface="Century Gothic"/>
                <a:sym typeface="Century Gothic"/>
              </a:defRPr>
            </a:lvl7pPr>
            <a:lvl8pPr marL="1874520" marR="0" lvl="7" indent="-165100" algn="l" rtl="0">
              <a:spcBef>
                <a:spcPts val="600"/>
              </a:spcBef>
              <a:buClr>
                <a:schemeClr val="dk1"/>
              </a:buClr>
              <a:buSzPct val="80000"/>
              <a:buFont typeface="Arial"/>
              <a:buChar char="•"/>
              <a:defRPr sz="1400" b="0" i="0" u="none" strike="noStrike" cap="none">
                <a:solidFill>
                  <a:schemeClr val="dk1"/>
                </a:solidFill>
                <a:latin typeface="Century Gothic"/>
                <a:ea typeface="Century Gothic"/>
                <a:cs typeface="Century Gothic"/>
                <a:sym typeface="Century Gothic"/>
              </a:defRPr>
            </a:lvl8pPr>
            <a:lvl9pPr marL="2103120" marR="0" lvl="8" indent="-165100" algn="l" rtl="0">
              <a:spcBef>
                <a:spcPts val="600"/>
              </a:spcBef>
              <a:buClr>
                <a:schemeClr val="dk1"/>
              </a:buClr>
              <a:buSzPct val="800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263" name="Shape 263"/>
          <p:cNvSpPr txBox="1">
            <a:spLocks noGrp="1"/>
          </p:cNvSpPr>
          <p:nvPr>
            <p:ph type="body" idx="3"/>
          </p:nvPr>
        </p:nvSpPr>
        <p:spPr>
          <a:xfrm>
            <a:off x="6263685" y="1828799"/>
            <a:ext cx="4710300" cy="8382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Arial"/>
              <a:buNone/>
              <a:defRPr sz="2400" b="0" i="0" u="none" strike="noStrike" cap="none">
                <a:solidFill>
                  <a:srgbClr val="2A2A2A"/>
                </a:solidFill>
                <a:latin typeface="Century Gothic"/>
                <a:ea typeface="Century Gothic"/>
                <a:cs typeface="Century Gothic"/>
                <a:sym typeface="Century Gothic"/>
              </a:defRPr>
            </a:lvl1pPr>
            <a:lvl2pPr marL="457200" marR="0" lvl="1" indent="0" algn="l" rtl="0">
              <a:lnSpc>
                <a:spcPct val="90000"/>
              </a:lnSpc>
              <a:spcBef>
                <a:spcPts val="6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6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6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6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spcBef>
                <a:spcPts val="6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spcBef>
                <a:spcPts val="6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spcBef>
                <a:spcPts val="6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spcBef>
                <a:spcPts val="6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264" name="Shape 264"/>
          <p:cNvSpPr txBox="1">
            <a:spLocks noGrp="1"/>
          </p:cNvSpPr>
          <p:nvPr>
            <p:ph type="body" idx="4"/>
          </p:nvPr>
        </p:nvSpPr>
        <p:spPr>
          <a:xfrm>
            <a:off x="6263685" y="2743200"/>
            <a:ext cx="4710300" cy="3429000"/>
          </a:xfrm>
          <a:prstGeom prst="rect">
            <a:avLst/>
          </a:prstGeom>
          <a:noFill/>
          <a:ln>
            <a:noFill/>
          </a:ln>
        </p:spPr>
        <p:txBody>
          <a:bodyPr wrap="square" lIns="91425" tIns="91425" rIns="91425" bIns="91425" anchor="t" anchorCtr="0"/>
          <a:lstStyle>
            <a:lvl1pPr marL="274320" marR="0" lvl="0" indent="-134620" algn="l" rtl="0">
              <a:lnSpc>
                <a:spcPct val="90000"/>
              </a:lnSpc>
              <a:spcBef>
                <a:spcPts val="1800"/>
              </a:spcBef>
              <a:buClr>
                <a:schemeClr val="dk1"/>
              </a:buClr>
              <a:buSzPct val="80000"/>
              <a:buFont typeface="Arial"/>
              <a:buChar char="•"/>
              <a:defRPr sz="2000" b="0" i="0" u="none" strike="noStrike" cap="none">
                <a:solidFill>
                  <a:schemeClr val="dk1"/>
                </a:solidFill>
                <a:latin typeface="Century Gothic"/>
                <a:ea typeface="Century Gothic"/>
                <a:cs typeface="Century Gothic"/>
                <a:sym typeface="Century Gothic"/>
              </a:defRPr>
            </a:lvl1pPr>
            <a:lvl2pPr marL="502919" marR="0" lvl="1" indent="-144779" algn="l" rtl="0">
              <a:lnSpc>
                <a:spcPct val="90000"/>
              </a:lnSpc>
              <a:spcBef>
                <a:spcPts val="600"/>
              </a:spcBef>
              <a:buClr>
                <a:schemeClr val="dk1"/>
              </a:buClr>
              <a:buSzPct val="79999"/>
              <a:buFont typeface="Arial"/>
              <a:buChar char="•"/>
              <a:defRPr sz="1800" b="0" i="0" u="none" strike="noStrike" cap="none">
                <a:solidFill>
                  <a:schemeClr val="dk1"/>
                </a:solidFill>
                <a:latin typeface="Century Gothic"/>
                <a:ea typeface="Century Gothic"/>
                <a:cs typeface="Century Gothic"/>
                <a:sym typeface="Century Gothic"/>
              </a:defRPr>
            </a:lvl2pPr>
            <a:lvl3pPr marL="731520" marR="0" lvl="2"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3pPr>
            <a:lvl4pPr marL="960120" marR="0" lvl="3" indent="-165100" algn="l" rtl="0">
              <a:lnSpc>
                <a:spcPct val="90000"/>
              </a:lnSpc>
              <a:spcBef>
                <a:spcPts val="600"/>
              </a:spcBef>
              <a:buClr>
                <a:schemeClr val="dk1"/>
              </a:buClr>
              <a:buSzPct val="80000"/>
              <a:buFont typeface="Arial"/>
              <a:buChar char="•"/>
              <a:defRPr sz="1400" b="0" i="0" u="none" strike="noStrike" cap="none">
                <a:solidFill>
                  <a:schemeClr val="dk1"/>
                </a:solidFill>
                <a:latin typeface="Century Gothic"/>
                <a:ea typeface="Century Gothic"/>
                <a:cs typeface="Century Gothic"/>
                <a:sym typeface="Century Gothic"/>
              </a:defRPr>
            </a:lvl4pPr>
            <a:lvl5pPr marL="1188720" marR="0" lvl="4" indent="-165100" algn="l" rtl="0">
              <a:lnSpc>
                <a:spcPct val="90000"/>
              </a:lnSpc>
              <a:spcBef>
                <a:spcPts val="600"/>
              </a:spcBef>
              <a:buClr>
                <a:schemeClr val="dk1"/>
              </a:buClr>
              <a:buSzPct val="80000"/>
              <a:buFont typeface="Arial"/>
              <a:buChar char="•"/>
              <a:defRPr sz="1400" b="0" i="0" u="none" strike="noStrike" cap="none">
                <a:solidFill>
                  <a:schemeClr val="dk1"/>
                </a:solidFill>
                <a:latin typeface="Century Gothic"/>
                <a:ea typeface="Century Gothic"/>
                <a:cs typeface="Century Gothic"/>
                <a:sym typeface="Century Gothic"/>
              </a:defRPr>
            </a:lvl5pPr>
            <a:lvl6pPr marL="1417320" marR="0" lvl="5" indent="-165100" algn="l" rtl="0">
              <a:spcBef>
                <a:spcPts val="600"/>
              </a:spcBef>
              <a:buClr>
                <a:schemeClr val="dk1"/>
              </a:buClr>
              <a:buSzPct val="80000"/>
              <a:buFont typeface="Arial"/>
              <a:buChar char="•"/>
              <a:defRPr sz="1400" b="0" i="0" u="none" strike="noStrike" cap="none">
                <a:solidFill>
                  <a:schemeClr val="dk1"/>
                </a:solidFill>
                <a:latin typeface="Century Gothic"/>
                <a:ea typeface="Century Gothic"/>
                <a:cs typeface="Century Gothic"/>
                <a:sym typeface="Century Gothic"/>
              </a:defRPr>
            </a:lvl6pPr>
            <a:lvl7pPr marL="1645920" marR="0" lvl="6" indent="-165100" algn="l" rtl="0">
              <a:spcBef>
                <a:spcPts val="600"/>
              </a:spcBef>
              <a:buClr>
                <a:schemeClr val="dk1"/>
              </a:buClr>
              <a:buSzPct val="80000"/>
              <a:buFont typeface="Arial"/>
              <a:buChar char="•"/>
              <a:defRPr sz="1400" b="0" i="0" u="none" strike="noStrike" cap="none">
                <a:solidFill>
                  <a:schemeClr val="dk1"/>
                </a:solidFill>
                <a:latin typeface="Century Gothic"/>
                <a:ea typeface="Century Gothic"/>
                <a:cs typeface="Century Gothic"/>
                <a:sym typeface="Century Gothic"/>
              </a:defRPr>
            </a:lvl7pPr>
            <a:lvl8pPr marL="1874520" marR="0" lvl="7" indent="-165100" algn="l" rtl="0">
              <a:spcBef>
                <a:spcPts val="600"/>
              </a:spcBef>
              <a:buClr>
                <a:schemeClr val="dk1"/>
              </a:buClr>
              <a:buSzPct val="80000"/>
              <a:buFont typeface="Arial"/>
              <a:buChar char="•"/>
              <a:defRPr sz="1400" b="0" i="0" u="none" strike="noStrike" cap="none">
                <a:solidFill>
                  <a:schemeClr val="dk1"/>
                </a:solidFill>
                <a:latin typeface="Century Gothic"/>
                <a:ea typeface="Century Gothic"/>
                <a:cs typeface="Century Gothic"/>
                <a:sym typeface="Century Gothic"/>
              </a:defRPr>
            </a:lvl8pPr>
            <a:lvl9pPr marL="2103120" marR="0" lvl="8" indent="-165100" algn="l" rtl="0">
              <a:spcBef>
                <a:spcPts val="600"/>
              </a:spcBef>
              <a:buClr>
                <a:schemeClr val="dk1"/>
              </a:buClr>
              <a:buSzPct val="800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265" name="Shape 265"/>
          <p:cNvSpPr txBox="1">
            <a:spLocks noGrp="1"/>
          </p:cNvSpPr>
          <p:nvPr>
            <p:ph type="ftr" idx="11"/>
          </p:nvPr>
        </p:nvSpPr>
        <p:spPr>
          <a:xfrm>
            <a:off x="1209150" y="6448426"/>
            <a:ext cx="6639900" cy="180900"/>
          </a:xfrm>
          <a:prstGeom prst="rect">
            <a:avLst/>
          </a:prstGeom>
          <a:noFill/>
          <a:ln>
            <a:noFill/>
          </a:ln>
        </p:spPr>
        <p:txBody>
          <a:bodyPr wrap="square" lIns="91425" tIns="91425" rIns="91425" bIns="91425" anchor="ctr" anchorCtr="0"/>
          <a:lstStyle>
            <a:lvl1pPr marL="0" marR="0" lvl="0" indent="0" algn="l" rtl="0">
              <a:spcBef>
                <a:spcPts val="0"/>
              </a:spcBef>
              <a:buNone/>
              <a:defRPr sz="1100"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66" name="Shape 266"/>
          <p:cNvSpPr txBox="1">
            <a:spLocks noGrp="1"/>
          </p:cNvSpPr>
          <p:nvPr>
            <p:ph type="dt" idx="10"/>
          </p:nvPr>
        </p:nvSpPr>
        <p:spPr>
          <a:xfrm>
            <a:off x="8153935" y="6448426"/>
            <a:ext cx="1396500" cy="180900"/>
          </a:xfrm>
          <a:prstGeom prst="rect">
            <a:avLst/>
          </a:prstGeom>
          <a:noFill/>
          <a:ln>
            <a:noFill/>
          </a:ln>
        </p:spPr>
        <p:txBody>
          <a:bodyPr wrap="square" lIns="91425" tIns="91425" rIns="91425" bIns="91425" anchor="ctr" anchorCtr="0"/>
          <a:lstStyle>
            <a:lvl1pPr marL="0" marR="0" lvl="0" indent="0" algn="r" rtl="0">
              <a:spcBef>
                <a:spcPts val="0"/>
              </a:spcBef>
              <a:buNone/>
              <a:defRPr sz="11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67" name="Shape 267"/>
          <p:cNvSpPr txBox="1">
            <a:spLocks noGrp="1"/>
          </p:cNvSpPr>
          <p:nvPr>
            <p:ph type="sldNum" idx="12"/>
          </p:nvPr>
        </p:nvSpPr>
        <p:spPr>
          <a:xfrm>
            <a:off x="9830771" y="6448426"/>
            <a:ext cx="1143300" cy="180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dk1"/>
                </a:solidFill>
                <a:latin typeface="Century Gothic"/>
                <a:ea typeface="Century Gothic"/>
                <a:cs typeface="Century Gothic"/>
                <a:sym typeface="Century Gothic"/>
              </a:rPr>
              <a:t>‹#›</a:t>
            </a:fld>
            <a:endParaRPr lang="en-US" sz="1100">
              <a:solidFill>
                <a:schemeClr val="dk1"/>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1217931" y="274637"/>
            <a:ext cx="9756000" cy="1325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2A2A2A"/>
              </a:buClr>
              <a:buFont typeface="Century Gothic"/>
              <a:buNone/>
              <a:defRPr sz="4000" b="0" i="0" u="none" strike="noStrike" cap="none">
                <a:solidFill>
                  <a:srgbClr val="2A2A2A"/>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70" name="Shape 270"/>
          <p:cNvSpPr txBox="1">
            <a:spLocks noGrp="1"/>
          </p:cNvSpPr>
          <p:nvPr>
            <p:ph type="ftr" idx="11"/>
          </p:nvPr>
        </p:nvSpPr>
        <p:spPr>
          <a:xfrm>
            <a:off x="1209150" y="6448426"/>
            <a:ext cx="6639900" cy="180900"/>
          </a:xfrm>
          <a:prstGeom prst="rect">
            <a:avLst/>
          </a:prstGeom>
          <a:noFill/>
          <a:ln>
            <a:noFill/>
          </a:ln>
        </p:spPr>
        <p:txBody>
          <a:bodyPr wrap="square" lIns="91425" tIns="91425" rIns="91425" bIns="91425" anchor="ctr" anchorCtr="0"/>
          <a:lstStyle>
            <a:lvl1pPr marL="0" marR="0" lvl="0" indent="0" algn="l" rtl="0">
              <a:spcBef>
                <a:spcPts val="0"/>
              </a:spcBef>
              <a:buNone/>
              <a:defRPr sz="1100"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1" name="Shape 271"/>
          <p:cNvSpPr txBox="1">
            <a:spLocks noGrp="1"/>
          </p:cNvSpPr>
          <p:nvPr>
            <p:ph type="dt" idx="10"/>
          </p:nvPr>
        </p:nvSpPr>
        <p:spPr>
          <a:xfrm>
            <a:off x="8153935" y="6448426"/>
            <a:ext cx="1396500" cy="180900"/>
          </a:xfrm>
          <a:prstGeom prst="rect">
            <a:avLst/>
          </a:prstGeom>
          <a:noFill/>
          <a:ln>
            <a:noFill/>
          </a:ln>
        </p:spPr>
        <p:txBody>
          <a:bodyPr wrap="square" lIns="91425" tIns="91425" rIns="91425" bIns="91425" anchor="ctr" anchorCtr="0"/>
          <a:lstStyle>
            <a:lvl1pPr marL="0" marR="0" lvl="0" indent="0" algn="r" rtl="0">
              <a:spcBef>
                <a:spcPts val="0"/>
              </a:spcBef>
              <a:buNone/>
              <a:defRPr sz="11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2" name="Shape 272"/>
          <p:cNvSpPr txBox="1">
            <a:spLocks noGrp="1"/>
          </p:cNvSpPr>
          <p:nvPr>
            <p:ph type="sldNum" idx="12"/>
          </p:nvPr>
        </p:nvSpPr>
        <p:spPr>
          <a:xfrm>
            <a:off x="9830771" y="6448426"/>
            <a:ext cx="1143300" cy="180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dk1"/>
                </a:solidFill>
                <a:latin typeface="Century Gothic"/>
                <a:ea typeface="Century Gothic"/>
                <a:cs typeface="Century Gothic"/>
                <a:sym typeface="Century Gothic"/>
              </a:rPr>
              <a:t>‹#›</a:t>
            </a:fld>
            <a:endParaRPr lang="en-US" sz="1100">
              <a:solidFill>
                <a:schemeClr val="dk1"/>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3"/>
        <p:cNvGrpSpPr/>
        <p:nvPr/>
      </p:nvGrpSpPr>
      <p:grpSpPr>
        <a:xfrm>
          <a:off x="0" y="0"/>
          <a:ext cx="0" cy="0"/>
          <a:chOff x="0" y="0"/>
          <a:chExt cx="0" cy="0"/>
        </a:xfrm>
      </p:grpSpPr>
      <p:sp>
        <p:nvSpPr>
          <p:cNvPr id="274" name="Shape 274"/>
          <p:cNvSpPr txBox="1">
            <a:spLocks noGrp="1"/>
          </p:cNvSpPr>
          <p:nvPr>
            <p:ph type="ftr" idx="11"/>
          </p:nvPr>
        </p:nvSpPr>
        <p:spPr>
          <a:xfrm>
            <a:off x="1209150" y="6448426"/>
            <a:ext cx="6639900" cy="180900"/>
          </a:xfrm>
          <a:prstGeom prst="rect">
            <a:avLst/>
          </a:prstGeom>
          <a:noFill/>
          <a:ln>
            <a:noFill/>
          </a:ln>
        </p:spPr>
        <p:txBody>
          <a:bodyPr wrap="square" lIns="91425" tIns="91425" rIns="91425" bIns="91425" anchor="ctr" anchorCtr="0"/>
          <a:lstStyle>
            <a:lvl1pPr marL="0" marR="0" lvl="0" indent="0" algn="l" rtl="0">
              <a:spcBef>
                <a:spcPts val="0"/>
              </a:spcBef>
              <a:buNone/>
              <a:defRPr sz="1100"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5" name="Shape 275"/>
          <p:cNvSpPr txBox="1">
            <a:spLocks noGrp="1"/>
          </p:cNvSpPr>
          <p:nvPr>
            <p:ph type="dt" idx="10"/>
          </p:nvPr>
        </p:nvSpPr>
        <p:spPr>
          <a:xfrm>
            <a:off x="8153935" y="6448426"/>
            <a:ext cx="1396500" cy="180900"/>
          </a:xfrm>
          <a:prstGeom prst="rect">
            <a:avLst/>
          </a:prstGeom>
          <a:noFill/>
          <a:ln>
            <a:noFill/>
          </a:ln>
        </p:spPr>
        <p:txBody>
          <a:bodyPr wrap="square" lIns="91425" tIns="91425" rIns="91425" bIns="91425" anchor="ctr" anchorCtr="0"/>
          <a:lstStyle>
            <a:lvl1pPr marL="0" marR="0" lvl="0" indent="0" algn="r" rtl="0">
              <a:spcBef>
                <a:spcPts val="0"/>
              </a:spcBef>
              <a:buNone/>
              <a:defRPr sz="11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6" name="Shape 276"/>
          <p:cNvSpPr txBox="1">
            <a:spLocks noGrp="1"/>
          </p:cNvSpPr>
          <p:nvPr>
            <p:ph type="sldNum" idx="12"/>
          </p:nvPr>
        </p:nvSpPr>
        <p:spPr>
          <a:xfrm>
            <a:off x="9830771" y="6448426"/>
            <a:ext cx="1143300" cy="180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dk1"/>
                </a:solidFill>
                <a:latin typeface="Century Gothic"/>
                <a:ea typeface="Century Gothic"/>
                <a:cs typeface="Century Gothic"/>
                <a:sym typeface="Century Gothic"/>
              </a:rPr>
              <a:t>‹#›</a:t>
            </a:fld>
            <a:endParaRPr lang="en-US" sz="1100">
              <a:solidFill>
                <a:schemeClr val="dk1"/>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1"/>
        </a:solidFill>
        <a:effectLst/>
      </p:bgPr>
    </p:bg>
    <p:spTree>
      <p:nvGrpSpPr>
        <p:cNvPr id="1" name="Shape 277"/>
        <p:cNvGrpSpPr/>
        <p:nvPr/>
      </p:nvGrpSpPr>
      <p:grpSpPr>
        <a:xfrm>
          <a:off x="0" y="0"/>
          <a:ext cx="0" cy="0"/>
          <a:chOff x="0" y="0"/>
          <a:chExt cx="0" cy="0"/>
        </a:xfrm>
      </p:grpSpPr>
      <p:sp>
        <p:nvSpPr>
          <p:cNvPr id="278" name="Shape 278"/>
          <p:cNvSpPr/>
          <p:nvPr/>
        </p:nvSpPr>
        <p:spPr>
          <a:xfrm>
            <a:off x="0" y="0"/>
            <a:ext cx="5181300" cy="6858000"/>
          </a:xfrm>
          <a:prstGeom prst="rect">
            <a:avLst/>
          </a:prstGeom>
          <a:gradFill>
            <a:gsLst>
              <a:gs pos="0">
                <a:srgbClr val="D8D8D8"/>
              </a:gs>
              <a:gs pos="100000">
                <a:srgbClr val="FFFFFF">
                  <a:alpha val="88627"/>
                </a:srgbClr>
              </a:gs>
            </a:gsLst>
            <a:path path="circle">
              <a:fillToRect l="100000" t="100000"/>
            </a:path>
            <a:tileRect r="-100000" b="-100000"/>
          </a:gra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entury Gothic"/>
              <a:ea typeface="Century Gothic"/>
              <a:cs typeface="Century Gothic"/>
              <a:sym typeface="Century Gothic"/>
            </a:endParaRPr>
          </a:p>
        </p:txBody>
      </p:sp>
      <p:sp>
        <p:nvSpPr>
          <p:cNvPr id="279" name="Shape 279"/>
          <p:cNvSpPr txBox="1">
            <a:spLocks noGrp="1"/>
          </p:cNvSpPr>
          <p:nvPr>
            <p:ph type="title"/>
          </p:nvPr>
        </p:nvSpPr>
        <p:spPr>
          <a:xfrm>
            <a:off x="684391" y="685800"/>
            <a:ext cx="3887100" cy="4038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2A2A2A"/>
              </a:buClr>
              <a:buFont typeface="Century Gothic"/>
              <a:buNone/>
              <a:defRPr sz="4000" b="0" i="0" u="none" strike="noStrike" cap="none">
                <a:solidFill>
                  <a:srgbClr val="2A2A2A"/>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80" name="Shape 280"/>
          <p:cNvSpPr txBox="1">
            <a:spLocks noGrp="1"/>
          </p:cNvSpPr>
          <p:nvPr>
            <p:ph type="body" idx="1"/>
          </p:nvPr>
        </p:nvSpPr>
        <p:spPr>
          <a:xfrm>
            <a:off x="5867342" y="685800"/>
            <a:ext cx="5640299" cy="5486400"/>
          </a:xfrm>
          <a:prstGeom prst="rect">
            <a:avLst/>
          </a:prstGeom>
          <a:noFill/>
          <a:ln>
            <a:noFill/>
          </a:ln>
        </p:spPr>
        <p:txBody>
          <a:bodyPr wrap="square" lIns="91425" tIns="91425" rIns="91425" bIns="91425" anchor="t" anchorCtr="0"/>
          <a:lstStyle>
            <a:lvl1pPr marL="274320" marR="0" lvl="0" indent="-114300" algn="l" rtl="0">
              <a:lnSpc>
                <a:spcPct val="90000"/>
              </a:lnSpc>
              <a:spcBef>
                <a:spcPts val="1800"/>
              </a:spcBef>
              <a:buClr>
                <a:schemeClr val="dk1"/>
              </a:buClr>
              <a:buSzPct val="80000"/>
              <a:buFont typeface="Arial"/>
              <a:buChar char="•"/>
              <a:defRPr sz="2400" b="0" i="0" u="none" strike="noStrike" cap="none">
                <a:solidFill>
                  <a:schemeClr val="dk1"/>
                </a:solidFill>
                <a:latin typeface="Century Gothic"/>
                <a:ea typeface="Century Gothic"/>
                <a:cs typeface="Century Gothic"/>
                <a:sym typeface="Century Gothic"/>
              </a:defRPr>
            </a:lvl1pPr>
            <a:lvl2pPr marL="502919" marR="0" lvl="1" indent="-134619" algn="l" rtl="0">
              <a:lnSpc>
                <a:spcPct val="90000"/>
              </a:lnSpc>
              <a:spcBef>
                <a:spcPts val="600"/>
              </a:spcBef>
              <a:buClr>
                <a:schemeClr val="dk1"/>
              </a:buClr>
              <a:buSzPct val="80000"/>
              <a:buFont typeface="Arial"/>
              <a:buChar char="•"/>
              <a:defRPr sz="2000" b="0" i="0" u="none" strike="noStrike" cap="none">
                <a:solidFill>
                  <a:schemeClr val="dk1"/>
                </a:solidFill>
                <a:latin typeface="Century Gothic"/>
                <a:ea typeface="Century Gothic"/>
                <a:cs typeface="Century Gothic"/>
                <a:sym typeface="Century Gothic"/>
              </a:defRPr>
            </a:lvl2pPr>
            <a:lvl3pPr marL="731520" marR="0" lvl="2" indent="-144779" algn="l" rtl="0">
              <a:lnSpc>
                <a:spcPct val="90000"/>
              </a:lnSpc>
              <a:spcBef>
                <a:spcPts val="600"/>
              </a:spcBef>
              <a:buClr>
                <a:schemeClr val="dk1"/>
              </a:buClr>
              <a:buSzPct val="79999"/>
              <a:buFont typeface="Arial"/>
              <a:buChar char="•"/>
              <a:defRPr sz="1800" b="0" i="0" u="none" strike="noStrike" cap="none">
                <a:solidFill>
                  <a:schemeClr val="dk1"/>
                </a:solidFill>
                <a:latin typeface="Century Gothic"/>
                <a:ea typeface="Century Gothic"/>
                <a:cs typeface="Century Gothic"/>
                <a:sym typeface="Century Gothic"/>
              </a:defRPr>
            </a:lvl3pPr>
            <a:lvl4pPr marL="960120" marR="0" lvl="3"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4pPr>
            <a:lvl5pPr marL="1188720" marR="0" lvl="4"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5pPr>
            <a:lvl6pPr marL="1417320" marR="0" lvl="5" indent="-154939"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6pPr>
            <a:lvl7pPr marL="1645920" marR="0" lvl="6"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7pPr>
            <a:lvl8pPr marL="1874520" marR="0" lvl="7"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8pPr>
            <a:lvl9pPr marL="2103120" marR="0" lvl="8"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281" name="Shape 281"/>
          <p:cNvSpPr txBox="1">
            <a:spLocks noGrp="1"/>
          </p:cNvSpPr>
          <p:nvPr>
            <p:ph type="body" idx="2"/>
          </p:nvPr>
        </p:nvSpPr>
        <p:spPr>
          <a:xfrm>
            <a:off x="684391" y="4876800"/>
            <a:ext cx="3887100" cy="1295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Font typeface="Arial"/>
              <a:buNone/>
              <a:defRPr sz="18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6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6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6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6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spcBef>
                <a:spcPts val="6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spcBef>
                <a:spcPts val="6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spcBef>
                <a:spcPts val="6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spcBef>
                <a:spcPts val="6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282" name="Shape 282"/>
          <p:cNvSpPr txBox="1">
            <a:spLocks noGrp="1"/>
          </p:cNvSpPr>
          <p:nvPr>
            <p:ph type="ftr" idx="11"/>
          </p:nvPr>
        </p:nvSpPr>
        <p:spPr>
          <a:xfrm>
            <a:off x="1209150" y="6448426"/>
            <a:ext cx="6639900" cy="180900"/>
          </a:xfrm>
          <a:prstGeom prst="rect">
            <a:avLst/>
          </a:prstGeom>
          <a:noFill/>
          <a:ln>
            <a:noFill/>
          </a:ln>
        </p:spPr>
        <p:txBody>
          <a:bodyPr wrap="square" lIns="91425" tIns="91425" rIns="91425" bIns="91425" anchor="ctr" anchorCtr="0"/>
          <a:lstStyle>
            <a:lvl1pPr marL="0" marR="0" lvl="0" indent="0" algn="l" rtl="0">
              <a:spcBef>
                <a:spcPts val="0"/>
              </a:spcBef>
              <a:buNone/>
              <a:defRPr sz="1100"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83" name="Shape 283"/>
          <p:cNvSpPr txBox="1">
            <a:spLocks noGrp="1"/>
          </p:cNvSpPr>
          <p:nvPr>
            <p:ph type="dt" idx="10"/>
          </p:nvPr>
        </p:nvSpPr>
        <p:spPr>
          <a:xfrm>
            <a:off x="8153935" y="6448426"/>
            <a:ext cx="1396500" cy="180900"/>
          </a:xfrm>
          <a:prstGeom prst="rect">
            <a:avLst/>
          </a:prstGeom>
          <a:noFill/>
          <a:ln>
            <a:noFill/>
          </a:ln>
        </p:spPr>
        <p:txBody>
          <a:bodyPr wrap="square" lIns="91425" tIns="91425" rIns="91425" bIns="91425" anchor="ctr" anchorCtr="0"/>
          <a:lstStyle>
            <a:lvl1pPr marL="0" marR="0" lvl="0" indent="0" algn="r" rtl="0">
              <a:spcBef>
                <a:spcPts val="0"/>
              </a:spcBef>
              <a:buNone/>
              <a:defRPr sz="11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84" name="Shape 284"/>
          <p:cNvSpPr txBox="1">
            <a:spLocks noGrp="1"/>
          </p:cNvSpPr>
          <p:nvPr>
            <p:ph type="sldNum" idx="12"/>
          </p:nvPr>
        </p:nvSpPr>
        <p:spPr>
          <a:xfrm>
            <a:off x="9830771" y="6448426"/>
            <a:ext cx="1143300" cy="180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dk1"/>
                </a:solidFill>
                <a:latin typeface="Century Gothic"/>
                <a:ea typeface="Century Gothic"/>
                <a:cs typeface="Century Gothic"/>
                <a:sym typeface="Century Gothic"/>
              </a:rPr>
              <a:t>‹#›</a:t>
            </a:fld>
            <a:endParaRPr lang="en-US" sz="1100">
              <a:solidFill>
                <a:schemeClr val="dk1"/>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cSld name="Picture with Caption">
    <p:bg>
      <p:bgPr>
        <a:solidFill>
          <a:schemeClr val="lt1"/>
        </a:solidFill>
        <a:effectLst/>
      </p:bgPr>
    </p:bg>
    <p:spTree>
      <p:nvGrpSpPr>
        <p:cNvPr id="1" name="Shape 285"/>
        <p:cNvGrpSpPr/>
        <p:nvPr/>
      </p:nvGrpSpPr>
      <p:grpSpPr>
        <a:xfrm>
          <a:off x="0" y="0"/>
          <a:ext cx="0" cy="0"/>
          <a:chOff x="0" y="0"/>
          <a:chExt cx="0" cy="0"/>
        </a:xfrm>
      </p:grpSpPr>
      <p:sp>
        <p:nvSpPr>
          <p:cNvPr id="286" name="Shape 286"/>
          <p:cNvSpPr/>
          <p:nvPr/>
        </p:nvSpPr>
        <p:spPr>
          <a:xfrm>
            <a:off x="0" y="0"/>
            <a:ext cx="5181300" cy="6858000"/>
          </a:xfrm>
          <a:prstGeom prst="rect">
            <a:avLst/>
          </a:prstGeom>
          <a:gradFill>
            <a:gsLst>
              <a:gs pos="0">
                <a:srgbClr val="D8D8D8"/>
              </a:gs>
              <a:gs pos="100000">
                <a:srgbClr val="FFFFFF">
                  <a:alpha val="88627"/>
                </a:srgbClr>
              </a:gs>
            </a:gsLst>
            <a:path path="circle">
              <a:fillToRect l="100000" t="100000"/>
            </a:path>
            <a:tileRect r="-100000" b="-100000"/>
          </a:gra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entury Gothic"/>
              <a:ea typeface="Century Gothic"/>
              <a:cs typeface="Century Gothic"/>
              <a:sym typeface="Century Gothic"/>
            </a:endParaRPr>
          </a:p>
        </p:txBody>
      </p:sp>
      <p:sp>
        <p:nvSpPr>
          <p:cNvPr id="287" name="Shape 287"/>
          <p:cNvSpPr txBox="1">
            <a:spLocks noGrp="1"/>
          </p:cNvSpPr>
          <p:nvPr>
            <p:ph type="title"/>
          </p:nvPr>
        </p:nvSpPr>
        <p:spPr>
          <a:xfrm>
            <a:off x="684391" y="685800"/>
            <a:ext cx="3887100" cy="4038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2A2A2A"/>
              </a:buClr>
              <a:buFont typeface="Century Gothic"/>
              <a:buNone/>
              <a:defRPr sz="4000" b="0" i="0" u="none" strike="noStrike" cap="none">
                <a:solidFill>
                  <a:srgbClr val="2A2A2A"/>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88" name="Shape 288" descr="An empty placeholder to add an image. Click on the placeholder and select the image that you wish to add"/>
          <p:cNvSpPr>
            <a:spLocks noGrp="1"/>
          </p:cNvSpPr>
          <p:nvPr>
            <p:ph type="pic" idx="2"/>
          </p:nvPr>
        </p:nvSpPr>
        <p:spPr>
          <a:xfrm>
            <a:off x="5867340" y="685800"/>
            <a:ext cx="5640300" cy="5486400"/>
          </a:xfrm>
          <a:prstGeom prst="rect">
            <a:avLst/>
          </a:prstGeom>
          <a:solidFill>
            <a:srgbClr val="F2F2F2"/>
          </a:solidFill>
          <a:ln w="9525" cap="flat" cmpd="sng">
            <a:solidFill>
              <a:srgbClr val="BFBFBF"/>
            </a:solidFill>
            <a:prstDash val="solid"/>
            <a:miter lim="800000"/>
            <a:headEnd type="none" w="med" len="med"/>
            <a:tailEnd type="none" w="med" len="med"/>
          </a:ln>
        </p:spPr>
        <p:txBody>
          <a:bodyPr wrap="square" lIns="91425" tIns="91425" rIns="91425" bIns="91425" anchor="t" anchorCtr="0"/>
          <a:lstStyle>
            <a:lvl1pPr marL="0" marR="0" lvl="0" indent="0" algn="ctr" rtl="0">
              <a:lnSpc>
                <a:spcPct val="90000"/>
              </a:lnSpc>
              <a:spcBef>
                <a:spcPts val="18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6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6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6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6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5pPr>
            <a:lvl6pPr marL="2286000" marR="0" lvl="5" indent="0" algn="l" rtl="0">
              <a:spcBef>
                <a:spcPts val="6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6pPr>
            <a:lvl7pPr marL="2743200" marR="0" lvl="6" indent="0" algn="l" rtl="0">
              <a:spcBef>
                <a:spcPts val="6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7pPr>
            <a:lvl8pPr marL="3200400" marR="0" lvl="7" indent="0" algn="l" rtl="0">
              <a:spcBef>
                <a:spcPts val="6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8pPr>
            <a:lvl9pPr marL="3657600" marR="0" lvl="8" indent="0" algn="l" rtl="0">
              <a:spcBef>
                <a:spcPts val="6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89" name="Shape 289"/>
          <p:cNvSpPr txBox="1">
            <a:spLocks noGrp="1"/>
          </p:cNvSpPr>
          <p:nvPr>
            <p:ph type="body" idx="1"/>
          </p:nvPr>
        </p:nvSpPr>
        <p:spPr>
          <a:xfrm>
            <a:off x="684391" y="4876800"/>
            <a:ext cx="3887100" cy="1295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Font typeface="Arial"/>
              <a:buNone/>
              <a:defRPr sz="18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6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6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6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6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spcBef>
                <a:spcPts val="6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spcBef>
                <a:spcPts val="6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spcBef>
                <a:spcPts val="6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spcBef>
                <a:spcPts val="6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290" name="Shape 290"/>
          <p:cNvSpPr txBox="1">
            <a:spLocks noGrp="1"/>
          </p:cNvSpPr>
          <p:nvPr>
            <p:ph type="ftr" idx="11"/>
          </p:nvPr>
        </p:nvSpPr>
        <p:spPr>
          <a:xfrm>
            <a:off x="1209150" y="6448426"/>
            <a:ext cx="6639900" cy="180900"/>
          </a:xfrm>
          <a:prstGeom prst="rect">
            <a:avLst/>
          </a:prstGeom>
          <a:noFill/>
          <a:ln>
            <a:noFill/>
          </a:ln>
        </p:spPr>
        <p:txBody>
          <a:bodyPr wrap="square" lIns="91425" tIns="91425" rIns="91425" bIns="91425" anchor="ctr" anchorCtr="0"/>
          <a:lstStyle>
            <a:lvl1pPr marL="0" marR="0" lvl="0" indent="0" algn="l" rtl="0">
              <a:spcBef>
                <a:spcPts val="0"/>
              </a:spcBef>
              <a:buNone/>
              <a:defRPr sz="1100"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1" name="Shape 291"/>
          <p:cNvSpPr txBox="1">
            <a:spLocks noGrp="1"/>
          </p:cNvSpPr>
          <p:nvPr>
            <p:ph type="dt" idx="10"/>
          </p:nvPr>
        </p:nvSpPr>
        <p:spPr>
          <a:xfrm>
            <a:off x="8153935" y="6448426"/>
            <a:ext cx="1396500" cy="180900"/>
          </a:xfrm>
          <a:prstGeom prst="rect">
            <a:avLst/>
          </a:prstGeom>
          <a:noFill/>
          <a:ln>
            <a:noFill/>
          </a:ln>
        </p:spPr>
        <p:txBody>
          <a:bodyPr wrap="square" lIns="91425" tIns="91425" rIns="91425" bIns="91425" anchor="ctr" anchorCtr="0"/>
          <a:lstStyle>
            <a:lvl1pPr marL="0" marR="0" lvl="0" indent="0" algn="r" rtl="0">
              <a:spcBef>
                <a:spcPts val="0"/>
              </a:spcBef>
              <a:buNone/>
              <a:defRPr sz="11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2" name="Shape 292"/>
          <p:cNvSpPr txBox="1">
            <a:spLocks noGrp="1"/>
          </p:cNvSpPr>
          <p:nvPr>
            <p:ph type="sldNum" idx="12"/>
          </p:nvPr>
        </p:nvSpPr>
        <p:spPr>
          <a:xfrm>
            <a:off x="9830771" y="6448426"/>
            <a:ext cx="1143300" cy="180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dk1"/>
                </a:solidFill>
                <a:latin typeface="Century Gothic"/>
                <a:ea typeface="Century Gothic"/>
                <a:cs typeface="Century Gothic"/>
                <a:sym typeface="Century Gothic"/>
              </a:rPr>
              <a:t>‹#›</a:t>
            </a:fld>
            <a:endParaRPr lang="en-US" sz="1100">
              <a:solidFill>
                <a:schemeClr val="dk1"/>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217931" y="274637"/>
            <a:ext cx="9756000" cy="1325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2A2A2A"/>
              </a:buClr>
              <a:buFont typeface="Century Gothic"/>
              <a:buNone/>
              <a:defRPr sz="4000" b="0" i="0" u="none" strike="noStrike" cap="none">
                <a:solidFill>
                  <a:srgbClr val="2A2A2A"/>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95" name="Shape 295"/>
          <p:cNvSpPr txBox="1">
            <a:spLocks noGrp="1"/>
          </p:cNvSpPr>
          <p:nvPr>
            <p:ph type="body" idx="1"/>
          </p:nvPr>
        </p:nvSpPr>
        <p:spPr>
          <a:xfrm rot="5400000">
            <a:off x="3924371" y="-877500"/>
            <a:ext cx="4343400" cy="9756000"/>
          </a:xfrm>
          <a:prstGeom prst="rect">
            <a:avLst/>
          </a:prstGeom>
          <a:noFill/>
          <a:ln>
            <a:noFill/>
          </a:ln>
        </p:spPr>
        <p:txBody>
          <a:bodyPr wrap="square" lIns="91425" tIns="91425" rIns="91425" bIns="91425" anchor="t" anchorCtr="0"/>
          <a:lstStyle>
            <a:lvl1pPr marL="274320" marR="0" lvl="0" indent="-114300" algn="l" rtl="0">
              <a:lnSpc>
                <a:spcPct val="90000"/>
              </a:lnSpc>
              <a:spcBef>
                <a:spcPts val="1800"/>
              </a:spcBef>
              <a:buClr>
                <a:schemeClr val="dk1"/>
              </a:buClr>
              <a:buSzPct val="80000"/>
              <a:buFont typeface="Arial"/>
              <a:buChar char="•"/>
              <a:defRPr sz="2400" b="0" i="0" u="none" strike="noStrike" cap="none">
                <a:solidFill>
                  <a:schemeClr val="dk1"/>
                </a:solidFill>
                <a:latin typeface="Century Gothic"/>
                <a:ea typeface="Century Gothic"/>
                <a:cs typeface="Century Gothic"/>
                <a:sym typeface="Century Gothic"/>
              </a:defRPr>
            </a:lvl1pPr>
            <a:lvl2pPr marL="502919" marR="0" lvl="1" indent="-134619" algn="l" rtl="0">
              <a:lnSpc>
                <a:spcPct val="90000"/>
              </a:lnSpc>
              <a:spcBef>
                <a:spcPts val="600"/>
              </a:spcBef>
              <a:buClr>
                <a:schemeClr val="dk1"/>
              </a:buClr>
              <a:buSzPct val="80000"/>
              <a:buFont typeface="Arial"/>
              <a:buChar char="•"/>
              <a:defRPr sz="2000" b="0" i="0" u="none" strike="noStrike" cap="none">
                <a:solidFill>
                  <a:schemeClr val="dk1"/>
                </a:solidFill>
                <a:latin typeface="Century Gothic"/>
                <a:ea typeface="Century Gothic"/>
                <a:cs typeface="Century Gothic"/>
                <a:sym typeface="Century Gothic"/>
              </a:defRPr>
            </a:lvl2pPr>
            <a:lvl3pPr marL="731520" marR="0" lvl="2" indent="-144779" algn="l" rtl="0">
              <a:lnSpc>
                <a:spcPct val="90000"/>
              </a:lnSpc>
              <a:spcBef>
                <a:spcPts val="600"/>
              </a:spcBef>
              <a:buClr>
                <a:schemeClr val="dk1"/>
              </a:buClr>
              <a:buSzPct val="79999"/>
              <a:buFont typeface="Arial"/>
              <a:buChar char="•"/>
              <a:defRPr sz="1800" b="0" i="0" u="none" strike="noStrike" cap="none">
                <a:solidFill>
                  <a:schemeClr val="dk1"/>
                </a:solidFill>
                <a:latin typeface="Century Gothic"/>
                <a:ea typeface="Century Gothic"/>
                <a:cs typeface="Century Gothic"/>
                <a:sym typeface="Century Gothic"/>
              </a:defRPr>
            </a:lvl3pPr>
            <a:lvl4pPr marL="960120" marR="0" lvl="3"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4pPr>
            <a:lvl5pPr marL="1188720" marR="0" lvl="4"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5pPr>
            <a:lvl6pPr marL="1417320" marR="0" lvl="5" indent="-154939"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6pPr>
            <a:lvl7pPr marL="1645920" marR="0" lvl="6"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7pPr>
            <a:lvl8pPr marL="1874520" marR="0" lvl="7"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8pPr>
            <a:lvl9pPr marL="2103120" marR="0" lvl="8"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296" name="Shape 296"/>
          <p:cNvSpPr txBox="1">
            <a:spLocks noGrp="1"/>
          </p:cNvSpPr>
          <p:nvPr>
            <p:ph type="ftr" idx="11"/>
          </p:nvPr>
        </p:nvSpPr>
        <p:spPr>
          <a:xfrm>
            <a:off x="1209150" y="6448426"/>
            <a:ext cx="6639900" cy="180900"/>
          </a:xfrm>
          <a:prstGeom prst="rect">
            <a:avLst/>
          </a:prstGeom>
          <a:noFill/>
          <a:ln>
            <a:noFill/>
          </a:ln>
        </p:spPr>
        <p:txBody>
          <a:bodyPr wrap="square" lIns="91425" tIns="91425" rIns="91425" bIns="91425" anchor="ctr" anchorCtr="0"/>
          <a:lstStyle>
            <a:lvl1pPr marL="0" marR="0" lvl="0" indent="0" algn="l" rtl="0">
              <a:spcBef>
                <a:spcPts val="0"/>
              </a:spcBef>
              <a:buNone/>
              <a:defRPr sz="1100"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7" name="Shape 297"/>
          <p:cNvSpPr txBox="1">
            <a:spLocks noGrp="1"/>
          </p:cNvSpPr>
          <p:nvPr>
            <p:ph type="dt" idx="10"/>
          </p:nvPr>
        </p:nvSpPr>
        <p:spPr>
          <a:xfrm>
            <a:off x="8153935" y="6448426"/>
            <a:ext cx="1396500" cy="180900"/>
          </a:xfrm>
          <a:prstGeom prst="rect">
            <a:avLst/>
          </a:prstGeom>
          <a:noFill/>
          <a:ln>
            <a:noFill/>
          </a:ln>
        </p:spPr>
        <p:txBody>
          <a:bodyPr wrap="square" lIns="91425" tIns="91425" rIns="91425" bIns="91425" anchor="ctr" anchorCtr="0"/>
          <a:lstStyle>
            <a:lvl1pPr marL="0" marR="0" lvl="0" indent="0" algn="r" rtl="0">
              <a:spcBef>
                <a:spcPts val="0"/>
              </a:spcBef>
              <a:buNone/>
              <a:defRPr sz="11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8" name="Shape 298"/>
          <p:cNvSpPr txBox="1">
            <a:spLocks noGrp="1"/>
          </p:cNvSpPr>
          <p:nvPr>
            <p:ph type="sldNum" idx="12"/>
          </p:nvPr>
        </p:nvSpPr>
        <p:spPr>
          <a:xfrm>
            <a:off x="9830771" y="6448426"/>
            <a:ext cx="1143300" cy="180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dk1"/>
                </a:solidFill>
                <a:latin typeface="Century Gothic"/>
                <a:ea typeface="Century Gothic"/>
                <a:cs typeface="Century Gothic"/>
                <a:sym typeface="Century Gothic"/>
              </a:rPr>
              <a:t>‹#›</a:t>
            </a:fld>
            <a:endParaRPr lang="en-US" sz="1100">
              <a:solidFill>
                <a:schemeClr val="dk1"/>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rot="5400000">
            <a:off x="7163471" y="2361600"/>
            <a:ext cx="5486400" cy="21348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2A2A2A"/>
              </a:buClr>
              <a:buFont typeface="Century Gothic"/>
              <a:buNone/>
              <a:defRPr sz="4000" b="0" i="0" u="none" strike="noStrike" cap="none">
                <a:solidFill>
                  <a:srgbClr val="2A2A2A"/>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01" name="Shape 301"/>
          <p:cNvSpPr txBox="1">
            <a:spLocks noGrp="1"/>
          </p:cNvSpPr>
          <p:nvPr>
            <p:ph type="body" idx="1"/>
          </p:nvPr>
        </p:nvSpPr>
        <p:spPr>
          <a:xfrm rot="5400000">
            <a:off x="2183899" y="-279900"/>
            <a:ext cx="5486400" cy="7417800"/>
          </a:xfrm>
          <a:prstGeom prst="rect">
            <a:avLst/>
          </a:prstGeom>
          <a:noFill/>
          <a:ln>
            <a:noFill/>
          </a:ln>
        </p:spPr>
        <p:txBody>
          <a:bodyPr wrap="square" lIns="91425" tIns="91425" rIns="91425" bIns="91425" anchor="t" anchorCtr="0"/>
          <a:lstStyle>
            <a:lvl1pPr marL="274320" marR="0" lvl="0" indent="-114300" algn="l" rtl="0">
              <a:lnSpc>
                <a:spcPct val="90000"/>
              </a:lnSpc>
              <a:spcBef>
                <a:spcPts val="1800"/>
              </a:spcBef>
              <a:buClr>
                <a:schemeClr val="dk1"/>
              </a:buClr>
              <a:buSzPct val="80000"/>
              <a:buFont typeface="Arial"/>
              <a:buChar char="•"/>
              <a:defRPr sz="2400" b="0" i="0" u="none" strike="noStrike" cap="none">
                <a:solidFill>
                  <a:schemeClr val="dk1"/>
                </a:solidFill>
                <a:latin typeface="Century Gothic"/>
                <a:ea typeface="Century Gothic"/>
                <a:cs typeface="Century Gothic"/>
                <a:sym typeface="Century Gothic"/>
              </a:defRPr>
            </a:lvl1pPr>
            <a:lvl2pPr marL="502919" marR="0" lvl="1" indent="-134619" algn="l" rtl="0">
              <a:lnSpc>
                <a:spcPct val="90000"/>
              </a:lnSpc>
              <a:spcBef>
                <a:spcPts val="600"/>
              </a:spcBef>
              <a:buClr>
                <a:schemeClr val="dk1"/>
              </a:buClr>
              <a:buSzPct val="80000"/>
              <a:buFont typeface="Arial"/>
              <a:buChar char="•"/>
              <a:defRPr sz="2000" b="0" i="0" u="none" strike="noStrike" cap="none">
                <a:solidFill>
                  <a:schemeClr val="dk1"/>
                </a:solidFill>
                <a:latin typeface="Century Gothic"/>
                <a:ea typeface="Century Gothic"/>
                <a:cs typeface="Century Gothic"/>
                <a:sym typeface="Century Gothic"/>
              </a:defRPr>
            </a:lvl2pPr>
            <a:lvl3pPr marL="731520" marR="0" lvl="2" indent="-144779" algn="l" rtl="0">
              <a:lnSpc>
                <a:spcPct val="90000"/>
              </a:lnSpc>
              <a:spcBef>
                <a:spcPts val="600"/>
              </a:spcBef>
              <a:buClr>
                <a:schemeClr val="dk1"/>
              </a:buClr>
              <a:buSzPct val="79999"/>
              <a:buFont typeface="Arial"/>
              <a:buChar char="•"/>
              <a:defRPr sz="1800" b="0" i="0" u="none" strike="noStrike" cap="none">
                <a:solidFill>
                  <a:schemeClr val="dk1"/>
                </a:solidFill>
                <a:latin typeface="Century Gothic"/>
                <a:ea typeface="Century Gothic"/>
                <a:cs typeface="Century Gothic"/>
                <a:sym typeface="Century Gothic"/>
              </a:defRPr>
            </a:lvl3pPr>
            <a:lvl4pPr marL="960120" marR="0" lvl="3"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4pPr>
            <a:lvl5pPr marL="1188720" marR="0" lvl="4"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5pPr>
            <a:lvl6pPr marL="1417320" marR="0" lvl="5" indent="-154939"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6pPr>
            <a:lvl7pPr marL="1645920" marR="0" lvl="6"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7pPr>
            <a:lvl8pPr marL="1874520" marR="0" lvl="7"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8pPr>
            <a:lvl9pPr marL="2103120" marR="0" lvl="8"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302" name="Shape 302"/>
          <p:cNvSpPr txBox="1">
            <a:spLocks noGrp="1"/>
          </p:cNvSpPr>
          <p:nvPr>
            <p:ph type="ftr" idx="11"/>
          </p:nvPr>
        </p:nvSpPr>
        <p:spPr>
          <a:xfrm>
            <a:off x="1209150" y="6448426"/>
            <a:ext cx="6639900" cy="180900"/>
          </a:xfrm>
          <a:prstGeom prst="rect">
            <a:avLst/>
          </a:prstGeom>
          <a:noFill/>
          <a:ln>
            <a:noFill/>
          </a:ln>
        </p:spPr>
        <p:txBody>
          <a:bodyPr wrap="square" lIns="91425" tIns="91425" rIns="91425" bIns="91425" anchor="ctr" anchorCtr="0"/>
          <a:lstStyle>
            <a:lvl1pPr marL="0" marR="0" lvl="0" indent="0" algn="l" rtl="0">
              <a:spcBef>
                <a:spcPts val="0"/>
              </a:spcBef>
              <a:buNone/>
              <a:defRPr sz="1100"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3" name="Shape 303"/>
          <p:cNvSpPr txBox="1">
            <a:spLocks noGrp="1"/>
          </p:cNvSpPr>
          <p:nvPr>
            <p:ph type="dt" idx="10"/>
          </p:nvPr>
        </p:nvSpPr>
        <p:spPr>
          <a:xfrm>
            <a:off x="8153935" y="6448426"/>
            <a:ext cx="1396500" cy="180900"/>
          </a:xfrm>
          <a:prstGeom prst="rect">
            <a:avLst/>
          </a:prstGeom>
          <a:noFill/>
          <a:ln>
            <a:noFill/>
          </a:ln>
        </p:spPr>
        <p:txBody>
          <a:bodyPr wrap="square" lIns="91425" tIns="91425" rIns="91425" bIns="91425" anchor="ctr" anchorCtr="0"/>
          <a:lstStyle>
            <a:lvl1pPr marL="0" marR="0" lvl="0" indent="0" algn="r" rtl="0">
              <a:spcBef>
                <a:spcPts val="0"/>
              </a:spcBef>
              <a:buNone/>
              <a:defRPr sz="1100">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4" name="Shape 304"/>
          <p:cNvSpPr txBox="1">
            <a:spLocks noGrp="1"/>
          </p:cNvSpPr>
          <p:nvPr>
            <p:ph type="sldNum" idx="12"/>
          </p:nvPr>
        </p:nvSpPr>
        <p:spPr>
          <a:xfrm>
            <a:off x="9830771" y="6448426"/>
            <a:ext cx="1143300" cy="180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dk1"/>
                </a:solidFill>
                <a:latin typeface="Century Gothic"/>
                <a:ea typeface="Century Gothic"/>
                <a:cs typeface="Century Gothic"/>
                <a:sym typeface="Century Gothic"/>
              </a:rPr>
              <a:t>‹#›</a:t>
            </a:fld>
            <a:endParaRPr lang="en-US" sz="1100">
              <a:solidFill>
                <a:schemeClr val="dk1"/>
              </a:solidFill>
              <a:latin typeface="Century Gothic"/>
              <a:ea typeface="Century Gothic"/>
              <a:cs typeface="Century Gothic"/>
              <a:sym typeface="Century Gothic"/>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593366"/>
            <a:ext cx="11360700" cy="763500"/>
          </a:xfrm>
          <a:prstGeom prst="rect">
            <a:avLst/>
          </a:prstGeom>
        </p:spPr>
        <p:txBody>
          <a:bodyPr wrap="square"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15600" y="740800"/>
            <a:ext cx="3744000" cy="1007700"/>
          </a:xfrm>
          <a:prstGeom prst="rect">
            <a:avLst/>
          </a:prstGeom>
        </p:spPr>
        <p:txBody>
          <a:bodyPr wrap="square" lIns="121900" tIns="121900" rIns="121900" bIns="121900"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4" name="Shape 34"/>
          <p:cNvSpPr txBox="1">
            <a:spLocks noGrp="1"/>
          </p:cNvSpPr>
          <p:nvPr>
            <p:ph type="body" idx="1"/>
          </p:nvPr>
        </p:nvSpPr>
        <p:spPr>
          <a:xfrm>
            <a:off x="415600" y="1852800"/>
            <a:ext cx="3744000" cy="4239300"/>
          </a:xfrm>
          <a:prstGeom prst="rect">
            <a:avLst/>
          </a:prstGeom>
        </p:spPr>
        <p:txBody>
          <a:bodyPr wrap="square" lIns="121900" tIns="121900" rIns="121900" bIns="121900"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5" name="Shape 35"/>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53666" y="600200"/>
            <a:ext cx="8490300" cy="5454300"/>
          </a:xfrm>
          <a:prstGeom prst="rect">
            <a:avLst/>
          </a:prstGeom>
        </p:spPr>
        <p:txBody>
          <a:bodyPr wrap="square" lIns="121900" tIns="121900" rIns="121900" bIns="121900"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8" name="Shape 38"/>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6096000" y="33"/>
            <a:ext cx="6096000" cy="6858000"/>
          </a:xfrm>
          <a:prstGeom prst="rect">
            <a:avLst/>
          </a:prstGeom>
          <a:solidFill>
            <a:schemeClr val="dk2"/>
          </a:solidFill>
          <a:ln>
            <a:noFill/>
          </a:ln>
        </p:spPr>
        <p:txBody>
          <a:bodyPr wrap="square" lIns="121900" tIns="121900" rIns="121900" bIns="121900" anchor="ctr" anchorCtr="0">
            <a:noAutofit/>
          </a:bodyPr>
          <a:lstStyle/>
          <a:p>
            <a:pPr lvl="0">
              <a:spcBef>
                <a:spcPts val="0"/>
              </a:spcBef>
              <a:buNone/>
            </a:pPr>
            <a:endParaRPr/>
          </a:p>
        </p:txBody>
      </p:sp>
      <p:sp>
        <p:nvSpPr>
          <p:cNvPr id="41" name="Shape 41"/>
          <p:cNvSpPr txBox="1">
            <a:spLocks noGrp="1"/>
          </p:cNvSpPr>
          <p:nvPr>
            <p:ph type="title"/>
          </p:nvPr>
        </p:nvSpPr>
        <p:spPr>
          <a:xfrm>
            <a:off x="354000" y="1644233"/>
            <a:ext cx="5393700" cy="1976400"/>
          </a:xfrm>
          <a:prstGeom prst="rect">
            <a:avLst/>
          </a:prstGeom>
        </p:spPr>
        <p:txBody>
          <a:bodyPr wrap="square" lIns="121900" tIns="121900" rIns="121900" bIns="121900"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42" name="Shape 42"/>
          <p:cNvSpPr txBox="1">
            <a:spLocks noGrp="1"/>
          </p:cNvSpPr>
          <p:nvPr>
            <p:ph type="subTitle" idx="1"/>
          </p:nvPr>
        </p:nvSpPr>
        <p:spPr>
          <a:xfrm>
            <a:off x="354000" y="3737433"/>
            <a:ext cx="5393700" cy="1646700"/>
          </a:xfrm>
          <a:prstGeom prst="rect">
            <a:avLst/>
          </a:prstGeom>
        </p:spPr>
        <p:txBody>
          <a:bodyPr wrap="square" lIns="121900" tIns="121900" rIns="121900" bIns="121900"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3" name="Shape 43"/>
          <p:cNvSpPr txBox="1">
            <a:spLocks noGrp="1"/>
          </p:cNvSpPr>
          <p:nvPr>
            <p:ph type="body" idx="2"/>
          </p:nvPr>
        </p:nvSpPr>
        <p:spPr>
          <a:xfrm>
            <a:off x="6586000" y="965600"/>
            <a:ext cx="5115900" cy="4926900"/>
          </a:xfrm>
          <a:prstGeom prst="rect">
            <a:avLst/>
          </a:prstGeom>
        </p:spPr>
        <p:txBody>
          <a:bodyPr wrap="square" lIns="121900" tIns="121900" rIns="121900" bIns="121900"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4" name="Shape 44"/>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15600" y="5640766"/>
            <a:ext cx="7998300" cy="806700"/>
          </a:xfrm>
          <a:prstGeom prst="rect">
            <a:avLst/>
          </a:prstGeom>
        </p:spPr>
        <p:txBody>
          <a:bodyPr wrap="square" lIns="121900" tIns="121900" rIns="121900" bIns="121900"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15600" y="1474833"/>
            <a:ext cx="11360700" cy="2618100"/>
          </a:xfrm>
          <a:prstGeom prst="rect">
            <a:avLst/>
          </a:prstGeom>
        </p:spPr>
        <p:txBody>
          <a:bodyPr wrap="square" lIns="121900" tIns="121900" rIns="121900" bIns="121900"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50" name="Shape 50"/>
          <p:cNvSpPr txBox="1">
            <a:spLocks noGrp="1"/>
          </p:cNvSpPr>
          <p:nvPr>
            <p:ph type="body" idx="1"/>
          </p:nvPr>
        </p:nvSpPr>
        <p:spPr>
          <a:xfrm>
            <a:off x="415600" y="4202966"/>
            <a:ext cx="11360700" cy="1734300"/>
          </a:xfrm>
          <a:prstGeom prst="rect">
            <a:avLst/>
          </a:prstGeom>
        </p:spPr>
        <p:txBody>
          <a:bodyPr wrap="square" lIns="121900" tIns="121900" rIns="121900" bIns="1219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11296610" y="6217622"/>
            <a:ext cx="731700" cy="524700"/>
          </a:xfrm>
          <a:prstGeom prst="rect">
            <a:avLst/>
          </a:prstGeom>
        </p:spPr>
        <p:txBody>
          <a:bodyPr wrap="square"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15600" y="593366"/>
            <a:ext cx="11360700" cy="763500"/>
          </a:xfrm>
          <a:prstGeom prst="rect">
            <a:avLst/>
          </a:prstGeom>
          <a:noFill/>
          <a:ln>
            <a:noFill/>
          </a:ln>
        </p:spPr>
        <p:txBody>
          <a:bodyPr wrap="square" lIns="121900" tIns="121900" rIns="121900" bIns="121900" anchor="t" anchorCtr="0"/>
          <a:lstStyle>
            <a:lvl1pPr lvl="0">
              <a:spcBef>
                <a:spcPts val="0"/>
              </a:spcBef>
              <a:buClr>
                <a:schemeClr val="dk1"/>
              </a:buClr>
              <a:buSzPct val="100000"/>
              <a:buNone/>
              <a:defRPr sz="3700">
                <a:solidFill>
                  <a:schemeClr val="dk1"/>
                </a:solidFill>
              </a:defRPr>
            </a:lvl1pPr>
            <a:lvl2pPr lvl="1">
              <a:spcBef>
                <a:spcPts val="0"/>
              </a:spcBef>
              <a:buClr>
                <a:schemeClr val="dk1"/>
              </a:buClr>
              <a:buSzPct val="100000"/>
              <a:buNone/>
              <a:defRPr sz="3700">
                <a:solidFill>
                  <a:schemeClr val="dk1"/>
                </a:solidFill>
              </a:defRPr>
            </a:lvl2pPr>
            <a:lvl3pPr lvl="2">
              <a:spcBef>
                <a:spcPts val="0"/>
              </a:spcBef>
              <a:buClr>
                <a:schemeClr val="dk1"/>
              </a:buClr>
              <a:buSzPct val="100000"/>
              <a:buNone/>
              <a:defRPr sz="3700">
                <a:solidFill>
                  <a:schemeClr val="dk1"/>
                </a:solidFill>
              </a:defRPr>
            </a:lvl3pPr>
            <a:lvl4pPr lvl="3">
              <a:spcBef>
                <a:spcPts val="0"/>
              </a:spcBef>
              <a:buClr>
                <a:schemeClr val="dk1"/>
              </a:buClr>
              <a:buSzPct val="100000"/>
              <a:buNone/>
              <a:defRPr sz="3700">
                <a:solidFill>
                  <a:schemeClr val="dk1"/>
                </a:solidFill>
              </a:defRPr>
            </a:lvl4pPr>
            <a:lvl5pPr lvl="4">
              <a:spcBef>
                <a:spcPts val="0"/>
              </a:spcBef>
              <a:buClr>
                <a:schemeClr val="dk1"/>
              </a:buClr>
              <a:buSzPct val="100000"/>
              <a:buNone/>
              <a:defRPr sz="3700">
                <a:solidFill>
                  <a:schemeClr val="dk1"/>
                </a:solidFill>
              </a:defRPr>
            </a:lvl5pPr>
            <a:lvl6pPr lvl="5">
              <a:spcBef>
                <a:spcPts val="0"/>
              </a:spcBef>
              <a:buClr>
                <a:schemeClr val="dk1"/>
              </a:buClr>
              <a:buSzPct val="100000"/>
              <a:buNone/>
              <a:defRPr sz="3700">
                <a:solidFill>
                  <a:schemeClr val="dk1"/>
                </a:solidFill>
              </a:defRPr>
            </a:lvl6pPr>
            <a:lvl7pPr lvl="6">
              <a:spcBef>
                <a:spcPts val="0"/>
              </a:spcBef>
              <a:buClr>
                <a:schemeClr val="dk1"/>
              </a:buClr>
              <a:buSzPct val="100000"/>
              <a:buNone/>
              <a:defRPr sz="3700">
                <a:solidFill>
                  <a:schemeClr val="dk1"/>
                </a:solidFill>
              </a:defRPr>
            </a:lvl7pPr>
            <a:lvl8pPr lvl="7">
              <a:spcBef>
                <a:spcPts val="0"/>
              </a:spcBef>
              <a:buClr>
                <a:schemeClr val="dk1"/>
              </a:buClr>
              <a:buSzPct val="100000"/>
              <a:buNone/>
              <a:defRPr sz="3700">
                <a:solidFill>
                  <a:schemeClr val="dk1"/>
                </a:solidFill>
              </a:defRPr>
            </a:lvl8pPr>
            <a:lvl9pPr lvl="8">
              <a:spcBef>
                <a:spcPts val="0"/>
              </a:spcBef>
              <a:buClr>
                <a:schemeClr val="dk1"/>
              </a:buClr>
              <a:buSzPct val="100000"/>
              <a:buNone/>
              <a:defRPr sz="3700">
                <a:solidFill>
                  <a:schemeClr val="dk1"/>
                </a:solidFill>
              </a:defRPr>
            </a:lvl9pPr>
          </a:lstStyle>
          <a:p>
            <a:endParaRPr/>
          </a:p>
        </p:txBody>
      </p:sp>
      <p:sp>
        <p:nvSpPr>
          <p:cNvPr id="11" name="Shape 11"/>
          <p:cNvSpPr txBox="1">
            <a:spLocks noGrp="1"/>
          </p:cNvSpPr>
          <p:nvPr>
            <p:ph type="body" idx="1"/>
          </p:nvPr>
        </p:nvSpPr>
        <p:spPr>
          <a:xfrm>
            <a:off x="415600" y="1536633"/>
            <a:ext cx="11360700" cy="4555200"/>
          </a:xfrm>
          <a:prstGeom prst="rect">
            <a:avLst/>
          </a:prstGeom>
          <a:noFill/>
          <a:ln>
            <a:noFill/>
          </a:ln>
        </p:spPr>
        <p:txBody>
          <a:bodyPr wrap="square" lIns="121900" tIns="121900" rIns="121900" bIns="121900" anchor="t" anchorCtr="0"/>
          <a:lstStyle>
            <a:lvl1pPr lvl="0">
              <a:lnSpc>
                <a:spcPct val="115000"/>
              </a:lnSpc>
              <a:spcBef>
                <a:spcPts val="0"/>
              </a:spcBef>
              <a:spcAft>
                <a:spcPts val="2100"/>
              </a:spcAft>
              <a:buClr>
                <a:schemeClr val="lt2"/>
              </a:buClr>
              <a:buSzPct val="100000"/>
              <a:buChar char="●"/>
              <a:defRPr sz="2400">
                <a:solidFill>
                  <a:schemeClr val="lt2"/>
                </a:solidFill>
              </a:defRPr>
            </a:lvl1pPr>
            <a:lvl2pPr lvl="1">
              <a:lnSpc>
                <a:spcPct val="115000"/>
              </a:lnSpc>
              <a:spcBef>
                <a:spcPts val="0"/>
              </a:spcBef>
              <a:spcAft>
                <a:spcPts val="2100"/>
              </a:spcAft>
              <a:buClr>
                <a:schemeClr val="lt2"/>
              </a:buClr>
              <a:buSzPct val="100000"/>
              <a:buChar char="○"/>
              <a:defRPr sz="1900">
                <a:solidFill>
                  <a:schemeClr val="lt2"/>
                </a:solidFill>
              </a:defRPr>
            </a:lvl2pPr>
            <a:lvl3pPr lvl="2">
              <a:lnSpc>
                <a:spcPct val="115000"/>
              </a:lnSpc>
              <a:spcBef>
                <a:spcPts val="0"/>
              </a:spcBef>
              <a:spcAft>
                <a:spcPts val="2100"/>
              </a:spcAft>
              <a:buClr>
                <a:schemeClr val="lt2"/>
              </a:buClr>
              <a:buSzPct val="100000"/>
              <a:buChar char="■"/>
              <a:defRPr sz="1900">
                <a:solidFill>
                  <a:schemeClr val="lt2"/>
                </a:solidFill>
              </a:defRPr>
            </a:lvl3pPr>
            <a:lvl4pPr lvl="3">
              <a:lnSpc>
                <a:spcPct val="115000"/>
              </a:lnSpc>
              <a:spcBef>
                <a:spcPts val="0"/>
              </a:spcBef>
              <a:spcAft>
                <a:spcPts val="2100"/>
              </a:spcAft>
              <a:buClr>
                <a:schemeClr val="lt2"/>
              </a:buClr>
              <a:buSzPct val="100000"/>
              <a:buChar char="●"/>
              <a:defRPr sz="1900">
                <a:solidFill>
                  <a:schemeClr val="lt2"/>
                </a:solidFill>
              </a:defRPr>
            </a:lvl4pPr>
            <a:lvl5pPr lvl="4">
              <a:lnSpc>
                <a:spcPct val="115000"/>
              </a:lnSpc>
              <a:spcBef>
                <a:spcPts val="0"/>
              </a:spcBef>
              <a:spcAft>
                <a:spcPts val="2100"/>
              </a:spcAft>
              <a:buClr>
                <a:schemeClr val="lt2"/>
              </a:buClr>
              <a:buSzPct val="100000"/>
              <a:buChar char="○"/>
              <a:defRPr sz="1900">
                <a:solidFill>
                  <a:schemeClr val="lt2"/>
                </a:solidFill>
              </a:defRPr>
            </a:lvl5pPr>
            <a:lvl6pPr lvl="5">
              <a:lnSpc>
                <a:spcPct val="115000"/>
              </a:lnSpc>
              <a:spcBef>
                <a:spcPts val="0"/>
              </a:spcBef>
              <a:spcAft>
                <a:spcPts val="2100"/>
              </a:spcAft>
              <a:buClr>
                <a:schemeClr val="lt2"/>
              </a:buClr>
              <a:buSzPct val="100000"/>
              <a:buChar char="■"/>
              <a:defRPr sz="1900">
                <a:solidFill>
                  <a:schemeClr val="lt2"/>
                </a:solidFill>
              </a:defRPr>
            </a:lvl6pPr>
            <a:lvl7pPr lvl="6">
              <a:lnSpc>
                <a:spcPct val="115000"/>
              </a:lnSpc>
              <a:spcBef>
                <a:spcPts val="0"/>
              </a:spcBef>
              <a:spcAft>
                <a:spcPts val="2100"/>
              </a:spcAft>
              <a:buClr>
                <a:schemeClr val="lt2"/>
              </a:buClr>
              <a:buSzPct val="100000"/>
              <a:buChar char="●"/>
              <a:defRPr sz="1900">
                <a:solidFill>
                  <a:schemeClr val="lt2"/>
                </a:solidFill>
              </a:defRPr>
            </a:lvl7pPr>
            <a:lvl8pPr lvl="7">
              <a:lnSpc>
                <a:spcPct val="115000"/>
              </a:lnSpc>
              <a:spcBef>
                <a:spcPts val="0"/>
              </a:spcBef>
              <a:spcAft>
                <a:spcPts val="2100"/>
              </a:spcAft>
              <a:buClr>
                <a:schemeClr val="lt2"/>
              </a:buClr>
              <a:buSzPct val="100000"/>
              <a:buChar char="○"/>
              <a:defRPr sz="1900">
                <a:solidFill>
                  <a:schemeClr val="lt2"/>
                </a:solidFill>
              </a:defRPr>
            </a:lvl8pPr>
            <a:lvl9pPr lvl="8">
              <a:lnSpc>
                <a:spcPct val="115000"/>
              </a:lnSpc>
              <a:spcBef>
                <a:spcPts val="0"/>
              </a:spcBef>
              <a:spcAft>
                <a:spcPts val="2100"/>
              </a:spcAft>
              <a:buClr>
                <a:schemeClr val="lt2"/>
              </a:buClr>
              <a:buSzPct val="100000"/>
              <a:buChar char="■"/>
              <a:defRPr sz="1900">
                <a:solidFill>
                  <a:schemeClr val="lt2"/>
                </a:solidFill>
              </a:defRPr>
            </a:lvl9pPr>
          </a:lstStyle>
          <a:p>
            <a:endParaRPr/>
          </a:p>
        </p:txBody>
      </p:sp>
      <p:sp>
        <p:nvSpPr>
          <p:cNvPr id="12" name="Shape 12"/>
          <p:cNvSpPr txBox="1">
            <a:spLocks noGrp="1"/>
          </p:cNvSpPr>
          <p:nvPr>
            <p:ph type="sldNum" idx="12"/>
          </p:nvPr>
        </p:nvSpPr>
        <p:spPr>
          <a:xfrm>
            <a:off x="11296610" y="6217622"/>
            <a:ext cx="731700" cy="524700"/>
          </a:xfrm>
          <a:prstGeom prst="rect">
            <a:avLst/>
          </a:prstGeom>
          <a:noFill/>
          <a:ln>
            <a:noFill/>
          </a:ln>
        </p:spPr>
        <p:txBody>
          <a:bodyPr wrap="square" lIns="121900" tIns="121900" rIns="121900" bIns="121900" anchor="ctr" anchorCtr="0">
            <a:noAutofit/>
          </a:bodyPr>
          <a:lstStyle/>
          <a:p>
            <a:pPr lvl="0" algn="r">
              <a:spcBef>
                <a:spcPts val="0"/>
              </a:spcBef>
              <a:buNone/>
            </a:pPr>
            <a:fld id="{00000000-1234-1234-1234-123412341234}" type="slidenum">
              <a:rPr lang="en-US" sz="1300">
                <a:solidFill>
                  <a:schemeClr val="lt2"/>
                </a:solidFill>
              </a:rPr>
              <a:t>‹#›</a:t>
            </a:fld>
            <a:endParaRPr lang="en-US" sz="1300">
              <a:solidFill>
                <a:schemeClr val="lt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024128" y="585216"/>
            <a:ext cx="9720000" cy="14997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FEFEFE"/>
              </a:buClr>
              <a:buFont typeface="Questrial"/>
              <a:buNone/>
              <a:defRPr sz="5000" b="0" i="0" u="none" strike="noStrike" cap="none">
                <a:solidFill>
                  <a:srgbClr val="FEFEFE"/>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8" name="Shape 78"/>
          <p:cNvSpPr txBox="1">
            <a:spLocks noGrp="1"/>
          </p:cNvSpPr>
          <p:nvPr>
            <p:ph type="body" idx="1"/>
          </p:nvPr>
        </p:nvSpPr>
        <p:spPr>
          <a:xfrm>
            <a:off x="1024128" y="2286000"/>
            <a:ext cx="9720000" cy="4023300"/>
          </a:xfrm>
          <a:prstGeom prst="rect">
            <a:avLst/>
          </a:prstGeom>
          <a:noFill/>
          <a:ln>
            <a:noFill/>
          </a:ln>
        </p:spPr>
        <p:txBody>
          <a:bodyPr wrap="square" lIns="91425" tIns="91425" rIns="91425" bIns="91425" anchor="t" anchorCtr="0"/>
          <a:lstStyle>
            <a:lvl1pPr marL="91440" marR="0" lvl="0" indent="48260" algn="l" rtl="0">
              <a:lnSpc>
                <a:spcPct val="90000"/>
              </a:lnSpc>
              <a:spcBef>
                <a:spcPts val="1200"/>
              </a:spcBef>
              <a:spcAft>
                <a:spcPts val="200"/>
              </a:spcAft>
              <a:buClr>
                <a:schemeClr val="accent2"/>
              </a:buClr>
              <a:buSzPct val="100000"/>
              <a:buFont typeface="Questrial"/>
              <a:buChar char=" "/>
              <a:defRPr sz="2200" b="0" i="0" u="none" strike="noStrike" cap="none">
                <a:solidFill>
                  <a:schemeClr val="lt1"/>
                </a:solidFill>
                <a:latin typeface="Questrial"/>
                <a:ea typeface="Questrial"/>
                <a:cs typeface="Questrial"/>
                <a:sym typeface="Questrial"/>
              </a:defRPr>
            </a:lvl1pPr>
            <a:lvl2pPr marL="265176" marR="0" lvl="1" indent="-23875" algn="l" rtl="0">
              <a:lnSpc>
                <a:spcPct val="90000"/>
              </a:lnSpc>
              <a:spcBef>
                <a:spcPts val="200"/>
              </a:spcBef>
              <a:spcAft>
                <a:spcPts val="400"/>
              </a:spcAft>
              <a:buClr>
                <a:schemeClr val="accent2"/>
              </a:buClr>
              <a:buSzPct val="100000"/>
              <a:buFont typeface="Noto Sans Symbols"/>
              <a:buChar char="•"/>
              <a:defRPr sz="1800" b="0" i="0" u="none" strike="noStrike" cap="none">
                <a:solidFill>
                  <a:schemeClr val="lt1"/>
                </a:solidFill>
                <a:latin typeface="Questrial"/>
                <a:ea typeface="Questrial"/>
                <a:cs typeface="Questrial"/>
                <a:sym typeface="Questrial"/>
              </a:defRPr>
            </a:lvl2pPr>
            <a:lvl3pPr marL="448056" marR="0" lvl="2"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3pPr>
            <a:lvl4pPr marL="594360" marR="0" lvl="3" indent="-48259"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4pPr>
            <a:lvl5pPr marL="777240" marR="0" lvl="4" indent="-5334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5pPr>
            <a:lvl6pPr marL="914400" marR="0" lvl="5" indent="-50800"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6pPr>
            <a:lvl7pPr marL="1060704" marR="0" lvl="6" indent="-57403"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7pPr>
            <a:lvl8pPr marL="1216152" marR="0" lvl="7" indent="-60452"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8pPr>
            <a:lvl9pPr marL="1362456" marR="0" lvl="8" indent="-54355" algn="l" rtl="0">
              <a:lnSpc>
                <a:spcPct val="90000"/>
              </a:lnSpc>
              <a:spcBef>
                <a:spcPts val="200"/>
              </a:spcBef>
              <a:spcAft>
                <a:spcPts val="400"/>
              </a:spcAft>
              <a:buClr>
                <a:schemeClr val="accent2"/>
              </a:buClr>
              <a:buSzPct val="10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79" name="Shape 79"/>
          <p:cNvSpPr txBox="1">
            <a:spLocks noGrp="1"/>
          </p:cNvSpPr>
          <p:nvPr>
            <p:ph type="dt" idx="10"/>
          </p:nvPr>
        </p:nvSpPr>
        <p:spPr>
          <a:xfrm>
            <a:off x="1024129" y="6470703"/>
            <a:ext cx="2154000" cy="2742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0" name="Shape 80"/>
          <p:cNvSpPr txBox="1">
            <a:spLocks noGrp="1"/>
          </p:cNvSpPr>
          <p:nvPr>
            <p:ph type="ftr" idx="11"/>
          </p:nvPr>
        </p:nvSpPr>
        <p:spPr>
          <a:xfrm>
            <a:off x="4842932" y="6470703"/>
            <a:ext cx="5901600" cy="2742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FEFEFE"/>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1" name="Shape 81"/>
          <p:cNvSpPr txBox="1">
            <a:spLocks noGrp="1"/>
          </p:cNvSpPr>
          <p:nvPr>
            <p:ph type="sldNum" idx="12"/>
          </p:nvPr>
        </p:nvSpPr>
        <p:spPr>
          <a:xfrm>
            <a:off x="10837332" y="6470703"/>
            <a:ext cx="9738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b="0" i="0" u="none" strike="noStrike" cap="none">
                <a:solidFill>
                  <a:srgbClr val="FEFEFE"/>
                </a:solidFill>
                <a:latin typeface="Questrial"/>
                <a:ea typeface="Questrial"/>
                <a:cs typeface="Questrial"/>
                <a:sym typeface="Questrial"/>
              </a:rPr>
              <a:t>‹#›</a:t>
            </a:fld>
            <a:endParaRPr lang="en-US" sz="1000" b="0" i="0" u="none" strike="noStrike" cap="none">
              <a:solidFill>
                <a:srgbClr val="FEFEFE"/>
              </a:solidFill>
              <a:latin typeface="Questrial"/>
              <a:ea typeface="Questrial"/>
              <a:cs typeface="Questrial"/>
              <a:sym typeface="Questrial"/>
            </a:endParaRPr>
          </a:p>
        </p:txBody>
      </p:sp>
      <p:cxnSp>
        <p:nvCxnSpPr>
          <p:cNvPr id="82" name="Shape 82"/>
          <p:cNvCxnSpPr/>
          <p:nvPr/>
        </p:nvCxnSpPr>
        <p:spPr>
          <a:xfrm rot="10800000">
            <a:off x="762000" y="826324"/>
            <a:ext cx="0" cy="914400"/>
          </a:xfrm>
          <a:prstGeom prst="straightConnector1">
            <a:avLst/>
          </a:prstGeom>
          <a:noFill/>
          <a:ln w="19050" cap="flat" cmpd="sng">
            <a:solidFill>
              <a:schemeClr val="accen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10000">
              <a:srgbClr val="F2F2F2"/>
            </a:gs>
            <a:gs pos="28000">
              <a:schemeClr val="lt1"/>
            </a:gs>
            <a:gs pos="48000">
              <a:schemeClr val="lt1"/>
            </a:gs>
            <a:gs pos="100000">
              <a:srgbClr val="D8D8D8"/>
            </a:gs>
          </a:gsLst>
          <a:path path="circle">
            <a:fillToRect l="100000" b="100000"/>
          </a:path>
          <a:tileRect t="-100000" r="-100000"/>
        </a:gra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217931" y="274637"/>
            <a:ext cx="9756000" cy="1325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2A2A2A"/>
              </a:buClr>
              <a:buFont typeface="Century Gothic"/>
              <a:buNone/>
              <a:defRPr sz="4000" b="0" i="0" u="none" strike="noStrike" cap="none">
                <a:solidFill>
                  <a:srgbClr val="2A2A2A"/>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1" name="Shape 161"/>
          <p:cNvSpPr txBox="1">
            <a:spLocks noGrp="1"/>
          </p:cNvSpPr>
          <p:nvPr>
            <p:ph type="body" idx="1"/>
          </p:nvPr>
        </p:nvSpPr>
        <p:spPr>
          <a:xfrm>
            <a:off x="1217931" y="1828800"/>
            <a:ext cx="9756000" cy="4343400"/>
          </a:xfrm>
          <a:prstGeom prst="rect">
            <a:avLst/>
          </a:prstGeom>
          <a:noFill/>
          <a:ln>
            <a:noFill/>
          </a:ln>
        </p:spPr>
        <p:txBody>
          <a:bodyPr wrap="square" lIns="91425" tIns="91425" rIns="91425" bIns="91425" anchor="t" anchorCtr="0"/>
          <a:lstStyle>
            <a:lvl1pPr marL="274320" marR="0" lvl="0" indent="-114300" algn="l" rtl="0">
              <a:lnSpc>
                <a:spcPct val="90000"/>
              </a:lnSpc>
              <a:spcBef>
                <a:spcPts val="1800"/>
              </a:spcBef>
              <a:buClr>
                <a:schemeClr val="dk1"/>
              </a:buClr>
              <a:buSzPct val="80000"/>
              <a:buFont typeface="Arial"/>
              <a:buChar char="•"/>
              <a:defRPr sz="2400" b="0" i="0" u="none" strike="noStrike" cap="none">
                <a:solidFill>
                  <a:schemeClr val="dk1"/>
                </a:solidFill>
                <a:latin typeface="Century Gothic"/>
                <a:ea typeface="Century Gothic"/>
                <a:cs typeface="Century Gothic"/>
                <a:sym typeface="Century Gothic"/>
              </a:defRPr>
            </a:lvl1pPr>
            <a:lvl2pPr marL="502919" marR="0" lvl="1" indent="-134619" algn="l" rtl="0">
              <a:lnSpc>
                <a:spcPct val="90000"/>
              </a:lnSpc>
              <a:spcBef>
                <a:spcPts val="600"/>
              </a:spcBef>
              <a:buClr>
                <a:schemeClr val="dk1"/>
              </a:buClr>
              <a:buSzPct val="80000"/>
              <a:buFont typeface="Arial"/>
              <a:buChar char="•"/>
              <a:defRPr sz="2000" b="0" i="0" u="none" strike="noStrike" cap="none">
                <a:solidFill>
                  <a:schemeClr val="dk1"/>
                </a:solidFill>
                <a:latin typeface="Century Gothic"/>
                <a:ea typeface="Century Gothic"/>
                <a:cs typeface="Century Gothic"/>
                <a:sym typeface="Century Gothic"/>
              </a:defRPr>
            </a:lvl2pPr>
            <a:lvl3pPr marL="731520" marR="0" lvl="2" indent="-144779" algn="l" rtl="0">
              <a:lnSpc>
                <a:spcPct val="90000"/>
              </a:lnSpc>
              <a:spcBef>
                <a:spcPts val="600"/>
              </a:spcBef>
              <a:buClr>
                <a:schemeClr val="dk1"/>
              </a:buClr>
              <a:buSzPct val="79999"/>
              <a:buFont typeface="Arial"/>
              <a:buChar char="•"/>
              <a:defRPr sz="1800" b="0" i="0" u="none" strike="noStrike" cap="none">
                <a:solidFill>
                  <a:schemeClr val="dk1"/>
                </a:solidFill>
                <a:latin typeface="Century Gothic"/>
                <a:ea typeface="Century Gothic"/>
                <a:cs typeface="Century Gothic"/>
                <a:sym typeface="Century Gothic"/>
              </a:defRPr>
            </a:lvl3pPr>
            <a:lvl4pPr marL="960120" marR="0" lvl="3"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4pPr>
            <a:lvl5pPr marL="1188720" marR="0" lvl="4" indent="-154939" algn="l" rtl="0">
              <a:lnSpc>
                <a:spcPct val="90000"/>
              </a:lnSpc>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5pPr>
            <a:lvl6pPr marL="1417320" marR="0" lvl="5" indent="-154939"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6pPr>
            <a:lvl7pPr marL="1645920" marR="0" lvl="6"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7pPr>
            <a:lvl8pPr marL="1874520" marR="0" lvl="7"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8pPr>
            <a:lvl9pPr marL="2103120" marR="0" lvl="8" indent="-154940" algn="l" rtl="0">
              <a:spcBef>
                <a:spcPts val="600"/>
              </a:spcBef>
              <a:buClr>
                <a:schemeClr val="dk1"/>
              </a:buClr>
              <a:buSzPct val="8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62" name="Shape 162"/>
          <p:cNvSpPr txBox="1">
            <a:spLocks noGrp="1"/>
          </p:cNvSpPr>
          <p:nvPr>
            <p:ph type="ftr" idx="11"/>
          </p:nvPr>
        </p:nvSpPr>
        <p:spPr>
          <a:xfrm>
            <a:off x="1209150" y="6448426"/>
            <a:ext cx="6639900" cy="180900"/>
          </a:xfrm>
          <a:prstGeom prst="rect">
            <a:avLst/>
          </a:prstGeom>
          <a:noFill/>
          <a:ln>
            <a:noFill/>
          </a:ln>
        </p:spPr>
        <p:txBody>
          <a:bodyPr wrap="square" lIns="91425" tIns="91425" rIns="91425" bIns="91425" anchor="ctr" anchorCtr="0"/>
          <a:lstStyle>
            <a:lvl1pPr marL="0" marR="0" lvl="0" indent="0" algn="l" rtl="0">
              <a:spcBef>
                <a:spcPts val="0"/>
              </a:spcBef>
              <a:buNone/>
              <a:defRPr sz="1100" b="0" i="0" u="none" strike="noStrike"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3" name="Shape 163"/>
          <p:cNvSpPr txBox="1">
            <a:spLocks noGrp="1"/>
          </p:cNvSpPr>
          <p:nvPr>
            <p:ph type="dt" idx="10"/>
          </p:nvPr>
        </p:nvSpPr>
        <p:spPr>
          <a:xfrm>
            <a:off x="8153935" y="6448426"/>
            <a:ext cx="1396500" cy="180900"/>
          </a:xfrm>
          <a:prstGeom prst="rect">
            <a:avLst/>
          </a:prstGeom>
          <a:noFill/>
          <a:ln>
            <a:noFill/>
          </a:ln>
        </p:spPr>
        <p:txBody>
          <a:bodyPr wrap="square" lIns="91425" tIns="91425" rIns="91425" bIns="91425" anchor="ctr" anchorCtr="0"/>
          <a:lstStyle>
            <a:lvl1pPr marL="0" marR="0" lvl="0" indent="0" algn="r" rtl="0">
              <a:spcBef>
                <a:spcPts val="0"/>
              </a:spcBef>
              <a:buNone/>
              <a:defRPr sz="1100" b="0" i="0" u="none" strike="noStrike" cap="none">
                <a:solidFill>
                  <a:schemeClr val="dk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4" name="Shape 164"/>
          <p:cNvSpPr txBox="1">
            <a:spLocks noGrp="1"/>
          </p:cNvSpPr>
          <p:nvPr>
            <p:ph type="sldNum" idx="12"/>
          </p:nvPr>
        </p:nvSpPr>
        <p:spPr>
          <a:xfrm>
            <a:off x="9830771" y="6448426"/>
            <a:ext cx="1143300" cy="180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entury Gothic"/>
                <a:ea typeface="Century Gothic"/>
                <a:cs typeface="Century Gothic"/>
                <a:sym typeface="Century Gothic"/>
              </a:rPr>
              <a:t>‹#›</a:t>
            </a:fld>
            <a:endParaRPr lang="en-US" sz="1100" b="0" i="0" u="none" strike="noStrike" cap="none">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838200" y="365129"/>
            <a:ext cx="10515600" cy="1325700"/>
          </a:xfrm>
          <a:prstGeom prst="rect">
            <a:avLst/>
          </a:prstGeom>
        </p:spPr>
        <p:txBody>
          <a:bodyPr wrap="square" lIns="121900" tIns="121900" rIns="121900" bIns="121900" anchor="ctr" anchorCtr="0">
            <a:noAutofit/>
          </a:bodyPr>
          <a:lstStyle/>
          <a:p>
            <a:pPr lvl="0" rtl="0">
              <a:spcBef>
                <a:spcPts val="0"/>
              </a:spcBef>
              <a:buNone/>
            </a:pPr>
            <a:r>
              <a:rPr lang="en-US"/>
              <a:t>Wednesday, September 14</a:t>
            </a:r>
          </a:p>
        </p:txBody>
      </p:sp>
      <p:sp>
        <p:nvSpPr>
          <p:cNvPr id="601" name="Shape 601"/>
          <p:cNvSpPr txBox="1">
            <a:spLocks noGrp="1"/>
          </p:cNvSpPr>
          <p:nvPr>
            <p:ph type="body" idx="1"/>
          </p:nvPr>
        </p:nvSpPr>
        <p:spPr>
          <a:xfrm>
            <a:off x="731250" y="1825625"/>
            <a:ext cx="7361100" cy="4351200"/>
          </a:xfrm>
          <a:prstGeom prst="rect">
            <a:avLst/>
          </a:prstGeom>
        </p:spPr>
        <p:txBody>
          <a:bodyPr wrap="square" lIns="121900" tIns="121900" rIns="121900" bIns="121900" anchor="t" anchorCtr="0">
            <a:noAutofit/>
          </a:bodyPr>
          <a:lstStyle/>
          <a:p>
            <a:pPr lvl="0" rtl="0">
              <a:spcBef>
                <a:spcPts val="0"/>
              </a:spcBef>
              <a:buNone/>
            </a:pPr>
            <a:r>
              <a:rPr lang="en-US" sz="3000" b="1" u="sng"/>
              <a:t>TURN IN:</a:t>
            </a:r>
            <a:r>
              <a:rPr lang="en-US" sz="3000"/>
              <a:t> nothing</a:t>
            </a:r>
          </a:p>
          <a:p>
            <a:pPr lvl="0" rtl="0">
              <a:lnSpc>
                <a:spcPct val="100000"/>
              </a:lnSpc>
              <a:spcBef>
                <a:spcPts val="0"/>
              </a:spcBef>
              <a:spcAft>
                <a:spcPts val="0"/>
              </a:spcAft>
              <a:buNone/>
            </a:pPr>
            <a:r>
              <a:rPr lang="en-US" sz="3000" b="1" u="sng"/>
              <a:t>TAKE OUT:</a:t>
            </a:r>
            <a:r>
              <a:rPr lang="en-US" sz="3000"/>
              <a:t> Name tag</a:t>
            </a:r>
          </a:p>
          <a:p>
            <a:pPr lvl="0" rtl="0">
              <a:lnSpc>
                <a:spcPct val="100000"/>
              </a:lnSpc>
              <a:spcBef>
                <a:spcPts val="0"/>
              </a:spcBef>
              <a:spcAft>
                <a:spcPts val="0"/>
              </a:spcAft>
              <a:buNone/>
            </a:pPr>
            <a:r>
              <a:rPr lang="en-US" sz="3000" b="1" u="sng"/>
              <a:t>PICK UP: </a:t>
            </a:r>
            <a:r>
              <a:rPr lang="en-US" sz="3000"/>
              <a:t>Nacerima reading (yellow)</a:t>
            </a:r>
          </a:p>
          <a:p>
            <a:pPr marL="0" lvl="0" indent="0" rtl="0">
              <a:lnSpc>
                <a:spcPct val="100000"/>
              </a:lnSpc>
              <a:spcBef>
                <a:spcPts val="0"/>
              </a:spcBef>
              <a:spcAft>
                <a:spcPts val="0"/>
              </a:spcAft>
              <a:buNone/>
            </a:pPr>
            <a:endParaRPr sz="3000"/>
          </a:p>
          <a:p>
            <a:pPr lvl="0" rtl="0">
              <a:lnSpc>
                <a:spcPct val="100000"/>
              </a:lnSpc>
              <a:spcBef>
                <a:spcPts val="0"/>
              </a:spcBef>
              <a:spcAft>
                <a:spcPts val="0"/>
              </a:spcAft>
              <a:buNone/>
            </a:pPr>
            <a:r>
              <a:rPr lang="en-US" sz="3000" b="1" u="sng"/>
              <a:t>Objective: </a:t>
            </a:r>
          </a:p>
          <a:p>
            <a:pPr lvl="0" rtl="0">
              <a:lnSpc>
                <a:spcPct val="100000"/>
              </a:lnSpc>
              <a:spcBef>
                <a:spcPts val="0"/>
              </a:spcBef>
              <a:spcAft>
                <a:spcPts val="0"/>
              </a:spcAft>
              <a:buNone/>
            </a:pPr>
            <a:r>
              <a:rPr lang="en-US" sz="3000"/>
              <a:t>Identify what it means to be human and why we have society/culture  </a:t>
            </a:r>
          </a:p>
        </p:txBody>
      </p:sp>
      <p:sp>
        <p:nvSpPr>
          <p:cNvPr id="602" name="Shape 602"/>
          <p:cNvSpPr txBox="1"/>
          <p:nvPr/>
        </p:nvSpPr>
        <p:spPr>
          <a:xfrm>
            <a:off x="8330000" y="2020125"/>
            <a:ext cx="3600600" cy="2020200"/>
          </a:xfrm>
          <a:prstGeom prst="rect">
            <a:avLst/>
          </a:prstGeom>
          <a:noFill/>
          <a:ln>
            <a:noFill/>
          </a:ln>
        </p:spPr>
        <p:txBody>
          <a:bodyPr wrap="square" lIns="91425" tIns="91425" rIns="91425" bIns="91425" anchor="t" anchorCtr="0">
            <a:noAutofit/>
          </a:bodyPr>
          <a:lstStyle/>
          <a:p>
            <a:pPr lvl="0" algn="ctr" rtl="0">
              <a:spcBef>
                <a:spcPts val="0"/>
              </a:spcBef>
              <a:buNone/>
            </a:pPr>
            <a:r>
              <a:rPr lang="en-US" sz="3600" u="sng">
                <a:solidFill>
                  <a:srgbClr val="FFFFFF"/>
                </a:solidFill>
              </a:rPr>
              <a:t>Agenda:</a:t>
            </a:r>
          </a:p>
          <a:p>
            <a:pPr marL="457200" lvl="0" indent="-381000" rtl="0">
              <a:spcBef>
                <a:spcPts val="0"/>
              </a:spcBef>
              <a:buClr>
                <a:srgbClr val="FFFFFF"/>
              </a:buClr>
              <a:buSzPct val="100000"/>
              <a:buChar char="●"/>
            </a:pPr>
            <a:r>
              <a:rPr lang="en-US" sz="2400">
                <a:solidFill>
                  <a:srgbClr val="FFFFFF"/>
                </a:solidFill>
              </a:rPr>
              <a:t>Cultural Universals</a:t>
            </a:r>
          </a:p>
          <a:p>
            <a:pPr marL="457200" lvl="0" indent="-381000" rtl="0">
              <a:spcBef>
                <a:spcPts val="0"/>
              </a:spcBef>
              <a:buClr>
                <a:srgbClr val="FFFFFF"/>
              </a:buClr>
              <a:buSzPct val="100000"/>
              <a:buChar char="●"/>
            </a:pPr>
            <a:r>
              <a:rPr lang="en-US" sz="2400">
                <a:solidFill>
                  <a:srgbClr val="FFFFFF"/>
                </a:solidFill>
              </a:rPr>
              <a:t>Maslow</a:t>
            </a:r>
          </a:p>
          <a:p>
            <a:pPr lvl="0" rtl="0">
              <a:spcBef>
                <a:spcPts val="0"/>
              </a:spcBef>
              <a:buNone/>
            </a:pPr>
            <a:endParaRPr sz="24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1217931" y="274637"/>
            <a:ext cx="9756000" cy="792300"/>
          </a:xfrm>
          <a:prstGeom prst="rect">
            <a:avLst/>
          </a:prstGeom>
          <a:noFill/>
          <a:ln>
            <a:noFill/>
          </a:ln>
        </p:spPr>
        <p:txBody>
          <a:bodyPr wrap="square" lIns="91425" tIns="45700" rIns="91425" bIns="45700" anchor="b" anchorCtr="0">
            <a:noAutofit/>
          </a:bodyPr>
          <a:lstStyle/>
          <a:p>
            <a:pPr marL="0" marR="0" lvl="0" indent="0" algn="ctr" rtl="0">
              <a:lnSpc>
                <a:spcPct val="90000"/>
              </a:lnSpc>
              <a:spcBef>
                <a:spcPts val="0"/>
              </a:spcBef>
              <a:buClr>
                <a:srgbClr val="2A2A2A"/>
              </a:buClr>
              <a:buSzPct val="25000"/>
              <a:buFont typeface="Century Gothic"/>
              <a:buNone/>
            </a:pPr>
            <a:r>
              <a:rPr lang="en-US" sz="4000" b="0" i="0" u="none" strike="noStrike" cap="none">
                <a:solidFill>
                  <a:srgbClr val="2A2A2A"/>
                </a:solidFill>
                <a:latin typeface="Century Gothic"/>
                <a:ea typeface="Century Gothic"/>
                <a:cs typeface="Century Gothic"/>
                <a:sym typeface="Century Gothic"/>
              </a:rPr>
              <a:t>ETHNOCENTRISM</a:t>
            </a:r>
          </a:p>
        </p:txBody>
      </p:sp>
      <p:sp>
        <p:nvSpPr>
          <p:cNvPr id="659" name="Shape 659"/>
          <p:cNvSpPr txBox="1">
            <a:spLocks noGrp="1"/>
          </p:cNvSpPr>
          <p:nvPr>
            <p:ph type="body" idx="1"/>
          </p:nvPr>
        </p:nvSpPr>
        <p:spPr>
          <a:xfrm>
            <a:off x="-1" y="1219200"/>
            <a:ext cx="12192000" cy="5638800"/>
          </a:xfrm>
          <a:prstGeom prst="rect">
            <a:avLst/>
          </a:prstGeom>
          <a:noFill/>
          <a:ln>
            <a:noFill/>
          </a:ln>
        </p:spPr>
        <p:txBody>
          <a:bodyPr wrap="square" lIns="91425" tIns="45700" rIns="91425" bIns="45700" anchor="t" anchorCtr="0">
            <a:noAutofit/>
          </a:bodyPr>
          <a:lstStyle/>
          <a:p>
            <a:pPr marL="274320" marR="0" lvl="0" indent="-236220" algn="l" rtl="0">
              <a:lnSpc>
                <a:spcPct val="90000"/>
              </a:lnSpc>
              <a:spcBef>
                <a:spcPts val="0"/>
              </a:spcBef>
              <a:spcAft>
                <a:spcPts val="0"/>
              </a:spcAft>
              <a:buClr>
                <a:schemeClr val="dk1"/>
              </a:buClr>
              <a:buSzPct val="80000"/>
              <a:buFont typeface="Arial"/>
              <a:buChar char="•"/>
            </a:pPr>
            <a:r>
              <a:rPr lang="en-US" sz="4800" b="0" i="0" u="none" strike="noStrike" cap="none">
                <a:solidFill>
                  <a:schemeClr val="dk1"/>
                </a:solidFill>
                <a:latin typeface="Century Gothic"/>
                <a:ea typeface="Century Gothic"/>
                <a:cs typeface="Century Gothic"/>
                <a:sym typeface="Century Gothic"/>
              </a:rPr>
              <a:t>judging another culture by the values and standards of your own culture.</a:t>
            </a:r>
          </a:p>
          <a:p>
            <a:pPr marL="274320" marR="0" lvl="0" indent="-236220" algn="l" rtl="0">
              <a:lnSpc>
                <a:spcPct val="90000"/>
              </a:lnSpc>
              <a:spcBef>
                <a:spcPts val="1800"/>
              </a:spcBef>
              <a:buClr>
                <a:schemeClr val="dk1"/>
              </a:buClr>
              <a:buSzPct val="80000"/>
              <a:buFont typeface="Arial"/>
              <a:buNone/>
            </a:pPr>
            <a:endParaRPr sz="4800" b="0" i="0" u="none" strike="noStrike" cap="none">
              <a:solidFill>
                <a:schemeClr val="dk1"/>
              </a:solidFill>
              <a:latin typeface="Century Gothic"/>
              <a:ea typeface="Century Gothic"/>
              <a:cs typeface="Century Gothic"/>
              <a:sym typeface="Century Gothic"/>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a:spLocks noGrp="1"/>
          </p:cNvSpPr>
          <p:nvPr>
            <p:ph type="title"/>
          </p:nvPr>
        </p:nvSpPr>
        <p:spPr>
          <a:xfrm>
            <a:off x="499074" y="-140525"/>
            <a:ext cx="10712400" cy="13257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buClr>
                <a:srgbClr val="2A2A2A"/>
              </a:buClr>
              <a:buSzPct val="25000"/>
              <a:buFont typeface="Century Gothic"/>
              <a:buNone/>
            </a:pPr>
            <a:r>
              <a:rPr lang="en-US" sz="4000" b="1" i="0" u="none" strike="noStrike" cap="none">
                <a:solidFill>
                  <a:srgbClr val="2A2A2A"/>
                </a:solidFill>
              </a:rPr>
              <a:t>ETHNOCENTRISM: HOW DOES IT HAPPEN?</a:t>
            </a:r>
          </a:p>
        </p:txBody>
      </p:sp>
      <p:sp>
        <p:nvSpPr>
          <p:cNvPr id="665" name="Shape 665"/>
          <p:cNvSpPr txBox="1">
            <a:spLocks noGrp="1"/>
          </p:cNvSpPr>
          <p:nvPr>
            <p:ph type="body" idx="1"/>
          </p:nvPr>
        </p:nvSpPr>
        <p:spPr>
          <a:xfrm>
            <a:off x="-1" y="1295400"/>
            <a:ext cx="12192000" cy="5562600"/>
          </a:xfrm>
          <a:prstGeom prst="rect">
            <a:avLst/>
          </a:prstGeom>
          <a:noFill/>
          <a:ln>
            <a:noFill/>
          </a:ln>
        </p:spPr>
        <p:txBody>
          <a:bodyPr wrap="square" lIns="91425" tIns="45700" rIns="91425" bIns="45700" anchor="t" anchorCtr="0">
            <a:noAutofit/>
          </a:bodyPr>
          <a:lstStyle/>
          <a:p>
            <a:pPr marL="274320" marR="0" lvl="0" indent="-236220" algn="l" rtl="0">
              <a:lnSpc>
                <a:spcPct val="90000"/>
              </a:lnSpc>
              <a:spcBef>
                <a:spcPts val="0"/>
              </a:spcBef>
              <a:spcAft>
                <a:spcPts val="0"/>
              </a:spcAft>
              <a:buClr>
                <a:schemeClr val="dk1"/>
              </a:buClr>
              <a:buSzPct val="80000"/>
              <a:buFont typeface="Arial"/>
              <a:buChar char="•"/>
            </a:pPr>
            <a:r>
              <a:rPr lang="en-US" sz="4000" b="0" i="0" u="none" strike="noStrike" cap="none">
                <a:solidFill>
                  <a:schemeClr val="dk1"/>
                </a:solidFill>
                <a:latin typeface="Century Gothic"/>
                <a:ea typeface="Century Gothic"/>
                <a:cs typeface="Century Gothic"/>
                <a:sym typeface="Century Gothic"/>
              </a:rPr>
              <a:t>Members of a group make strong connections with other members.</a:t>
            </a:r>
          </a:p>
          <a:p>
            <a:pPr marL="274320" marR="0" lvl="0" indent="-236220" algn="l" rtl="0">
              <a:lnSpc>
                <a:spcPct val="90000"/>
              </a:lnSpc>
              <a:spcBef>
                <a:spcPts val="1800"/>
              </a:spcBef>
              <a:spcAft>
                <a:spcPts val="0"/>
              </a:spcAft>
              <a:buClr>
                <a:schemeClr val="dk1"/>
              </a:buClr>
              <a:buSzPct val="80000"/>
              <a:buFont typeface="Arial"/>
              <a:buNone/>
            </a:pPr>
            <a:endParaRPr sz="4000" b="0" i="0" u="none" strike="noStrike" cap="none">
              <a:solidFill>
                <a:schemeClr val="dk1"/>
              </a:solidFill>
              <a:latin typeface="Century Gothic"/>
              <a:ea typeface="Century Gothic"/>
              <a:cs typeface="Century Gothic"/>
              <a:sym typeface="Century Gothic"/>
            </a:endParaRPr>
          </a:p>
          <a:p>
            <a:pPr marL="274320" marR="0" lvl="0" indent="-236220" algn="l" rtl="0">
              <a:lnSpc>
                <a:spcPct val="90000"/>
              </a:lnSpc>
              <a:spcBef>
                <a:spcPts val="1800"/>
              </a:spcBef>
              <a:spcAft>
                <a:spcPts val="0"/>
              </a:spcAft>
              <a:buClr>
                <a:schemeClr val="dk1"/>
              </a:buClr>
              <a:buSzPct val="80000"/>
              <a:buFont typeface="Arial"/>
              <a:buChar char="•"/>
            </a:pPr>
            <a:r>
              <a:rPr lang="en-US" sz="4000" b="0" i="0" u="none" strike="noStrike" cap="none">
                <a:solidFill>
                  <a:schemeClr val="dk1"/>
                </a:solidFill>
                <a:latin typeface="Century Gothic"/>
                <a:ea typeface="Century Gothic"/>
                <a:cs typeface="Century Gothic"/>
                <a:sym typeface="Century Gothic"/>
              </a:rPr>
              <a:t>This bond produces positive feelings toward members of the group.</a:t>
            </a:r>
          </a:p>
          <a:p>
            <a:pPr marL="274320" marR="0" lvl="0" indent="-236220" algn="l" rtl="0">
              <a:lnSpc>
                <a:spcPct val="90000"/>
              </a:lnSpc>
              <a:spcBef>
                <a:spcPts val="1800"/>
              </a:spcBef>
              <a:spcAft>
                <a:spcPts val="0"/>
              </a:spcAft>
              <a:buClr>
                <a:schemeClr val="dk1"/>
              </a:buClr>
              <a:buSzPct val="80000"/>
              <a:buFont typeface="Arial"/>
              <a:buNone/>
            </a:pPr>
            <a:endParaRPr sz="4000" b="0" i="0" u="none" strike="noStrike" cap="none">
              <a:solidFill>
                <a:schemeClr val="dk1"/>
              </a:solidFill>
              <a:latin typeface="Century Gothic"/>
              <a:ea typeface="Century Gothic"/>
              <a:cs typeface="Century Gothic"/>
              <a:sym typeface="Century Gothic"/>
            </a:endParaRPr>
          </a:p>
          <a:p>
            <a:pPr marL="274320" marR="0" lvl="0" indent="-236220" algn="l" rtl="0">
              <a:lnSpc>
                <a:spcPct val="90000"/>
              </a:lnSpc>
              <a:spcBef>
                <a:spcPts val="1800"/>
              </a:spcBef>
              <a:spcAft>
                <a:spcPts val="0"/>
              </a:spcAft>
              <a:buClr>
                <a:schemeClr val="dk1"/>
              </a:buClr>
              <a:buSzPct val="80000"/>
              <a:buFont typeface="Arial"/>
              <a:buChar char="•"/>
            </a:pPr>
            <a:r>
              <a:rPr lang="en-US" sz="4000" b="0" i="0" u="none" strike="noStrike" cap="none">
                <a:solidFill>
                  <a:schemeClr val="dk1"/>
                </a:solidFill>
                <a:latin typeface="Century Gothic"/>
                <a:ea typeface="Century Gothic"/>
                <a:cs typeface="Century Gothic"/>
                <a:sym typeface="Century Gothic"/>
              </a:rPr>
              <a:t>Sometimes causes negative feelings toward outsiders.</a:t>
            </a:r>
          </a:p>
          <a:p>
            <a:pPr marL="274320" marR="0" lvl="0" indent="-236220" algn="l" rtl="0">
              <a:lnSpc>
                <a:spcPct val="90000"/>
              </a:lnSpc>
              <a:spcBef>
                <a:spcPts val="1800"/>
              </a:spcBef>
              <a:buClr>
                <a:schemeClr val="dk1"/>
              </a:buClr>
              <a:buSzPct val="80000"/>
              <a:buFont typeface="Arial"/>
              <a:buNone/>
            </a:pP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Shape 670"/>
          <p:cNvPicPr preferRelativeResize="0"/>
          <p:nvPr/>
        </p:nvPicPr>
        <p:blipFill rotWithShape="1">
          <a:blip r:embed="rId3">
            <a:alphaModFix/>
          </a:blip>
          <a:srcRect/>
          <a:stretch/>
        </p:blipFill>
        <p:spPr>
          <a:xfrm>
            <a:off x="-1" y="-1"/>
            <a:ext cx="12041100" cy="6637800"/>
          </a:xfrm>
          <a:prstGeom prst="rect">
            <a:avLst/>
          </a:prstGeom>
          <a:noFill/>
          <a:ln>
            <a:noFill/>
          </a:ln>
        </p:spPr>
      </p:pic>
      <p:sp>
        <p:nvSpPr>
          <p:cNvPr id="671" name="Shape 671"/>
          <p:cNvSpPr txBox="1">
            <a:spLocks noGrp="1"/>
          </p:cNvSpPr>
          <p:nvPr>
            <p:ph type="title"/>
          </p:nvPr>
        </p:nvSpPr>
        <p:spPr>
          <a:xfrm>
            <a:off x="1217931" y="274637"/>
            <a:ext cx="9756000" cy="13257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buClr>
                <a:srgbClr val="2A2A2A"/>
              </a:buClr>
              <a:buSzPct val="25000"/>
              <a:buFont typeface="Century Gothic"/>
              <a:buNone/>
            </a:pPr>
            <a:endParaRPr sz="4000" b="0" i="0" u="none" strike="noStrike" cap="none">
              <a:solidFill>
                <a:srgbClr val="2A2A2A"/>
              </a:solidFill>
              <a:latin typeface="Century Gothic"/>
              <a:ea typeface="Century Gothic"/>
              <a:cs typeface="Century Gothic"/>
              <a:sym typeface="Century Gothic"/>
            </a:endParaRPr>
          </a:p>
        </p:txBody>
      </p:sp>
      <p:sp>
        <p:nvSpPr>
          <p:cNvPr id="672" name="Shape 672"/>
          <p:cNvSpPr txBox="1">
            <a:spLocks noGrp="1"/>
          </p:cNvSpPr>
          <p:nvPr>
            <p:ph type="body" idx="1"/>
          </p:nvPr>
        </p:nvSpPr>
        <p:spPr>
          <a:xfrm>
            <a:off x="1217931" y="1828800"/>
            <a:ext cx="9756000" cy="4343400"/>
          </a:xfrm>
          <a:prstGeom prst="rect">
            <a:avLst/>
          </a:prstGeom>
          <a:noFill/>
          <a:ln>
            <a:noFill/>
          </a:ln>
        </p:spPr>
        <p:txBody>
          <a:bodyPr wrap="square" lIns="91425" tIns="45700" rIns="91425" bIns="45700" anchor="t" anchorCtr="0">
            <a:noAutofit/>
          </a:bodyPr>
          <a:lstStyle/>
          <a:p>
            <a:pPr marL="274320" marR="0" lvl="0" indent="-236220" algn="l" rtl="0">
              <a:lnSpc>
                <a:spcPct val="90000"/>
              </a:lnSpc>
              <a:spcBef>
                <a:spcPts val="0"/>
              </a:spcBef>
              <a:buClr>
                <a:schemeClr val="dk1"/>
              </a:buClr>
              <a:buSzPct val="80000"/>
              <a:buFont typeface="Arial"/>
              <a:buNone/>
            </a:pP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title"/>
          </p:nvPr>
        </p:nvSpPr>
        <p:spPr>
          <a:xfrm>
            <a:off x="1217931" y="274637"/>
            <a:ext cx="9756000" cy="13257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buClr>
                <a:srgbClr val="2A2A2A"/>
              </a:buClr>
              <a:buSzPct val="25000"/>
              <a:buFont typeface="Century Gothic"/>
              <a:buNone/>
            </a:pPr>
            <a:endParaRPr sz="4000" b="0" i="0" u="none" strike="noStrike" cap="none">
              <a:solidFill>
                <a:srgbClr val="2A2A2A"/>
              </a:solidFill>
              <a:latin typeface="Century Gothic"/>
              <a:ea typeface="Century Gothic"/>
              <a:cs typeface="Century Gothic"/>
              <a:sym typeface="Century Gothic"/>
            </a:endParaRPr>
          </a:p>
        </p:txBody>
      </p:sp>
      <p:sp>
        <p:nvSpPr>
          <p:cNvPr id="678" name="Shape 678"/>
          <p:cNvSpPr txBox="1">
            <a:spLocks noGrp="1"/>
          </p:cNvSpPr>
          <p:nvPr>
            <p:ph type="body" idx="1"/>
          </p:nvPr>
        </p:nvSpPr>
        <p:spPr>
          <a:xfrm>
            <a:off x="1217931" y="1828800"/>
            <a:ext cx="9756000" cy="4343400"/>
          </a:xfrm>
          <a:prstGeom prst="rect">
            <a:avLst/>
          </a:prstGeom>
          <a:noFill/>
          <a:ln>
            <a:noFill/>
          </a:ln>
        </p:spPr>
        <p:txBody>
          <a:bodyPr wrap="square" lIns="91425" tIns="45700" rIns="91425" bIns="45700" anchor="t" anchorCtr="0">
            <a:noAutofit/>
          </a:bodyPr>
          <a:lstStyle/>
          <a:p>
            <a:pPr marL="274320" marR="0" lvl="0" indent="-236220" algn="l" rtl="0">
              <a:lnSpc>
                <a:spcPct val="90000"/>
              </a:lnSpc>
              <a:spcBef>
                <a:spcPts val="0"/>
              </a:spcBef>
              <a:buClr>
                <a:schemeClr val="dk1"/>
              </a:buClr>
              <a:buSzPct val="80000"/>
              <a:buFont typeface="Arial"/>
              <a:buNone/>
            </a:pPr>
            <a:endParaRPr sz="2400" b="0" i="0" u="none" strike="noStrike" cap="none">
              <a:solidFill>
                <a:schemeClr val="dk1"/>
              </a:solidFill>
              <a:latin typeface="Century Gothic"/>
              <a:ea typeface="Century Gothic"/>
              <a:cs typeface="Century Gothic"/>
              <a:sym typeface="Century Gothic"/>
            </a:endParaRPr>
          </a:p>
        </p:txBody>
      </p:sp>
      <p:pic>
        <p:nvPicPr>
          <p:cNvPr id="679" name="Shape 679"/>
          <p:cNvPicPr preferRelativeResize="0"/>
          <p:nvPr/>
        </p:nvPicPr>
        <p:blipFill rotWithShape="1">
          <a:blip r:embed="rId3">
            <a:alphaModFix/>
          </a:blip>
          <a:srcRect/>
          <a:stretch/>
        </p:blipFill>
        <p:spPr>
          <a:xfrm>
            <a:off x="1" y="4856"/>
            <a:ext cx="12192000" cy="6848400"/>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1217931" y="274637"/>
            <a:ext cx="9756000" cy="1325700"/>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buClr>
                <a:srgbClr val="2A2A2A"/>
              </a:buClr>
              <a:buSzPct val="25000"/>
              <a:buFont typeface="Century Gothic"/>
              <a:buNone/>
            </a:pPr>
            <a:endParaRPr sz="4000" b="0" i="0" u="none" strike="noStrike" cap="none">
              <a:solidFill>
                <a:srgbClr val="2A2A2A"/>
              </a:solidFill>
              <a:latin typeface="Century Gothic"/>
              <a:ea typeface="Century Gothic"/>
              <a:cs typeface="Century Gothic"/>
              <a:sym typeface="Century Gothic"/>
            </a:endParaRPr>
          </a:p>
        </p:txBody>
      </p:sp>
      <p:pic>
        <p:nvPicPr>
          <p:cNvPr id="685" name="Shape 685"/>
          <p:cNvPicPr preferRelativeResize="0">
            <a:picLocks noGrp="1"/>
          </p:cNvPicPr>
          <p:nvPr>
            <p:ph type="body" idx="1"/>
          </p:nvPr>
        </p:nvPicPr>
        <p:blipFill rotWithShape="1">
          <a:blip r:embed="rId3">
            <a:alphaModFix/>
          </a:blip>
          <a:srcRect/>
          <a:stretch/>
        </p:blipFill>
        <p:spPr>
          <a:xfrm>
            <a:off x="-1" y="25400"/>
            <a:ext cx="12192000" cy="6888300"/>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838200" y="365129"/>
            <a:ext cx="10515600" cy="1325700"/>
          </a:xfrm>
          <a:prstGeom prst="rect">
            <a:avLst/>
          </a:prstGeom>
        </p:spPr>
        <p:txBody>
          <a:bodyPr wrap="square" lIns="121900" tIns="121900" rIns="121900" bIns="121900" anchor="ctr" anchorCtr="0">
            <a:noAutofit/>
          </a:bodyPr>
          <a:lstStyle/>
          <a:p>
            <a:pPr lvl="0">
              <a:spcBef>
                <a:spcPts val="0"/>
              </a:spcBef>
              <a:buNone/>
            </a:pPr>
            <a:r>
              <a:rPr lang="en-US"/>
              <a:t>The Nacirema </a:t>
            </a:r>
            <a:r>
              <a:rPr lang="en-US" sz="3000" i="1"/>
              <a:t>(extract from original articles by Horace Miner in American Anthropologist, 1956)</a:t>
            </a:r>
          </a:p>
        </p:txBody>
      </p:sp>
      <p:sp>
        <p:nvSpPr>
          <p:cNvPr id="609" name="Shape 609"/>
          <p:cNvSpPr txBox="1">
            <a:spLocks noGrp="1"/>
          </p:cNvSpPr>
          <p:nvPr>
            <p:ph type="body" idx="1"/>
          </p:nvPr>
        </p:nvSpPr>
        <p:spPr>
          <a:xfrm>
            <a:off x="838200" y="1825625"/>
            <a:ext cx="10515600" cy="4351200"/>
          </a:xfrm>
          <a:prstGeom prst="rect">
            <a:avLst/>
          </a:prstGeom>
        </p:spPr>
        <p:txBody>
          <a:bodyPr wrap="square" lIns="121900" tIns="121900" rIns="121900" bIns="121900" anchor="t" anchorCtr="0">
            <a:noAutofit/>
          </a:bodyPr>
          <a:lstStyle/>
          <a:p>
            <a:pPr lvl="0">
              <a:spcBef>
                <a:spcPts val="0"/>
              </a:spcBef>
              <a:buNone/>
            </a:pPr>
            <a:r>
              <a:rPr lang="en-US" sz="3300"/>
              <a:t>Use the </a:t>
            </a:r>
            <a:r>
              <a:rPr lang="en-US" sz="3300" b="1">
                <a:solidFill>
                  <a:srgbClr val="FFFF00"/>
                </a:solidFill>
              </a:rPr>
              <a:t>reading strategies</a:t>
            </a:r>
            <a:r>
              <a:rPr lang="en-US" sz="3300"/>
              <a:t> you learned in LA</a:t>
            </a:r>
          </a:p>
          <a:p>
            <a:pPr marL="457200" lvl="0" indent="-438150" rtl="0">
              <a:spcBef>
                <a:spcPts val="0"/>
              </a:spcBef>
              <a:buSzPct val="100000"/>
              <a:buAutoNum type="arabicPeriod"/>
            </a:pPr>
            <a:r>
              <a:rPr lang="en-US" sz="3300"/>
              <a:t>Recalling</a:t>
            </a:r>
          </a:p>
          <a:p>
            <a:pPr marL="457200" lvl="0" indent="-438150" rtl="0">
              <a:spcBef>
                <a:spcPts val="0"/>
              </a:spcBef>
              <a:buSzPct val="100000"/>
              <a:buAutoNum type="arabicPeriod"/>
            </a:pPr>
            <a:r>
              <a:rPr lang="en-US" sz="3300"/>
              <a:t>Visualize</a:t>
            </a:r>
          </a:p>
          <a:p>
            <a:pPr marL="457200" lvl="0" indent="-438150" rtl="0">
              <a:spcBef>
                <a:spcPts val="0"/>
              </a:spcBef>
              <a:buSzPct val="100000"/>
              <a:buAutoNum type="arabicPeriod"/>
            </a:pPr>
            <a:r>
              <a:rPr lang="en-US" sz="3300"/>
              <a:t>Make connections</a:t>
            </a:r>
          </a:p>
          <a:p>
            <a:pPr marL="457200" lvl="0" indent="-438150" rtl="0">
              <a:spcBef>
                <a:spcPts val="0"/>
              </a:spcBef>
              <a:buSzPct val="100000"/>
              <a:buAutoNum type="arabicPeriod"/>
            </a:pPr>
            <a:r>
              <a:rPr lang="en-US" sz="3300"/>
              <a:t>Make inferences</a:t>
            </a:r>
          </a:p>
          <a:p>
            <a:pPr marL="457200" lvl="0" indent="-438150" rtl="0">
              <a:spcBef>
                <a:spcPts val="0"/>
              </a:spcBef>
              <a:buSzPct val="100000"/>
              <a:buAutoNum type="arabicPeriod"/>
            </a:pPr>
            <a:r>
              <a:rPr lang="en-US" sz="3300"/>
              <a:t>Ask Questions</a:t>
            </a:r>
          </a:p>
          <a:p>
            <a:pPr marL="457200" lvl="0" indent="-438150" rtl="0">
              <a:spcBef>
                <a:spcPts val="0"/>
              </a:spcBef>
              <a:buSzPct val="100000"/>
              <a:buAutoNum type="arabicPeriod"/>
            </a:pPr>
            <a:r>
              <a:rPr lang="en-US" sz="3300"/>
              <a:t>Analysis</a:t>
            </a:r>
          </a:p>
          <a:p>
            <a:pPr marL="457200" lvl="0" indent="-438150">
              <a:spcBef>
                <a:spcPts val="0"/>
              </a:spcBef>
              <a:buSzPct val="100000"/>
              <a:buAutoNum type="arabicPeriod"/>
            </a:pPr>
            <a:r>
              <a:rPr lang="en-US" sz="3300"/>
              <a:t>Self-monitoring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1024128" y="585216"/>
            <a:ext cx="9720000" cy="1499700"/>
          </a:xfrm>
          <a:prstGeom prst="rect">
            <a:avLst/>
          </a:prstGeom>
          <a:noFill/>
          <a:ln>
            <a:noFill/>
          </a:ln>
        </p:spPr>
        <p:txBody>
          <a:bodyPr wrap="square" lIns="91425" tIns="45700" rIns="91425" bIns="45700" anchor="ctr" anchorCtr="0">
            <a:noAutofit/>
          </a:bodyPr>
          <a:lstStyle/>
          <a:p>
            <a:pPr marL="0" marR="0" lvl="0" indent="0" algn="l" rtl="0">
              <a:lnSpc>
                <a:spcPct val="80000"/>
              </a:lnSpc>
              <a:spcBef>
                <a:spcPts val="0"/>
              </a:spcBef>
              <a:buClr>
                <a:schemeClr val="accent2"/>
              </a:buClr>
              <a:buSzPct val="25000"/>
              <a:buFont typeface="Questrial"/>
              <a:buNone/>
            </a:pPr>
            <a:r>
              <a:rPr lang="en-US" sz="8800" b="1" i="0" u="none" strike="noStrike" cap="none">
                <a:solidFill>
                  <a:schemeClr val="accent2"/>
                </a:solidFill>
                <a:latin typeface="Questrial"/>
                <a:ea typeface="Questrial"/>
                <a:cs typeface="Questrial"/>
                <a:sym typeface="Questrial"/>
              </a:rPr>
              <a:t>STRATEGY 1: </a:t>
            </a:r>
            <a:r>
              <a:rPr lang="en-US" sz="8800" b="0" i="0" u="none" strike="noStrike" cap="none">
                <a:solidFill>
                  <a:schemeClr val="accent2"/>
                </a:solidFill>
                <a:latin typeface="Questrial"/>
                <a:ea typeface="Questrial"/>
                <a:cs typeface="Questrial"/>
                <a:sym typeface="Questrial"/>
              </a:rPr>
              <a:t>RECALLING</a:t>
            </a:r>
          </a:p>
        </p:txBody>
      </p:sp>
      <p:sp>
        <p:nvSpPr>
          <p:cNvPr id="615" name="Shape 615"/>
          <p:cNvSpPr txBox="1">
            <a:spLocks noGrp="1"/>
          </p:cNvSpPr>
          <p:nvPr>
            <p:ph type="body" idx="1"/>
          </p:nvPr>
        </p:nvSpPr>
        <p:spPr>
          <a:xfrm>
            <a:off x="1024128" y="2286000"/>
            <a:ext cx="9720000" cy="4023300"/>
          </a:xfrm>
          <a:prstGeom prst="rect">
            <a:avLst/>
          </a:prstGeom>
          <a:noFill/>
          <a:ln>
            <a:noFill/>
          </a:ln>
        </p:spPr>
        <p:txBody>
          <a:bodyPr wrap="square" lIns="45700" tIns="45700" rIns="45700" bIns="45700" anchor="t" anchorCtr="0">
            <a:noAutofit/>
          </a:bodyPr>
          <a:lstStyle/>
          <a:p>
            <a:pPr marL="0" marR="0" lvl="0" indent="0" algn="l" rtl="0">
              <a:lnSpc>
                <a:spcPct val="90000"/>
              </a:lnSpc>
              <a:spcBef>
                <a:spcPts val="0"/>
              </a:spcBef>
              <a:spcAft>
                <a:spcPts val="0"/>
              </a:spcAft>
              <a:buClr>
                <a:schemeClr val="accent2"/>
              </a:buClr>
              <a:buSzPct val="25000"/>
              <a:buFont typeface="Questrial"/>
              <a:buNone/>
            </a:pPr>
            <a:r>
              <a:rPr lang="en-US" sz="4400" b="1" i="0" u="none" strike="noStrike" cap="none">
                <a:solidFill>
                  <a:schemeClr val="lt1"/>
                </a:solidFill>
                <a:latin typeface="Questrial"/>
                <a:ea typeface="Questrial"/>
                <a:cs typeface="Questrial"/>
                <a:sym typeface="Questrial"/>
              </a:rPr>
              <a:t>Recalling text is your ability to accurately summarize what happened. </a:t>
            </a:r>
          </a:p>
          <a:p>
            <a:pPr marL="265176" marR="0" lvl="1" indent="-138175" algn="l" rtl="0">
              <a:lnSpc>
                <a:spcPct val="90000"/>
              </a:lnSpc>
              <a:spcBef>
                <a:spcPts val="400"/>
              </a:spcBef>
              <a:spcAft>
                <a:spcPts val="0"/>
              </a:spcAft>
              <a:buClr>
                <a:schemeClr val="accent2"/>
              </a:buClr>
              <a:buSzPct val="100000"/>
              <a:buFont typeface="Noto Sans Symbols"/>
              <a:buChar char="•"/>
            </a:pPr>
            <a:r>
              <a:rPr lang="en-US" sz="4000" b="0" i="0" u="none" strike="noStrike" cap="none">
                <a:solidFill>
                  <a:schemeClr val="lt1"/>
                </a:solidFill>
                <a:latin typeface="Questrial"/>
                <a:ea typeface="Questrial"/>
                <a:cs typeface="Questrial"/>
                <a:sym typeface="Questrial"/>
              </a:rPr>
              <a:t> If you don’t know what happened, you can’t analyze—or deduce meaning from—the text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1024124" y="585225"/>
            <a:ext cx="10704000" cy="1499700"/>
          </a:xfrm>
          <a:prstGeom prst="rect">
            <a:avLst/>
          </a:prstGeom>
          <a:noFill/>
          <a:ln>
            <a:noFill/>
          </a:ln>
        </p:spPr>
        <p:txBody>
          <a:bodyPr wrap="square" lIns="91425" tIns="45700" rIns="91425" bIns="45700" anchor="ctr" anchorCtr="0">
            <a:noAutofit/>
          </a:bodyPr>
          <a:lstStyle/>
          <a:p>
            <a:pPr marL="0" marR="0" lvl="0" indent="0" algn="l" rtl="0">
              <a:lnSpc>
                <a:spcPct val="80000"/>
              </a:lnSpc>
              <a:spcBef>
                <a:spcPts val="0"/>
              </a:spcBef>
              <a:buClr>
                <a:schemeClr val="accent2"/>
              </a:buClr>
              <a:buSzPct val="25000"/>
              <a:buFont typeface="Questrial"/>
              <a:buNone/>
            </a:pPr>
            <a:r>
              <a:rPr lang="en-US" sz="7919" b="1" i="0" u="none" strike="noStrike" cap="none">
                <a:solidFill>
                  <a:schemeClr val="accent2"/>
                </a:solidFill>
                <a:latin typeface="Questrial"/>
                <a:ea typeface="Questrial"/>
                <a:cs typeface="Questrial"/>
                <a:sym typeface="Questrial"/>
              </a:rPr>
              <a:t>STRATEGY 3: </a:t>
            </a:r>
            <a:r>
              <a:rPr lang="en-US" sz="7919" b="0" i="0" u="none" strike="noStrike" cap="none">
                <a:solidFill>
                  <a:schemeClr val="accent2"/>
                </a:solidFill>
                <a:latin typeface="Questrial"/>
                <a:ea typeface="Questrial"/>
                <a:cs typeface="Questrial"/>
                <a:sym typeface="Questrial"/>
              </a:rPr>
              <a:t>MAKING CONNECTIONS </a:t>
            </a:r>
          </a:p>
        </p:txBody>
      </p:sp>
      <p:sp>
        <p:nvSpPr>
          <p:cNvPr id="621" name="Shape 621"/>
          <p:cNvSpPr txBox="1">
            <a:spLocks noGrp="1"/>
          </p:cNvSpPr>
          <p:nvPr>
            <p:ph type="body" idx="1"/>
          </p:nvPr>
        </p:nvSpPr>
        <p:spPr>
          <a:xfrm>
            <a:off x="584200" y="2286000"/>
            <a:ext cx="11430000" cy="4356000"/>
          </a:xfrm>
          <a:prstGeom prst="rect">
            <a:avLst/>
          </a:prstGeom>
          <a:noFill/>
          <a:ln>
            <a:noFill/>
          </a:ln>
        </p:spPr>
        <p:txBody>
          <a:bodyPr wrap="square" lIns="45700" tIns="45700" rIns="45700" bIns="45700" anchor="t" anchorCtr="0">
            <a:noAutofit/>
          </a:bodyPr>
          <a:lstStyle/>
          <a:p>
            <a:pPr marL="0" marR="0" lvl="0" indent="0" algn="l" rtl="0">
              <a:lnSpc>
                <a:spcPct val="70000"/>
              </a:lnSpc>
              <a:spcBef>
                <a:spcPts val="1400"/>
              </a:spcBef>
              <a:spcAft>
                <a:spcPts val="0"/>
              </a:spcAft>
              <a:buClr>
                <a:schemeClr val="accent2"/>
              </a:buClr>
              <a:buSzPct val="25000"/>
              <a:buFont typeface="Questrial"/>
              <a:buNone/>
            </a:pPr>
            <a:r>
              <a:rPr lang="en-US" sz="3700" b="1" i="1" u="none" strike="noStrike" cap="none">
                <a:solidFill>
                  <a:schemeClr val="accent6"/>
                </a:solidFill>
                <a:latin typeface="Questrial"/>
                <a:ea typeface="Questrial"/>
                <a:cs typeface="Questrial"/>
                <a:sym typeface="Questrial"/>
              </a:rPr>
              <a:t>There are three types of connections:</a:t>
            </a:r>
          </a:p>
          <a:p>
            <a:pPr marL="742950" marR="0" lvl="0" indent="-742950" algn="l" rtl="0">
              <a:lnSpc>
                <a:spcPct val="70000"/>
              </a:lnSpc>
              <a:spcBef>
                <a:spcPts val="1400"/>
              </a:spcBef>
              <a:spcAft>
                <a:spcPts val="0"/>
              </a:spcAft>
              <a:buClr>
                <a:schemeClr val="accent2"/>
              </a:buClr>
              <a:buSzPct val="100000"/>
              <a:buFont typeface="Questrial"/>
              <a:buAutoNum type="arabicPeriod"/>
            </a:pPr>
            <a:r>
              <a:rPr lang="en-US" sz="3700" b="1" i="0" u="none" strike="noStrike" cap="none">
                <a:solidFill>
                  <a:srgbClr val="73B5E4"/>
                </a:solidFill>
                <a:latin typeface="Questrial"/>
                <a:ea typeface="Questrial"/>
                <a:cs typeface="Questrial"/>
                <a:sym typeface="Questrial"/>
              </a:rPr>
              <a:t>TEXT-TO-SELF</a:t>
            </a:r>
            <a:r>
              <a:rPr lang="en-US" sz="3700" b="0" i="0" u="none" strike="noStrike" cap="none">
                <a:solidFill>
                  <a:schemeClr val="lt1"/>
                </a:solidFill>
                <a:latin typeface="Questrial"/>
                <a:ea typeface="Questrial"/>
                <a:cs typeface="Questrial"/>
                <a:sym typeface="Questrial"/>
              </a:rPr>
              <a:t> (This reminds me of that time I…)</a:t>
            </a:r>
          </a:p>
          <a:p>
            <a:pPr marL="742950" marR="0" lvl="0" indent="-742950" algn="l" rtl="0">
              <a:lnSpc>
                <a:spcPct val="70000"/>
              </a:lnSpc>
              <a:spcBef>
                <a:spcPts val="1400"/>
              </a:spcBef>
              <a:spcAft>
                <a:spcPts val="0"/>
              </a:spcAft>
              <a:buClr>
                <a:schemeClr val="accent2"/>
              </a:buClr>
              <a:buSzPct val="100000"/>
              <a:buFont typeface="Questrial"/>
              <a:buAutoNum type="arabicPeriod"/>
            </a:pPr>
            <a:r>
              <a:rPr lang="en-US" sz="3700" b="1" i="0" u="none" strike="noStrike" cap="none">
                <a:solidFill>
                  <a:srgbClr val="73B5E4"/>
                </a:solidFill>
                <a:latin typeface="Questrial"/>
                <a:ea typeface="Questrial"/>
                <a:cs typeface="Questrial"/>
                <a:sym typeface="Questrial"/>
              </a:rPr>
              <a:t>TEXT-TO-TEXT</a:t>
            </a:r>
            <a:r>
              <a:rPr lang="en-US" sz="3700" b="1" i="0" u="none" strike="noStrike" cap="none">
                <a:solidFill>
                  <a:schemeClr val="lt1"/>
                </a:solidFill>
                <a:latin typeface="Questrial"/>
                <a:ea typeface="Questrial"/>
                <a:cs typeface="Questrial"/>
                <a:sym typeface="Questrial"/>
              </a:rPr>
              <a:t> </a:t>
            </a:r>
            <a:r>
              <a:rPr lang="en-US" sz="3700" b="0" i="0" u="none" strike="noStrike" cap="none">
                <a:solidFill>
                  <a:schemeClr val="lt1"/>
                </a:solidFill>
                <a:latin typeface="Questrial"/>
                <a:ea typeface="Questrial"/>
                <a:cs typeface="Questrial"/>
                <a:sym typeface="Questrial"/>
              </a:rPr>
              <a:t>(This reminds me of this other book…) </a:t>
            </a:r>
          </a:p>
          <a:p>
            <a:pPr marL="742950" marR="0" lvl="0" indent="-742950" algn="l" rtl="0">
              <a:lnSpc>
                <a:spcPct val="70000"/>
              </a:lnSpc>
              <a:spcBef>
                <a:spcPts val="1400"/>
              </a:spcBef>
              <a:spcAft>
                <a:spcPts val="0"/>
              </a:spcAft>
              <a:buClr>
                <a:schemeClr val="accent2"/>
              </a:buClr>
              <a:buSzPct val="100000"/>
              <a:buFont typeface="Questrial"/>
              <a:buAutoNum type="arabicPeriod"/>
            </a:pPr>
            <a:r>
              <a:rPr lang="en-US" sz="3700" b="1" i="0" u="none" strike="noStrike" cap="none">
                <a:solidFill>
                  <a:srgbClr val="73B5E4"/>
                </a:solidFill>
                <a:latin typeface="Questrial"/>
                <a:ea typeface="Questrial"/>
                <a:cs typeface="Questrial"/>
                <a:sym typeface="Questrial"/>
              </a:rPr>
              <a:t>TEXT-TO-WORLD/</a:t>
            </a:r>
            <a:r>
              <a:rPr lang="en-US" sz="3700" b="1" i="0" u="sng" strike="noStrike" cap="none">
                <a:solidFill>
                  <a:srgbClr val="73B5E4"/>
                </a:solidFill>
                <a:latin typeface="Questrial"/>
                <a:ea typeface="Questrial"/>
                <a:cs typeface="Questrial"/>
                <a:sym typeface="Questrial"/>
              </a:rPr>
              <a:t>H</a:t>
            </a:r>
            <a:r>
              <a:rPr lang="en-US" sz="3700" b="1" u="sng">
                <a:solidFill>
                  <a:srgbClr val="73B5E4"/>
                </a:solidFill>
              </a:rPr>
              <a:t>ISTORY</a:t>
            </a:r>
            <a:r>
              <a:rPr lang="en-US" sz="3700" b="0" i="0" u="none" strike="noStrike" cap="none">
                <a:solidFill>
                  <a:schemeClr val="lt1"/>
                </a:solidFill>
                <a:latin typeface="Questrial"/>
                <a:ea typeface="Questrial"/>
                <a:cs typeface="Questrial"/>
                <a:sym typeface="Questrial"/>
              </a:rPr>
              <a:t> (This reminds me of the current/pas</a:t>
            </a:r>
            <a:r>
              <a:rPr lang="en-US" sz="3700"/>
              <a:t>t</a:t>
            </a:r>
            <a:r>
              <a:rPr lang="en-US" sz="3700" b="0" i="0" u="none" strike="noStrike" cap="none">
                <a:solidFill>
                  <a:schemeClr val="lt1"/>
                </a:solidFill>
                <a:latin typeface="Questrial"/>
                <a:ea typeface="Questrial"/>
                <a:cs typeface="Questrial"/>
                <a:sym typeface="Questrial"/>
              </a:rPr>
              <a:t> event/issues…)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800000" y="224000"/>
            <a:ext cx="11023800" cy="1860900"/>
          </a:xfrm>
          <a:prstGeom prst="rect">
            <a:avLst/>
          </a:prstGeom>
          <a:noFill/>
          <a:ln>
            <a:noFill/>
          </a:ln>
        </p:spPr>
        <p:txBody>
          <a:bodyPr wrap="square" lIns="91425" tIns="45700" rIns="91425" bIns="45700" anchor="ctr" anchorCtr="0">
            <a:noAutofit/>
          </a:bodyPr>
          <a:lstStyle/>
          <a:p>
            <a:pPr marL="0" marR="0" lvl="0" indent="0" algn="l" rtl="0">
              <a:lnSpc>
                <a:spcPct val="80000"/>
              </a:lnSpc>
              <a:spcBef>
                <a:spcPts val="0"/>
              </a:spcBef>
              <a:buClr>
                <a:schemeClr val="accent2"/>
              </a:buClr>
              <a:buSzPct val="25000"/>
              <a:buFont typeface="Questrial"/>
              <a:buNone/>
            </a:pPr>
            <a:r>
              <a:rPr lang="en-US" sz="7919" b="1" i="0" u="none" strike="noStrike" cap="none">
                <a:solidFill>
                  <a:schemeClr val="accent2"/>
                </a:solidFill>
                <a:latin typeface="Questrial"/>
                <a:ea typeface="Questrial"/>
                <a:cs typeface="Questrial"/>
                <a:sym typeface="Questrial"/>
              </a:rPr>
              <a:t>STRATEGY 4: </a:t>
            </a:r>
            <a:r>
              <a:rPr lang="en-US" sz="7919" b="0" i="0" u="none" strike="noStrike" cap="none">
                <a:solidFill>
                  <a:schemeClr val="accent2"/>
                </a:solidFill>
                <a:latin typeface="Questrial"/>
                <a:ea typeface="Questrial"/>
                <a:cs typeface="Questrial"/>
                <a:sym typeface="Questrial"/>
              </a:rPr>
              <a:t>MAKING INFERENCES </a:t>
            </a:r>
          </a:p>
        </p:txBody>
      </p:sp>
      <p:sp>
        <p:nvSpPr>
          <p:cNvPr id="627" name="Shape 627"/>
          <p:cNvSpPr txBox="1">
            <a:spLocks noGrp="1"/>
          </p:cNvSpPr>
          <p:nvPr>
            <p:ph type="body" idx="1"/>
          </p:nvPr>
        </p:nvSpPr>
        <p:spPr>
          <a:xfrm>
            <a:off x="96000" y="2084925"/>
            <a:ext cx="12192000" cy="4519200"/>
          </a:xfrm>
          <a:prstGeom prst="rect">
            <a:avLst/>
          </a:prstGeom>
          <a:noFill/>
          <a:ln>
            <a:noFill/>
          </a:ln>
        </p:spPr>
        <p:txBody>
          <a:bodyPr wrap="square" lIns="45700" tIns="45700" rIns="45700" bIns="45700" anchor="t" anchorCtr="0">
            <a:noAutofit/>
          </a:bodyPr>
          <a:lstStyle/>
          <a:p>
            <a:pPr marL="0" marR="0" lvl="0" indent="0" algn="l" rtl="0">
              <a:lnSpc>
                <a:spcPct val="80000"/>
              </a:lnSpc>
              <a:spcBef>
                <a:spcPts val="0"/>
              </a:spcBef>
              <a:spcAft>
                <a:spcPts val="0"/>
              </a:spcAft>
              <a:buClr>
                <a:schemeClr val="accent2"/>
              </a:buClr>
              <a:buSzPct val="25000"/>
              <a:buFont typeface="Questrial"/>
              <a:buNone/>
            </a:pPr>
            <a:r>
              <a:rPr lang="en-US" sz="3600" b="1" i="0" u="none" strike="noStrike" cap="none">
                <a:solidFill>
                  <a:schemeClr val="lt1"/>
                </a:solidFill>
                <a:latin typeface="Questrial"/>
                <a:ea typeface="Questrial"/>
                <a:cs typeface="Questrial"/>
                <a:sym typeface="Questrial"/>
              </a:rPr>
              <a:t>When you draw an inference, you take what the reader has explicitly said and add your knowledge of the world</a:t>
            </a:r>
            <a:r>
              <a:rPr lang="en-US" sz="3600" b="1" i="0" strike="noStrike" cap="none">
                <a:solidFill>
                  <a:schemeClr val="lt1"/>
                </a:solidFill>
                <a:latin typeface="Questrial"/>
                <a:ea typeface="Questrial"/>
                <a:cs typeface="Questrial"/>
                <a:sym typeface="Questrial"/>
              </a:rPr>
              <a:t>/</a:t>
            </a:r>
            <a:r>
              <a:rPr lang="en-US" sz="3600" b="1" i="0" u="sng" strike="noStrike" cap="none">
                <a:solidFill>
                  <a:srgbClr val="FFFF00"/>
                </a:solidFill>
                <a:latin typeface="Questrial"/>
                <a:ea typeface="Questrial"/>
                <a:cs typeface="Questrial"/>
                <a:sym typeface="Questrial"/>
              </a:rPr>
              <a:t>history</a:t>
            </a:r>
            <a:r>
              <a:rPr lang="en-US" sz="3600" b="1" i="0" u="none" strike="noStrike" cap="none">
                <a:solidFill>
                  <a:schemeClr val="lt1"/>
                </a:solidFill>
                <a:latin typeface="Questrial"/>
                <a:ea typeface="Questrial"/>
                <a:cs typeface="Questrial"/>
                <a:sym typeface="Questrial"/>
              </a:rPr>
              <a:t> in order to make a logical assumption</a:t>
            </a:r>
          </a:p>
          <a:p>
            <a:pPr marL="91440" marR="0" lvl="0" indent="-91440" algn="l" rtl="0">
              <a:lnSpc>
                <a:spcPct val="80000"/>
              </a:lnSpc>
              <a:spcBef>
                <a:spcPts val="1400"/>
              </a:spcBef>
              <a:spcAft>
                <a:spcPts val="0"/>
              </a:spcAft>
              <a:buClr>
                <a:schemeClr val="accent2"/>
              </a:buClr>
              <a:buSzPct val="100000"/>
              <a:buFont typeface="Arial"/>
              <a:buChar char="•"/>
            </a:pPr>
            <a:r>
              <a:rPr lang="en-US" sz="4000" b="0" i="0" u="none" strike="noStrike" cap="none">
                <a:solidFill>
                  <a:schemeClr val="lt1"/>
                </a:solidFill>
                <a:latin typeface="Questrial"/>
                <a:ea typeface="Questrial"/>
                <a:cs typeface="Questrial"/>
                <a:sym typeface="Questrial"/>
              </a:rPr>
              <a:t> </a:t>
            </a:r>
            <a:r>
              <a:rPr lang="en-US" sz="3000" b="0" i="0" u="none" strike="noStrike" cap="none">
                <a:solidFill>
                  <a:schemeClr val="lt1"/>
                </a:solidFill>
                <a:latin typeface="Questrial"/>
                <a:ea typeface="Questrial"/>
                <a:cs typeface="Questrial"/>
                <a:sym typeface="Questrial"/>
              </a:rPr>
              <a:t>Aka, you “read between the lines”</a:t>
            </a:r>
          </a:p>
          <a:p>
            <a:pPr marL="91440" marR="0" lvl="0" indent="-91440" algn="l" rtl="0">
              <a:lnSpc>
                <a:spcPct val="80000"/>
              </a:lnSpc>
              <a:spcBef>
                <a:spcPts val="1400"/>
              </a:spcBef>
              <a:spcAft>
                <a:spcPts val="0"/>
              </a:spcAft>
              <a:buClr>
                <a:schemeClr val="accent2"/>
              </a:buClr>
              <a:buSzPct val="100000"/>
              <a:buFont typeface="Arial"/>
              <a:buChar char="•"/>
            </a:pPr>
            <a:r>
              <a:rPr lang="en-US" sz="3000" b="0" i="0" u="none" strike="noStrike" cap="none">
                <a:solidFill>
                  <a:schemeClr val="lt1"/>
                </a:solidFill>
                <a:latin typeface="Questrial"/>
                <a:ea typeface="Questrial"/>
                <a:cs typeface="Questrial"/>
                <a:sym typeface="Questrial"/>
              </a:rPr>
              <a:t> Drawing inferences is important because it forces you to relate (in some way) to what’s happening to the text, and then interact with the text in order to piece in the missing information</a:t>
            </a:r>
          </a:p>
          <a:p>
            <a:pPr marL="91440" marR="0" lvl="0" indent="-91440" algn="l" rtl="0">
              <a:lnSpc>
                <a:spcPct val="80000"/>
              </a:lnSpc>
              <a:spcBef>
                <a:spcPts val="1400"/>
              </a:spcBef>
              <a:spcAft>
                <a:spcPts val="0"/>
              </a:spcAft>
              <a:buClr>
                <a:schemeClr val="accent2"/>
              </a:buClr>
              <a:buSzPct val="100000"/>
              <a:buFont typeface="Arial"/>
              <a:buChar char="•"/>
            </a:pPr>
            <a:r>
              <a:rPr lang="en-US" sz="3000" b="0" i="0" u="none" strike="noStrike" cap="none">
                <a:solidFill>
                  <a:schemeClr val="lt1"/>
                </a:solidFill>
                <a:latin typeface="Questrial"/>
                <a:ea typeface="Questrial"/>
                <a:cs typeface="Questrial"/>
                <a:sym typeface="Questrial"/>
              </a:rPr>
              <a:t> Doing this helps you care more and remember more easily!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1024128" y="585216"/>
            <a:ext cx="9720000" cy="1499700"/>
          </a:xfrm>
          <a:prstGeom prst="rect">
            <a:avLst/>
          </a:prstGeom>
          <a:noFill/>
          <a:ln>
            <a:noFill/>
          </a:ln>
        </p:spPr>
        <p:txBody>
          <a:bodyPr wrap="square" lIns="91425" tIns="45700" rIns="91425" bIns="45700" anchor="ctr" anchorCtr="0">
            <a:noAutofit/>
          </a:bodyPr>
          <a:lstStyle/>
          <a:p>
            <a:pPr marL="0" marR="0" lvl="0" indent="0" algn="l" rtl="0">
              <a:lnSpc>
                <a:spcPct val="80000"/>
              </a:lnSpc>
              <a:spcBef>
                <a:spcPts val="0"/>
              </a:spcBef>
              <a:buClr>
                <a:schemeClr val="accent2"/>
              </a:buClr>
              <a:buSzPct val="25000"/>
              <a:buFont typeface="Questrial"/>
              <a:buNone/>
            </a:pPr>
            <a:r>
              <a:rPr lang="en-US" sz="7919" b="1" i="0" u="none" strike="noStrike" cap="none">
                <a:solidFill>
                  <a:schemeClr val="accent2"/>
                </a:solidFill>
                <a:latin typeface="Questrial"/>
                <a:ea typeface="Questrial"/>
                <a:cs typeface="Questrial"/>
                <a:sym typeface="Questrial"/>
              </a:rPr>
              <a:t>STRATEGY 5: </a:t>
            </a:r>
            <a:r>
              <a:rPr lang="en-US" sz="7919" b="0" i="0" u="none" strike="noStrike" cap="none">
                <a:solidFill>
                  <a:schemeClr val="accent2"/>
                </a:solidFill>
                <a:latin typeface="Questrial"/>
                <a:ea typeface="Questrial"/>
                <a:cs typeface="Questrial"/>
                <a:sym typeface="Questrial"/>
              </a:rPr>
              <a:t>ASKING QUESTIONS </a:t>
            </a:r>
          </a:p>
        </p:txBody>
      </p:sp>
      <p:sp>
        <p:nvSpPr>
          <p:cNvPr id="633" name="Shape 633"/>
          <p:cNvSpPr txBox="1">
            <a:spLocks noGrp="1"/>
          </p:cNvSpPr>
          <p:nvPr>
            <p:ph type="body" idx="1"/>
          </p:nvPr>
        </p:nvSpPr>
        <p:spPr>
          <a:xfrm>
            <a:off x="543329" y="2281150"/>
            <a:ext cx="11430000" cy="4356000"/>
          </a:xfrm>
          <a:prstGeom prst="rect">
            <a:avLst/>
          </a:prstGeom>
          <a:noFill/>
          <a:ln>
            <a:noFill/>
          </a:ln>
        </p:spPr>
        <p:txBody>
          <a:bodyPr wrap="square" lIns="45700" tIns="45700" rIns="45700" bIns="45700" anchor="t" anchorCtr="0">
            <a:noAutofit/>
          </a:bodyPr>
          <a:lstStyle/>
          <a:p>
            <a:pPr marL="0" marR="0" lvl="0" indent="0" algn="l" rtl="0">
              <a:lnSpc>
                <a:spcPct val="90000"/>
              </a:lnSpc>
              <a:spcBef>
                <a:spcPts val="0"/>
              </a:spcBef>
              <a:spcAft>
                <a:spcPts val="0"/>
              </a:spcAft>
              <a:buClr>
                <a:schemeClr val="accent2"/>
              </a:buClr>
              <a:buSzPct val="25000"/>
              <a:buFont typeface="Questrial"/>
              <a:buNone/>
            </a:pPr>
            <a:r>
              <a:rPr lang="en-US" sz="4000" b="1" i="0" u="none" strike="noStrike" cap="none">
                <a:solidFill>
                  <a:schemeClr val="lt1"/>
                </a:solidFill>
                <a:latin typeface="Questrial"/>
                <a:ea typeface="Questrial"/>
                <a:cs typeface="Questrial"/>
                <a:sym typeface="Questrial"/>
              </a:rPr>
              <a:t>We have tons of questions while reading—but we rarely write them down. </a:t>
            </a:r>
          </a:p>
          <a:p>
            <a:pPr marL="0" marR="0" lvl="0" indent="0" algn="l" rtl="0">
              <a:lnSpc>
                <a:spcPct val="90000"/>
              </a:lnSpc>
              <a:spcBef>
                <a:spcPts val="1400"/>
              </a:spcBef>
              <a:spcAft>
                <a:spcPts val="0"/>
              </a:spcAft>
              <a:buClr>
                <a:schemeClr val="accent2"/>
              </a:buClr>
              <a:buSzPct val="25000"/>
              <a:buFont typeface="Questrial"/>
              <a:buNone/>
            </a:pPr>
            <a:r>
              <a:rPr lang="en-US" sz="4000" b="1" i="0" u="none" strike="noStrike" cap="none">
                <a:solidFill>
                  <a:schemeClr val="lt1"/>
                </a:solidFill>
                <a:latin typeface="Questrial"/>
                <a:ea typeface="Questrial"/>
                <a:cs typeface="Questrial"/>
                <a:sym typeface="Questrial"/>
              </a:rPr>
              <a:t>Surfacing uncertainties and tracking questions is actually crucial to understanding.</a:t>
            </a:r>
          </a:p>
          <a:p>
            <a:pPr marL="91440" marR="0" lvl="0" indent="-91440" algn="l" rtl="0">
              <a:lnSpc>
                <a:spcPct val="90000"/>
              </a:lnSpc>
              <a:spcBef>
                <a:spcPts val="1400"/>
              </a:spcBef>
              <a:spcAft>
                <a:spcPts val="0"/>
              </a:spcAft>
              <a:buClr>
                <a:schemeClr val="accent2"/>
              </a:buClr>
              <a:buSzPct val="100000"/>
              <a:buFont typeface="Arial"/>
              <a:buChar char="•"/>
            </a:pPr>
            <a:r>
              <a:rPr lang="en-US" sz="4000" b="1" i="0" u="none" strike="noStrike" cap="none">
                <a:solidFill>
                  <a:schemeClr val="accent2"/>
                </a:solidFill>
                <a:latin typeface="Questrial"/>
                <a:ea typeface="Questrial"/>
                <a:cs typeface="Questrial"/>
                <a:sym typeface="Questrial"/>
              </a:rPr>
              <a:t>Questions may include: </a:t>
            </a:r>
            <a:r>
              <a:rPr lang="en-US" sz="3000" i="1">
                <a:solidFill>
                  <a:srgbClr val="BBE1E5"/>
                </a:solidFill>
              </a:rPr>
              <a:t>W</a:t>
            </a:r>
            <a:r>
              <a:rPr lang="en-US" sz="3000" b="0" i="1" u="none" strike="noStrike" cap="none">
                <a:solidFill>
                  <a:srgbClr val="BBE1E5"/>
                </a:solidFill>
                <a:latin typeface="Questrial"/>
                <a:ea typeface="Questrial"/>
                <a:cs typeface="Questrial"/>
                <a:sym typeface="Questrial"/>
              </a:rPr>
              <a:t>hat does this word mean? Why would the author </a:t>
            </a:r>
            <a:r>
              <a:rPr lang="en-US" sz="3000" i="1">
                <a:solidFill>
                  <a:srgbClr val="BBE1E5"/>
                </a:solidFill>
              </a:rPr>
              <a:t>write this text</a:t>
            </a:r>
            <a:r>
              <a:rPr lang="en-US" sz="3000" b="0" i="1" u="none" strike="noStrike" cap="none">
                <a:solidFill>
                  <a:srgbClr val="BBE1E5"/>
                </a:solidFill>
                <a:latin typeface="Questrial"/>
                <a:ea typeface="Questrial"/>
                <a:cs typeface="Questrial"/>
                <a:sym typeface="Questrial"/>
              </a:rPr>
              <a:t>? What</a:t>
            </a:r>
            <a:r>
              <a:rPr lang="en-US" sz="3000" i="1">
                <a:solidFill>
                  <a:srgbClr val="BBE1E5"/>
                </a:solidFill>
              </a:rPr>
              <a:t> is the historical context</a:t>
            </a:r>
            <a:r>
              <a:rPr lang="en-US" sz="3000" b="0" i="1" u="none" strike="noStrike" cap="none">
                <a:solidFill>
                  <a:srgbClr val="BBE1E5"/>
                </a:solidFill>
                <a:latin typeface="Questrial"/>
                <a:ea typeface="Questrial"/>
                <a:cs typeface="Questrial"/>
                <a:sym typeface="Questrial"/>
              </a:rPr>
              <a:t>? What </a:t>
            </a:r>
            <a:r>
              <a:rPr lang="en-US" sz="3000" i="1">
                <a:solidFill>
                  <a:srgbClr val="BBE1E5"/>
                </a:solidFill>
              </a:rPr>
              <a:t>do you wonder?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672025" y="73225"/>
            <a:ext cx="11301300" cy="1206900"/>
          </a:xfrm>
          <a:prstGeom prst="rect">
            <a:avLst/>
          </a:prstGeom>
          <a:noFill/>
          <a:ln>
            <a:noFill/>
          </a:ln>
        </p:spPr>
        <p:txBody>
          <a:bodyPr wrap="square" lIns="91425" tIns="45700" rIns="91425" bIns="45700" anchor="ctr" anchorCtr="0">
            <a:noAutofit/>
          </a:bodyPr>
          <a:lstStyle/>
          <a:p>
            <a:pPr marL="0" marR="0" lvl="0" indent="0" algn="l" rtl="0">
              <a:lnSpc>
                <a:spcPct val="80000"/>
              </a:lnSpc>
              <a:spcBef>
                <a:spcPts val="0"/>
              </a:spcBef>
              <a:buClr>
                <a:schemeClr val="accent2"/>
              </a:buClr>
              <a:buSzPct val="25000"/>
              <a:buFont typeface="Questrial"/>
              <a:buNone/>
            </a:pPr>
            <a:r>
              <a:rPr lang="en-US" sz="7200" b="1" i="0" u="none" strike="noStrike" cap="none">
                <a:solidFill>
                  <a:schemeClr val="accent2"/>
                </a:solidFill>
                <a:latin typeface="Questrial"/>
                <a:ea typeface="Questrial"/>
                <a:cs typeface="Questrial"/>
                <a:sym typeface="Questrial"/>
              </a:rPr>
              <a:t>STRATEGY 6: </a:t>
            </a:r>
            <a:r>
              <a:rPr lang="en-US" sz="7200" b="0" i="0" u="none" strike="noStrike" cap="none">
                <a:solidFill>
                  <a:schemeClr val="accent2"/>
                </a:solidFill>
                <a:latin typeface="Questrial"/>
                <a:ea typeface="Questrial"/>
                <a:cs typeface="Questrial"/>
                <a:sym typeface="Questrial"/>
              </a:rPr>
              <a:t>ANALYSIS</a:t>
            </a:r>
          </a:p>
        </p:txBody>
      </p:sp>
      <p:sp>
        <p:nvSpPr>
          <p:cNvPr id="639" name="Shape 639"/>
          <p:cNvSpPr txBox="1">
            <a:spLocks noGrp="1"/>
          </p:cNvSpPr>
          <p:nvPr>
            <p:ph type="body" idx="1"/>
          </p:nvPr>
        </p:nvSpPr>
        <p:spPr>
          <a:xfrm>
            <a:off x="415525" y="1113150"/>
            <a:ext cx="11301300" cy="5042400"/>
          </a:xfrm>
          <a:prstGeom prst="rect">
            <a:avLst/>
          </a:prstGeom>
          <a:noFill/>
          <a:ln>
            <a:noFill/>
          </a:ln>
        </p:spPr>
        <p:txBody>
          <a:bodyPr wrap="square" lIns="45700" tIns="45700" rIns="45700" bIns="45700" anchor="t" anchorCtr="0">
            <a:noAutofit/>
          </a:bodyPr>
          <a:lstStyle/>
          <a:p>
            <a:pPr marL="0" marR="0" lvl="0" indent="0" algn="l" rtl="0">
              <a:lnSpc>
                <a:spcPct val="90000"/>
              </a:lnSpc>
              <a:spcBef>
                <a:spcPts val="0"/>
              </a:spcBef>
              <a:spcAft>
                <a:spcPts val="0"/>
              </a:spcAft>
              <a:buClr>
                <a:schemeClr val="accent2"/>
              </a:buClr>
              <a:buSzPct val="25000"/>
              <a:buFont typeface="Questrial"/>
              <a:buNone/>
            </a:pPr>
            <a:r>
              <a:rPr lang="en-US" sz="4400" b="1"/>
              <a:t>TRY TO MAKE SENSE OF THE PAST WITH THE ARTIFACTS</a:t>
            </a:r>
            <a:r>
              <a:rPr lang="en-US" sz="4000" b="1"/>
              <a:t> (TEXT, ART, etc) </a:t>
            </a:r>
            <a:r>
              <a:rPr lang="en-US" sz="4400" b="1"/>
              <a:t>THAT WE HAVE</a:t>
            </a:r>
          </a:p>
          <a:p>
            <a:pPr marL="91440" marR="0" lvl="0" indent="-91440" algn="l" rtl="0">
              <a:lnSpc>
                <a:spcPct val="90000"/>
              </a:lnSpc>
              <a:spcBef>
                <a:spcPts val="1400"/>
              </a:spcBef>
              <a:spcAft>
                <a:spcPts val="0"/>
              </a:spcAft>
              <a:buClr>
                <a:schemeClr val="accent2"/>
              </a:buClr>
              <a:buSzPct val="100000"/>
              <a:buFont typeface="Arial"/>
              <a:buChar char="•"/>
            </a:pPr>
            <a:r>
              <a:rPr lang="en-US" sz="4400" b="1" i="0" u="none" strike="noStrike" cap="none">
                <a:solidFill>
                  <a:schemeClr val="accent2"/>
                </a:solidFill>
                <a:latin typeface="Questrial"/>
                <a:ea typeface="Questrial"/>
                <a:cs typeface="Questrial"/>
                <a:sym typeface="Questrial"/>
              </a:rPr>
              <a:t> This may include:</a:t>
            </a:r>
          </a:p>
          <a:p>
            <a:pPr marL="265176" marR="0" lvl="1" indent="-61975" algn="l" rtl="0">
              <a:lnSpc>
                <a:spcPct val="90000"/>
              </a:lnSpc>
              <a:spcBef>
                <a:spcPts val="400"/>
              </a:spcBef>
              <a:spcAft>
                <a:spcPts val="0"/>
              </a:spcAft>
              <a:buClr>
                <a:schemeClr val="accent2"/>
              </a:buClr>
              <a:buSzPct val="100000"/>
              <a:buFont typeface="Arial"/>
              <a:buChar char="•"/>
            </a:pPr>
            <a:r>
              <a:rPr lang="en-US" sz="3200" b="0" i="0" u="none" strike="noStrike" cap="none">
                <a:solidFill>
                  <a:srgbClr val="9AD2D8"/>
                </a:solidFill>
                <a:latin typeface="Questrial"/>
                <a:ea typeface="Questrial"/>
                <a:cs typeface="Questrial"/>
                <a:sym typeface="Questrial"/>
              </a:rPr>
              <a:t> Noting what </a:t>
            </a:r>
            <a:r>
              <a:rPr lang="en-US" sz="3200">
                <a:solidFill>
                  <a:srgbClr val="9AD2D8"/>
                </a:solidFill>
              </a:rPr>
              <a:t>what’s going on at the time when this source is produced, major events/movements </a:t>
            </a:r>
          </a:p>
          <a:p>
            <a:pPr marL="265176" marR="0" lvl="1" indent="-61975" algn="l" rtl="0">
              <a:lnSpc>
                <a:spcPct val="90000"/>
              </a:lnSpc>
              <a:spcBef>
                <a:spcPts val="600"/>
              </a:spcBef>
              <a:spcAft>
                <a:spcPts val="0"/>
              </a:spcAft>
              <a:buClr>
                <a:schemeClr val="accent2"/>
              </a:buClr>
              <a:buSzPct val="100000"/>
              <a:buFont typeface="Arial"/>
              <a:buChar char="•"/>
            </a:pPr>
            <a:r>
              <a:rPr lang="en-US" sz="3200" b="0" i="0" u="none" strike="noStrike" cap="none">
                <a:solidFill>
                  <a:srgbClr val="9AD2D8"/>
                </a:solidFill>
                <a:latin typeface="Questrial"/>
                <a:ea typeface="Questrial"/>
                <a:cs typeface="Questrial"/>
                <a:sym typeface="Questrial"/>
              </a:rPr>
              <a:t> Writing WHY you think the author </a:t>
            </a:r>
            <a:r>
              <a:rPr lang="en-US" sz="3200">
                <a:solidFill>
                  <a:srgbClr val="9AD2D8"/>
                </a:solidFill>
              </a:rPr>
              <a:t>would have written this</a:t>
            </a:r>
          </a:p>
          <a:p>
            <a:pPr marL="265176" marR="0" lvl="1" indent="-61975" algn="l" rtl="0">
              <a:lnSpc>
                <a:spcPct val="90000"/>
              </a:lnSpc>
              <a:spcBef>
                <a:spcPts val="600"/>
              </a:spcBef>
              <a:spcAft>
                <a:spcPts val="0"/>
              </a:spcAft>
              <a:buClr>
                <a:srgbClr val="9AD2D8"/>
              </a:buClr>
              <a:buSzPct val="100000"/>
              <a:buFont typeface="Arial"/>
              <a:buChar char="•"/>
            </a:pPr>
            <a:r>
              <a:rPr lang="en-US" sz="3200">
                <a:solidFill>
                  <a:srgbClr val="9AD2D8"/>
                </a:solidFill>
              </a:rPr>
              <a:t>How does this artifact help add to our understanding of the time period, another document, concept, or theme?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1024128" y="239116"/>
            <a:ext cx="9720000" cy="1499700"/>
          </a:xfrm>
          <a:prstGeom prst="rect">
            <a:avLst/>
          </a:prstGeom>
        </p:spPr>
        <p:txBody>
          <a:bodyPr wrap="square" lIns="91425" tIns="91425" rIns="91425" bIns="91425" anchor="ctr" anchorCtr="0">
            <a:noAutofit/>
          </a:bodyPr>
          <a:lstStyle/>
          <a:p>
            <a:pPr lvl="0">
              <a:spcBef>
                <a:spcPts val="0"/>
              </a:spcBef>
              <a:buNone/>
            </a:pPr>
            <a:r>
              <a:rPr lang="en-US" b="1"/>
              <a:t>Thoughts on the Nacirema?</a:t>
            </a:r>
          </a:p>
        </p:txBody>
      </p:sp>
      <p:sp>
        <p:nvSpPr>
          <p:cNvPr id="646" name="Shape 646"/>
          <p:cNvSpPr txBox="1">
            <a:spLocks noGrp="1"/>
          </p:cNvSpPr>
          <p:nvPr>
            <p:ph type="body" idx="1"/>
          </p:nvPr>
        </p:nvSpPr>
        <p:spPr>
          <a:xfrm>
            <a:off x="660750" y="1644425"/>
            <a:ext cx="10870500" cy="4023300"/>
          </a:xfrm>
          <a:prstGeom prst="rect">
            <a:avLst/>
          </a:prstGeom>
        </p:spPr>
        <p:txBody>
          <a:bodyPr wrap="square" lIns="91425" tIns="91425" rIns="91425" bIns="91425" anchor="t" anchorCtr="0">
            <a:noAutofit/>
          </a:bodyPr>
          <a:lstStyle/>
          <a:p>
            <a:pPr marL="0" lvl="0" indent="0" rtl="0">
              <a:spcBef>
                <a:spcPts val="0"/>
              </a:spcBef>
              <a:buNone/>
            </a:pPr>
            <a:r>
              <a:rPr lang="en-US" sz="4800"/>
              <a:t>What aspect of culture do we see described in the text? (connection to Cultural Universals)</a:t>
            </a:r>
          </a:p>
          <a:p>
            <a:pPr marL="0" lvl="0" indent="0">
              <a:spcBef>
                <a:spcPts val="0"/>
              </a:spcBef>
              <a:buNone/>
            </a:pPr>
            <a:endParaRPr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6">
                                            <p:txEl>
                                              <p:pRg st="0" end="0"/>
                                            </p:txEl>
                                          </p:spTgt>
                                        </p:tgtEl>
                                        <p:attrNameLst>
                                          <p:attrName>style.visibility</p:attrName>
                                        </p:attrNameLst>
                                      </p:cBhvr>
                                      <p:to>
                                        <p:strVal val="visible"/>
                                      </p:to>
                                    </p:set>
                                    <p:animEffect transition="in" filter="fade">
                                      <p:cBhvr>
                                        <p:cTn id="7" dur="1000"/>
                                        <p:tgtEl>
                                          <p:spTgt spid="6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6">
                                            <p:txEl>
                                              <p:pRg st="1" end="1"/>
                                            </p:txEl>
                                          </p:spTgt>
                                        </p:tgtEl>
                                        <p:attrNameLst>
                                          <p:attrName>style.visibility</p:attrName>
                                        </p:attrNameLst>
                                      </p:cBhvr>
                                      <p:to>
                                        <p:strVal val="visible"/>
                                      </p:to>
                                    </p:set>
                                    <p:animEffect transition="in" filter="fade">
                                      <p:cBhvr>
                                        <p:cTn id="12" dur="1000"/>
                                        <p:tgtEl>
                                          <p:spTgt spid="6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6"/>
                                        </p:tgtEl>
                                        <p:attrNameLst>
                                          <p:attrName>style.visibility</p:attrName>
                                        </p:attrNameLst>
                                      </p:cBhvr>
                                      <p:to>
                                        <p:strVal val="visible"/>
                                      </p:to>
                                    </p:set>
                                    <p:animEffect transition="in" filter="fade">
                                      <p:cBhvr>
                                        <p:cTn id="17" dur="1000"/>
                                        <p:tgtEl>
                                          <p:spTgt spid="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1024128" y="239116"/>
            <a:ext cx="9720000" cy="1499700"/>
          </a:xfrm>
          <a:prstGeom prst="rect">
            <a:avLst/>
          </a:prstGeom>
        </p:spPr>
        <p:txBody>
          <a:bodyPr wrap="square" lIns="91425" tIns="91425" rIns="91425" bIns="91425" anchor="ctr" anchorCtr="0">
            <a:noAutofit/>
          </a:bodyPr>
          <a:lstStyle/>
          <a:p>
            <a:pPr lvl="0" rtl="0">
              <a:spcBef>
                <a:spcPts val="0"/>
              </a:spcBef>
              <a:buNone/>
            </a:pPr>
            <a:r>
              <a:rPr lang="en-US" b="1"/>
              <a:t>Thoughts on the Nacirema?</a:t>
            </a:r>
          </a:p>
        </p:txBody>
      </p:sp>
      <p:sp>
        <p:nvSpPr>
          <p:cNvPr id="653" name="Shape 653"/>
          <p:cNvSpPr txBox="1">
            <a:spLocks noGrp="1"/>
          </p:cNvSpPr>
          <p:nvPr>
            <p:ph type="body" idx="1"/>
          </p:nvPr>
        </p:nvSpPr>
        <p:spPr>
          <a:xfrm>
            <a:off x="660750" y="1644425"/>
            <a:ext cx="10870500" cy="4023300"/>
          </a:xfrm>
          <a:prstGeom prst="rect">
            <a:avLst/>
          </a:prstGeom>
        </p:spPr>
        <p:txBody>
          <a:bodyPr wrap="square" lIns="91425" tIns="91425" rIns="91425" bIns="91425" anchor="t" anchorCtr="0">
            <a:noAutofit/>
          </a:bodyPr>
          <a:lstStyle/>
          <a:p>
            <a:pPr lvl="0" rtl="0">
              <a:spcBef>
                <a:spcPts val="0"/>
              </a:spcBef>
              <a:buNone/>
            </a:pPr>
            <a:r>
              <a:rPr lang="en-US" sz="4800"/>
              <a:t>NACIREMA = AMERICAN</a:t>
            </a:r>
          </a:p>
          <a:p>
            <a:pPr marL="457200" lvl="0" indent="-533400" rtl="0">
              <a:spcBef>
                <a:spcPts val="0"/>
              </a:spcBef>
              <a:buSzPct val="100000"/>
            </a:pPr>
            <a:r>
              <a:rPr lang="en-US" sz="4800"/>
              <a:t>daily mouth-rite = brushing our teeth</a:t>
            </a:r>
          </a:p>
          <a:p>
            <a:pPr marL="457200" lvl="0" indent="-533400" rtl="0">
              <a:spcBef>
                <a:spcPts val="0"/>
              </a:spcBef>
              <a:buSzPct val="100000"/>
            </a:pPr>
            <a:r>
              <a:rPr lang="en-US" sz="4800"/>
              <a:t>holy-mouth-man = dentist</a:t>
            </a:r>
          </a:p>
          <a:p>
            <a:pPr marL="0" lvl="0" indent="0" rtl="0">
              <a:spcBef>
                <a:spcPts val="0"/>
              </a:spcBef>
              <a:buNone/>
            </a:pPr>
            <a:r>
              <a:rPr lang="en-US" sz="4800"/>
              <a:t>Why do you think we made the judgments we did on those people?</a:t>
            </a:r>
          </a:p>
          <a:p>
            <a:pPr marL="0" lvl="0" indent="0" rtl="0">
              <a:spcBef>
                <a:spcPts val="0"/>
              </a:spcBef>
              <a:buNone/>
            </a:pPr>
            <a:r>
              <a:rPr lang="en-US" sz="4800"/>
              <a:t>What’s the author’s purpose?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3">
                                            <p:txEl>
                                              <p:pRg st="0" end="0"/>
                                            </p:txEl>
                                          </p:spTgt>
                                        </p:tgtEl>
                                        <p:attrNameLst>
                                          <p:attrName>style.visibility</p:attrName>
                                        </p:attrNameLst>
                                      </p:cBhvr>
                                      <p:to>
                                        <p:strVal val="visible"/>
                                      </p:to>
                                    </p:set>
                                    <p:animEffect transition="in" filter="fade">
                                      <p:cBhvr>
                                        <p:cTn id="7" dur="1000"/>
                                        <p:tgtEl>
                                          <p:spTgt spid="6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3">
                                            <p:txEl>
                                              <p:pRg st="1" end="1"/>
                                            </p:txEl>
                                          </p:spTgt>
                                        </p:tgtEl>
                                        <p:attrNameLst>
                                          <p:attrName>style.visibility</p:attrName>
                                        </p:attrNameLst>
                                      </p:cBhvr>
                                      <p:to>
                                        <p:strVal val="visible"/>
                                      </p:to>
                                    </p:set>
                                    <p:animEffect transition="in" filter="fade">
                                      <p:cBhvr>
                                        <p:cTn id="12" dur="1000"/>
                                        <p:tgtEl>
                                          <p:spTgt spid="6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3">
                                            <p:txEl>
                                              <p:pRg st="2" end="2"/>
                                            </p:txEl>
                                          </p:spTgt>
                                        </p:tgtEl>
                                        <p:attrNameLst>
                                          <p:attrName>style.visibility</p:attrName>
                                        </p:attrNameLst>
                                      </p:cBhvr>
                                      <p:to>
                                        <p:strVal val="visible"/>
                                      </p:to>
                                    </p:set>
                                    <p:animEffect transition="in" filter="fade">
                                      <p:cBhvr>
                                        <p:cTn id="17" dur="1000"/>
                                        <p:tgtEl>
                                          <p:spTgt spid="6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3">
                                            <p:txEl>
                                              <p:pRg st="3" end="3"/>
                                            </p:txEl>
                                          </p:spTgt>
                                        </p:tgtEl>
                                        <p:attrNameLst>
                                          <p:attrName>style.visibility</p:attrName>
                                        </p:attrNameLst>
                                      </p:cBhvr>
                                      <p:to>
                                        <p:strVal val="visible"/>
                                      </p:to>
                                    </p:set>
                                    <p:animEffect transition="in" filter="fade">
                                      <p:cBhvr>
                                        <p:cTn id="22" dur="1000"/>
                                        <p:tgtEl>
                                          <p:spTgt spid="6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3">
                                            <p:txEl>
                                              <p:pRg st="4" end="4"/>
                                            </p:txEl>
                                          </p:spTgt>
                                        </p:tgtEl>
                                        <p:attrNameLst>
                                          <p:attrName>style.visibility</p:attrName>
                                        </p:attrNameLst>
                                      </p:cBhvr>
                                      <p:to>
                                        <p:strVal val="visible"/>
                                      </p:to>
                                    </p:set>
                                    <p:animEffect transition="in" filter="fade">
                                      <p:cBhvr>
                                        <p:cTn id="27" dur="1000"/>
                                        <p:tgtEl>
                                          <p:spTgt spid="6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frican continent presentation 16x9">
  <a:themeElements>
    <a:clrScheme name="Continental_16x9">
      <a:dk1>
        <a:srgbClr val="545454"/>
      </a:dk1>
      <a:lt1>
        <a:srgbClr val="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Widescreen</PresentationFormat>
  <Paragraphs>62</Paragraphs>
  <Slides>14</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Noto Sans Symbols</vt:lpstr>
      <vt:lpstr>Calibri</vt:lpstr>
      <vt:lpstr>Century Gothic</vt:lpstr>
      <vt:lpstr>Arial</vt:lpstr>
      <vt:lpstr>Questrial</vt:lpstr>
      <vt:lpstr>Simple Dark</vt:lpstr>
      <vt:lpstr>Integral</vt:lpstr>
      <vt:lpstr>African continent presentation 16x9</vt:lpstr>
      <vt:lpstr>Wednesday, September 14</vt:lpstr>
      <vt:lpstr>The Nacirema (extract from original articles by Horace Miner in American Anthropologist, 1956)</vt:lpstr>
      <vt:lpstr>STRATEGY 1: RECALLING</vt:lpstr>
      <vt:lpstr>STRATEGY 3: MAKING CONNECTIONS </vt:lpstr>
      <vt:lpstr>STRATEGY 4: MAKING INFERENCES </vt:lpstr>
      <vt:lpstr>STRATEGY 5: ASKING QUESTIONS </vt:lpstr>
      <vt:lpstr>STRATEGY 6: ANALYSIS</vt:lpstr>
      <vt:lpstr>Thoughts on the Nacirema?</vt:lpstr>
      <vt:lpstr>Thoughts on the Nacirema?</vt:lpstr>
      <vt:lpstr>ETHNOCENTRISM</vt:lpstr>
      <vt:lpstr>ETHNOCENTRISM: HOW DOES IT HAPPEN?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September 14</dc:title>
  <dc:creator>Nguyen, Thai-Hang    SHS - Staff</dc:creator>
  <cp:lastModifiedBy>Nguyen, Thai-Hang    SHS - Staff</cp:lastModifiedBy>
  <cp:revision>1</cp:revision>
  <dcterms:modified xsi:type="dcterms:W3CDTF">2017-09-17T19:55:07Z</dcterms:modified>
</cp:coreProperties>
</file>