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8" r:id="rId2"/>
    <p:sldId id="279" r:id="rId3"/>
    <p:sldId id="28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884" autoAdjust="0"/>
  </p:normalViewPr>
  <p:slideViewPr>
    <p:cSldViewPr snapToGrid="0">
      <p:cViewPr varScale="1">
        <p:scale>
          <a:sx n="78" d="100"/>
          <a:sy n="78" d="100"/>
        </p:scale>
        <p:origin x="120" y="42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9/21/2017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9/21/2017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9/21/2017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57" y="1515035"/>
            <a:ext cx="10573871" cy="3724914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What is a better label for describing the Middle Ages: the Dark Ages, the Age of Faith, the Age of Feudalism, or the Golden Age of </a:t>
            </a:r>
            <a:r>
              <a:rPr lang="en-US" i="1" dirty="0" smtClean="0"/>
              <a:t>Europe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9235" y="914399"/>
            <a:ext cx="9601200" cy="457200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Essay prompt: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145896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391360"/>
            <a:ext cx="11098306" cy="1142385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Prompt:</a:t>
            </a:r>
            <a:r>
              <a:rPr lang="en-US" i="1" dirty="0" smtClean="0"/>
              <a:t> What </a:t>
            </a:r>
            <a:r>
              <a:rPr lang="en-US" i="1" dirty="0"/>
              <a:t>is a better label for describing the Middle Ages: the Dark Ages, the Age of Faith, the Age of Feudalism, or the Golden Age of </a:t>
            </a:r>
            <a:r>
              <a:rPr lang="en-US" i="1" dirty="0" smtClean="0"/>
              <a:t>Europe?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849624"/>
              </p:ext>
            </p:extLst>
          </p:nvPr>
        </p:nvGraphicFramePr>
        <p:xfrm>
          <a:off x="340657" y="2698380"/>
          <a:ext cx="11519648" cy="37795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879912">
                  <a:extLst>
                    <a:ext uri="{9D8B030D-6E8A-4147-A177-3AD203B41FA5}">
                      <a16:colId xmlns:a16="http://schemas.microsoft.com/office/drawing/2014/main" val="717548670"/>
                    </a:ext>
                  </a:extLst>
                </a:gridCol>
                <a:gridCol w="2879912">
                  <a:extLst>
                    <a:ext uri="{9D8B030D-6E8A-4147-A177-3AD203B41FA5}">
                      <a16:colId xmlns:a16="http://schemas.microsoft.com/office/drawing/2014/main" val="3558034844"/>
                    </a:ext>
                  </a:extLst>
                </a:gridCol>
                <a:gridCol w="2879912">
                  <a:extLst>
                    <a:ext uri="{9D8B030D-6E8A-4147-A177-3AD203B41FA5}">
                      <a16:colId xmlns:a16="http://schemas.microsoft.com/office/drawing/2014/main" val="744627439"/>
                    </a:ext>
                  </a:extLst>
                </a:gridCol>
                <a:gridCol w="2879912">
                  <a:extLst>
                    <a:ext uri="{9D8B030D-6E8A-4147-A177-3AD203B41FA5}">
                      <a16:colId xmlns:a16="http://schemas.microsoft.com/office/drawing/2014/main" val="2368677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Dark Ages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Age of Faith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Age of Feudalism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Golden Age of Europe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30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124327"/>
                  </a:ext>
                </a:extLst>
              </a:tr>
            </a:tbl>
          </a:graphicData>
        </a:graphic>
      </p:graphicFrame>
      <p:sp>
        <p:nvSpPr>
          <p:cNvPr id="3" name="Rectangular Callout 2"/>
          <p:cNvSpPr/>
          <p:nvPr/>
        </p:nvSpPr>
        <p:spPr>
          <a:xfrm>
            <a:off x="1237128" y="143434"/>
            <a:ext cx="4016189" cy="779929"/>
          </a:xfrm>
          <a:prstGeom prst="wedgeRectCallout">
            <a:avLst>
              <a:gd name="adj1" fmla="val -23318"/>
              <a:gd name="adj2" fmla="val 77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COPY THIS DOWN IN YOUR NOTEBOOK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1745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681135"/>
          </a:xfrm>
        </p:spPr>
        <p:txBody>
          <a:bodyPr/>
          <a:lstStyle/>
          <a:p>
            <a:r>
              <a:rPr lang="en-US" dirty="0" smtClean="0"/>
              <a:t>Introduction Paragraph	--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62269"/>
            <a:ext cx="9601200" cy="442893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Hook</a:t>
            </a:r>
          </a:p>
          <a:p>
            <a:pPr lvl="1"/>
            <a:r>
              <a:rPr lang="en-US" sz="2000" dirty="0"/>
              <a:t>Q</a:t>
            </a:r>
            <a:r>
              <a:rPr lang="en-US" sz="2000" dirty="0" smtClean="0"/>
              <a:t>uote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DO NOT START WITH A QUESTION</a:t>
            </a:r>
          </a:p>
          <a:p>
            <a:r>
              <a:rPr lang="en-US" sz="2400" b="1" dirty="0" smtClean="0"/>
              <a:t>Historical Content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ntroducing the reader to the topic and the topic’s </a:t>
            </a:r>
            <a:r>
              <a:rPr lang="en-US" sz="2000" b="1" dirty="0" smtClean="0"/>
              <a:t>context in history</a:t>
            </a:r>
          </a:p>
          <a:p>
            <a:r>
              <a:rPr lang="en-US" sz="2400" b="1" dirty="0" smtClean="0"/>
              <a:t>Thesis</a:t>
            </a:r>
          </a:p>
          <a:p>
            <a:pPr lvl="1"/>
            <a:r>
              <a:rPr lang="en-US" sz="2000" dirty="0" smtClean="0"/>
              <a:t>Answer the prompt: </a:t>
            </a:r>
            <a:r>
              <a:rPr lang="en-US" sz="2000" i="1" dirty="0"/>
              <a:t>What is a better label for describing the Middle Ages: the Dark Ages, the Age of Faith, the Age of Feudalism, or the Golden Age of Europe</a:t>
            </a:r>
            <a:r>
              <a:rPr lang="en-US" sz="20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58742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1108</TotalTime>
  <Words>151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Diamond Grid 16x9</vt:lpstr>
      <vt:lpstr>What is a better label for describing the Middle Ages: the Dark Ages, the Age of Faith, the Age of Feudalism, or the Golden Age of Europe?</vt:lpstr>
      <vt:lpstr>Prompt: What is a better label for describing the Middle Ages: the Dark Ages, the Age of Faith, the Age of Feudalism, or the Golden Age of Europe? </vt:lpstr>
      <vt:lpstr>Introduction Paragraph --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19th</dc:title>
  <dc:creator>Nguyen, Thai-Hang    SHS - Staff</dc:creator>
  <cp:lastModifiedBy>Nguyen, Thai-Hang    SHS - Staff</cp:lastModifiedBy>
  <cp:revision>40</cp:revision>
  <dcterms:created xsi:type="dcterms:W3CDTF">2017-09-19T03:48:48Z</dcterms:created>
  <dcterms:modified xsi:type="dcterms:W3CDTF">2017-09-21T22:17:07Z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