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12188825" cy="6858000"/>
  <p:notesSz cx="6858000" cy="9144000"/>
  <p:embeddedFontLst>
    <p:embeddedFont>
      <p:font typeface="Roboto Slab" panose="020B0604020202020204" charset="0"/>
      <p:regular r:id="rId11"/>
      <p:bold r:id="rId12"/>
    </p:embeddedFont>
    <p:embeddedFont>
      <p:font typeface="Kaushan Script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2"/>
              </a:buClr>
              <a:buSzPts val="1200"/>
              <a:buFont typeface="Cambria"/>
              <a:buNone/>
            </a:pPr>
            <a:endParaRPr sz="12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2"/>
              </a:buClr>
              <a:buSzPts val="1200"/>
              <a:buFont typeface="Cambria"/>
              <a:buNone/>
            </a:pPr>
            <a:endParaRPr sz="12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2"/>
              </a:buClr>
              <a:buSzPts val="1200"/>
              <a:buFont typeface="Cambria"/>
              <a:buNone/>
            </a:pPr>
            <a:endParaRPr sz="1200" b="0" i="0" u="none" strike="noStrike" cap="non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6000"/>
              <a:buFont typeface="Cambria"/>
              <a:buNone/>
              <a:defRPr sz="6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6EBD6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D6EBD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3998914" y="-723901"/>
            <a:ext cx="4191000" cy="9601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 rot="5400000">
            <a:off x="2590800" y="-714375"/>
            <a:ext cx="5589587" cy="8183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 rot="5400000">
            <a:off x="7886699" y="2401888"/>
            <a:ext cx="5589587" cy="19510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5" y="1"/>
            <a:ext cx="12188825" cy="6857999"/>
          </a:xfrm>
          <a:prstGeom prst="rect">
            <a:avLst/>
          </a:prstGeom>
          <a:gradFill>
            <a:gsLst>
              <a:gs pos="0">
                <a:srgbClr val="C00000"/>
              </a:gs>
              <a:gs pos="68000">
                <a:srgbClr val="FF0000"/>
              </a:gs>
              <a:gs pos="100000">
                <a:srgbClr val="FF4D15"/>
              </a:gs>
            </a:gsLst>
            <a:lin ang="5400012" scaled="0"/>
          </a:gradFill>
          <a:ln>
            <a:noFill/>
          </a:ln>
        </p:spPr>
        <p:txBody>
          <a:bodyPr wrap="square" lIns="121850" tIns="60900" rIns="121850" bIns="60900" anchor="ctr" anchorCtr="0">
            <a:noAutofit/>
          </a:bodyPr>
          <a:lstStyle/>
          <a:p>
            <a:pPr marL="0" marR="0" lvl="0" indent="-152336" algn="ctr" rtl="0">
              <a:spcBef>
                <a:spcPts val="0"/>
              </a:spcBef>
              <a:buClr>
                <a:schemeClr val="dk1"/>
              </a:buClr>
              <a:buSzPts val="2399"/>
              <a:buFont typeface="Cambria"/>
              <a:buNone/>
            </a:pPr>
            <a:endParaRPr sz="23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Shape 116"/>
          <p:cNvGrpSpPr/>
          <p:nvPr/>
        </p:nvGrpSpPr>
        <p:grpSpPr>
          <a:xfrm>
            <a:off x="711015" y="1715600"/>
            <a:ext cx="10424485" cy="4431200"/>
            <a:chOff x="533400" y="1286700"/>
            <a:chExt cx="7820400" cy="3323400"/>
          </a:xfrm>
        </p:grpSpPr>
        <p:sp>
          <p:nvSpPr>
            <p:cNvPr id="117" name="Shape 117"/>
            <p:cNvSpPr/>
            <p:nvPr/>
          </p:nvSpPr>
          <p:spPr>
            <a:xfrm>
              <a:off x="533400" y="1286700"/>
              <a:ext cx="7820400" cy="332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688050" y="1442250"/>
              <a:ext cx="7511100" cy="3012299"/>
            </a:xfrm>
            <a:prstGeom prst="rect">
              <a:avLst/>
            </a:prstGeom>
            <a:noFill/>
            <a:ln w="76200" cap="flat" cmpd="dbl">
              <a:solidFill>
                <a:srgbClr val="EFEFE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154900" y="2646701"/>
            <a:ext cx="9530316" cy="2950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54900" y="2204367"/>
            <a:ext cx="9530316" cy="597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21" name="Shape 121"/>
          <p:cNvGrpSpPr/>
          <p:nvPr/>
        </p:nvGrpSpPr>
        <p:grpSpPr>
          <a:xfrm>
            <a:off x="6272929" y="508620"/>
            <a:ext cx="5921432" cy="2768203"/>
            <a:chOff x="2874628" y="704764"/>
            <a:chExt cx="6273452" cy="2932004"/>
          </a:xfrm>
        </p:grpSpPr>
        <p:sp>
          <p:nvSpPr>
            <p:cNvPr id="122" name="Shape 122"/>
            <p:cNvSpPr/>
            <p:nvPr/>
          </p:nvSpPr>
          <p:spPr>
            <a:xfrm>
              <a:off x="2874628" y="736436"/>
              <a:ext cx="6273452" cy="2900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9" y="1"/>
                  </a:moveTo>
                  <a:lnTo>
                    <a:pt x="82509" y="110"/>
                  </a:lnTo>
                  <a:lnTo>
                    <a:pt x="82408" y="328"/>
                  </a:lnTo>
                  <a:lnTo>
                    <a:pt x="82206" y="984"/>
                  </a:lnTo>
                  <a:lnTo>
                    <a:pt x="82105" y="1640"/>
                  </a:lnTo>
                  <a:lnTo>
                    <a:pt x="82054" y="2296"/>
                  </a:lnTo>
                  <a:lnTo>
                    <a:pt x="81953" y="3826"/>
                  </a:lnTo>
                  <a:lnTo>
                    <a:pt x="81953" y="5246"/>
                  </a:lnTo>
                  <a:lnTo>
                    <a:pt x="82054" y="6011"/>
                  </a:lnTo>
                  <a:lnTo>
                    <a:pt x="82105" y="6558"/>
                  </a:lnTo>
                  <a:lnTo>
                    <a:pt x="82256" y="7214"/>
                  </a:lnTo>
                  <a:lnTo>
                    <a:pt x="82459" y="7870"/>
                  </a:lnTo>
                  <a:lnTo>
                    <a:pt x="82863" y="9180"/>
                  </a:lnTo>
                  <a:lnTo>
                    <a:pt x="83267" y="10383"/>
                  </a:lnTo>
                  <a:lnTo>
                    <a:pt x="83469" y="11148"/>
                  </a:lnTo>
                  <a:lnTo>
                    <a:pt x="83621" y="11913"/>
                  </a:lnTo>
                  <a:lnTo>
                    <a:pt x="83469" y="11804"/>
                  </a:lnTo>
                  <a:lnTo>
                    <a:pt x="83267" y="11695"/>
                  </a:lnTo>
                  <a:lnTo>
                    <a:pt x="83014" y="11804"/>
                  </a:lnTo>
                  <a:lnTo>
                    <a:pt x="82762" y="12131"/>
                  </a:lnTo>
                  <a:lnTo>
                    <a:pt x="82610" y="12678"/>
                  </a:lnTo>
                  <a:lnTo>
                    <a:pt x="82559" y="13225"/>
                  </a:lnTo>
                  <a:lnTo>
                    <a:pt x="82610" y="13880"/>
                  </a:lnTo>
                  <a:lnTo>
                    <a:pt x="82762" y="14318"/>
                  </a:lnTo>
                  <a:lnTo>
                    <a:pt x="83014" y="14645"/>
                  </a:lnTo>
                  <a:lnTo>
                    <a:pt x="83267" y="14754"/>
                  </a:lnTo>
                  <a:lnTo>
                    <a:pt x="83469" y="14645"/>
                  </a:lnTo>
                  <a:lnTo>
                    <a:pt x="83671" y="14536"/>
                  </a:lnTo>
                  <a:lnTo>
                    <a:pt x="83823" y="14209"/>
                  </a:lnTo>
                  <a:lnTo>
                    <a:pt x="83924" y="13880"/>
                  </a:lnTo>
                  <a:lnTo>
                    <a:pt x="84328" y="16940"/>
                  </a:lnTo>
                  <a:lnTo>
                    <a:pt x="84682" y="20000"/>
                  </a:lnTo>
                  <a:lnTo>
                    <a:pt x="84378" y="19235"/>
                  </a:lnTo>
                  <a:lnTo>
                    <a:pt x="84075" y="18579"/>
                  </a:lnTo>
                  <a:lnTo>
                    <a:pt x="83721" y="18034"/>
                  </a:lnTo>
                  <a:lnTo>
                    <a:pt x="83368" y="17596"/>
                  </a:lnTo>
                  <a:lnTo>
                    <a:pt x="83014" y="17160"/>
                  </a:lnTo>
                  <a:lnTo>
                    <a:pt x="82610" y="16722"/>
                  </a:lnTo>
                  <a:lnTo>
                    <a:pt x="81751" y="16175"/>
                  </a:lnTo>
                  <a:lnTo>
                    <a:pt x="81498" y="15957"/>
                  </a:lnTo>
                  <a:lnTo>
                    <a:pt x="81246" y="15957"/>
                  </a:lnTo>
                  <a:lnTo>
                    <a:pt x="80741" y="15848"/>
                  </a:lnTo>
                  <a:lnTo>
                    <a:pt x="79781" y="15519"/>
                  </a:lnTo>
                  <a:lnTo>
                    <a:pt x="80488" y="16175"/>
                  </a:lnTo>
                  <a:lnTo>
                    <a:pt x="81044" y="16722"/>
                  </a:lnTo>
                  <a:lnTo>
                    <a:pt x="81448" y="17049"/>
                  </a:lnTo>
                  <a:lnTo>
                    <a:pt x="81852" y="17378"/>
                  </a:lnTo>
                  <a:lnTo>
                    <a:pt x="82206" y="17596"/>
                  </a:lnTo>
                  <a:lnTo>
                    <a:pt x="82509" y="18034"/>
                  </a:lnTo>
                  <a:lnTo>
                    <a:pt x="82863" y="18470"/>
                  </a:lnTo>
                  <a:lnTo>
                    <a:pt x="83469" y="19564"/>
                  </a:lnTo>
                  <a:lnTo>
                    <a:pt x="84025" y="20874"/>
                  </a:lnTo>
                  <a:lnTo>
                    <a:pt x="84935" y="23170"/>
                  </a:lnTo>
                  <a:lnTo>
                    <a:pt x="85743" y="25683"/>
                  </a:lnTo>
                  <a:lnTo>
                    <a:pt x="85591" y="25903"/>
                  </a:lnTo>
                  <a:lnTo>
                    <a:pt x="85540" y="25683"/>
                  </a:lnTo>
                  <a:lnTo>
                    <a:pt x="85339" y="25465"/>
                  </a:lnTo>
                  <a:lnTo>
                    <a:pt x="85136" y="25465"/>
                  </a:lnTo>
                  <a:lnTo>
                    <a:pt x="84935" y="25574"/>
                  </a:lnTo>
                  <a:lnTo>
                    <a:pt x="84783" y="25903"/>
                  </a:lnTo>
                  <a:lnTo>
                    <a:pt x="84682" y="26121"/>
                  </a:lnTo>
                  <a:lnTo>
                    <a:pt x="84631" y="26448"/>
                  </a:lnTo>
                  <a:lnTo>
                    <a:pt x="84631" y="26886"/>
                  </a:lnTo>
                  <a:lnTo>
                    <a:pt x="84682" y="27104"/>
                  </a:lnTo>
                  <a:lnTo>
                    <a:pt x="84581" y="27322"/>
                  </a:lnTo>
                  <a:lnTo>
                    <a:pt x="84479" y="27433"/>
                  </a:lnTo>
                  <a:lnTo>
                    <a:pt x="84378" y="27869"/>
                  </a:lnTo>
                  <a:lnTo>
                    <a:pt x="84378" y="28307"/>
                  </a:lnTo>
                  <a:lnTo>
                    <a:pt x="84429" y="28743"/>
                  </a:lnTo>
                  <a:lnTo>
                    <a:pt x="84581" y="29072"/>
                  </a:lnTo>
                  <a:lnTo>
                    <a:pt x="84732" y="29290"/>
                  </a:lnTo>
                  <a:lnTo>
                    <a:pt x="84935" y="29399"/>
                  </a:lnTo>
                  <a:lnTo>
                    <a:pt x="84985" y="29837"/>
                  </a:lnTo>
                  <a:lnTo>
                    <a:pt x="85136" y="30164"/>
                  </a:lnTo>
                  <a:lnTo>
                    <a:pt x="85339" y="30382"/>
                  </a:lnTo>
                  <a:lnTo>
                    <a:pt x="85540" y="30491"/>
                  </a:lnTo>
                  <a:lnTo>
                    <a:pt x="85743" y="30382"/>
                  </a:lnTo>
                  <a:lnTo>
                    <a:pt x="85894" y="30055"/>
                  </a:lnTo>
                  <a:lnTo>
                    <a:pt x="85945" y="29837"/>
                  </a:lnTo>
                  <a:lnTo>
                    <a:pt x="85996" y="29508"/>
                  </a:lnTo>
                  <a:lnTo>
                    <a:pt x="86147" y="29617"/>
                  </a:lnTo>
                  <a:lnTo>
                    <a:pt x="86298" y="29508"/>
                  </a:lnTo>
                  <a:lnTo>
                    <a:pt x="86450" y="29399"/>
                  </a:lnTo>
                  <a:lnTo>
                    <a:pt x="86551" y="29181"/>
                  </a:lnTo>
                  <a:lnTo>
                    <a:pt x="86753" y="30711"/>
                  </a:lnTo>
                  <a:lnTo>
                    <a:pt x="86955" y="32241"/>
                  </a:lnTo>
                  <a:lnTo>
                    <a:pt x="87107" y="33771"/>
                  </a:lnTo>
                  <a:lnTo>
                    <a:pt x="87309" y="35302"/>
                  </a:lnTo>
                  <a:lnTo>
                    <a:pt x="85996" y="34317"/>
                  </a:lnTo>
                  <a:lnTo>
                    <a:pt x="84631" y="33552"/>
                  </a:lnTo>
                  <a:lnTo>
                    <a:pt x="83267" y="33006"/>
                  </a:lnTo>
                  <a:lnTo>
                    <a:pt x="81902" y="32678"/>
                  </a:lnTo>
                  <a:lnTo>
                    <a:pt x="80488" y="32350"/>
                  </a:lnTo>
                  <a:lnTo>
                    <a:pt x="79074" y="32241"/>
                  </a:lnTo>
                  <a:lnTo>
                    <a:pt x="76244" y="32241"/>
                  </a:lnTo>
                  <a:lnTo>
                    <a:pt x="76497" y="31585"/>
                  </a:lnTo>
                  <a:lnTo>
                    <a:pt x="76699" y="30929"/>
                  </a:lnTo>
                  <a:lnTo>
                    <a:pt x="76901" y="30273"/>
                  </a:lnTo>
                  <a:lnTo>
                    <a:pt x="77052" y="29617"/>
                  </a:lnTo>
                  <a:lnTo>
                    <a:pt x="77255" y="28307"/>
                  </a:lnTo>
                  <a:lnTo>
                    <a:pt x="77406" y="26995"/>
                  </a:lnTo>
                  <a:lnTo>
                    <a:pt x="77507" y="25794"/>
                  </a:lnTo>
                  <a:lnTo>
                    <a:pt x="77557" y="24482"/>
                  </a:lnTo>
                  <a:lnTo>
                    <a:pt x="77507" y="23170"/>
                  </a:lnTo>
                  <a:lnTo>
                    <a:pt x="77456" y="21859"/>
                  </a:lnTo>
                  <a:lnTo>
                    <a:pt x="77305" y="20547"/>
                  </a:lnTo>
                  <a:lnTo>
                    <a:pt x="77103" y="19344"/>
                  </a:lnTo>
                  <a:lnTo>
                    <a:pt x="76901" y="18143"/>
                  </a:lnTo>
                  <a:lnTo>
                    <a:pt x="76598" y="16940"/>
                  </a:lnTo>
                  <a:lnTo>
                    <a:pt x="76294" y="15848"/>
                  </a:lnTo>
                  <a:lnTo>
                    <a:pt x="75941" y="14865"/>
                  </a:lnTo>
                  <a:lnTo>
                    <a:pt x="75537" y="13880"/>
                  </a:lnTo>
                  <a:lnTo>
                    <a:pt x="75082" y="13006"/>
                  </a:lnTo>
                  <a:lnTo>
                    <a:pt x="74576" y="12241"/>
                  </a:lnTo>
                  <a:lnTo>
                    <a:pt x="74071" y="11585"/>
                  </a:lnTo>
                  <a:lnTo>
                    <a:pt x="73768" y="11257"/>
                  </a:lnTo>
                  <a:lnTo>
                    <a:pt x="73465" y="11039"/>
                  </a:lnTo>
                  <a:lnTo>
                    <a:pt x="73414" y="11366"/>
                  </a:lnTo>
                  <a:lnTo>
                    <a:pt x="73364" y="11585"/>
                  </a:lnTo>
                  <a:lnTo>
                    <a:pt x="73111" y="12022"/>
                  </a:lnTo>
                  <a:lnTo>
                    <a:pt x="72808" y="12350"/>
                  </a:lnTo>
                  <a:lnTo>
                    <a:pt x="72505" y="12569"/>
                  </a:lnTo>
                  <a:lnTo>
                    <a:pt x="72303" y="13225"/>
                  </a:lnTo>
                  <a:lnTo>
                    <a:pt x="72100" y="13880"/>
                  </a:lnTo>
                  <a:lnTo>
                    <a:pt x="71848" y="14427"/>
                  </a:lnTo>
                  <a:lnTo>
                    <a:pt x="71595" y="14865"/>
                  </a:lnTo>
                  <a:lnTo>
                    <a:pt x="71343" y="15192"/>
                  </a:lnTo>
                  <a:lnTo>
                    <a:pt x="71090" y="15519"/>
                  </a:lnTo>
                  <a:lnTo>
                    <a:pt x="70635" y="15957"/>
                  </a:lnTo>
                  <a:lnTo>
                    <a:pt x="70181" y="16175"/>
                  </a:lnTo>
                  <a:lnTo>
                    <a:pt x="69776" y="16284"/>
                  </a:lnTo>
                  <a:lnTo>
                    <a:pt x="69372" y="16284"/>
                  </a:lnTo>
                  <a:lnTo>
                    <a:pt x="69170" y="17049"/>
                  </a:lnTo>
                  <a:lnTo>
                    <a:pt x="69069" y="18143"/>
                  </a:lnTo>
                  <a:lnTo>
                    <a:pt x="69019" y="19126"/>
                  </a:lnTo>
                  <a:lnTo>
                    <a:pt x="69019" y="20109"/>
                  </a:lnTo>
                  <a:lnTo>
                    <a:pt x="69069" y="21203"/>
                  </a:lnTo>
                  <a:lnTo>
                    <a:pt x="68816" y="21421"/>
                  </a:lnTo>
                  <a:lnTo>
                    <a:pt x="68564" y="21639"/>
                  </a:lnTo>
                  <a:lnTo>
                    <a:pt x="68362" y="22077"/>
                  </a:lnTo>
                  <a:lnTo>
                    <a:pt x="68109" y="22623"/>
                  </a:lnTo>
                  <a:lnTo>
                    <a:pt x="67957" y="23170"/>
                  </a:lnTo>
                  <a:lnTo>
                    <a:pt x="67857" y="24044"/>
                  </a:lnTo>
                  <a:lnTo>
                    <a:pt x="67857" y="24482"/>
                  </a:lnTo>
                  <a:lnTo>
                    <a:pt x="67907" y="24918"/>
                  </a:lnTo>
                  <a:lnTo>
                    <a:pt x="67957" y="25465"/>
                  </a:lnTo>
                  <a:lnTo>
                    <a:pt x="68058" y="25903"/>
                  </a:lnTo>
                  <a:lnTo>
                    <a:pt x="68058" y="26012"/>
                  </a:lnTo>
                  <a:lnTo>
                    <a:pt x="68109" y="26012"/>
                  </a:lnTo>
                  <a:lnTo>
                    <a:pt x="68160" y="25794"/>
                  </a:lnTo>
                  <a:lnTo>
                    <a:pt x="68261" y="25465"/>
                  </a:lnTo>
                  <a:lnTo>
                    <a:pt x="68564" y="24809"/>
                  </a:lnTo>
                  <a:lnTo>
                    <a:pt x="68867" y="24373"/>
                  </a:lnTo>
                  <a:lnTo>
                    <a:pt x="69170" y="23935"/>
                  </a:lnTo>
                  <a:lnTo>
                    <a:pt x="69575" y="23717"/>
                  </a:lnTo>
                  <a:lnTo>
                    <a:pt x="70231" y="23717"/>
                  </a:lnTo>
                  <a:lnTo>
                    <a:pt x="70534" y="23826"/>
                  </a:lnTo>
                  <a:lnTo>
                    <a:pt x="70838" y="24044"/>
                  </a:lnTo>
                  <a:lnTo>
                    <a:pt x="71090" y="24373"/>
                  </a:lnTo>
                  <a:lnTo>
                    <a:pt x="71343" y="24591"/>
                  </a:lnTo>
                  <a:lnTo>
                    <a:pt x="71747" y="25356"/>
                  </a:lnTo>
                  <a:lnTo>
                    <a:pt x="71899" y="25574"/>
                  </a:lnTo>
                  <a:lnTo>
                    <a:pt x="72050" y="25574"/>
                  </a:lnTo>
                  <a:lnTo>
                    <a:pt x="72152" y="25465"/>
                  </a:lnTo>
                  <a:lnTo>
                    <a:pt x="72252" y="25247"/>
                  </a:lnTo>
                  <a:lnTo>
                    <a:pt x="72556" y="24263"/>
                  </a:lnTo>
                  <a:lnTo>
                    <a:pt x="72656" y="23826"/>
                  </a:lnTo>
                  <a:lnTo>
                    <a:pt x="72707" y="23279"/>
                  </a:lnTo>
                  <a:lnTo>
                    <a:pt x="72707" y="22733"/>
                  </a:lnTo>
                  <a:lnTo>
                    <a:pt x="72707" y="22295"/>
                  </a:lnTo>
                  <a:lnTo>
                    <a:pt x="72606" y="21094"/>
                  </a:lnTo>
                  <a:lnTo>
                    <a:pt x="72454" y="20329"/>
                  </a:lnTo>
                  <a:lnTo>
                    <a:pt x="72303" y="19564"/>
                  </a:lnTo>
                  <a:lnTo>
                    <a:pt x="72050" y="18799"/>
                  </a:lnTo>
                  <a:lnTo>
                    <a:pt x="71848" y="18143"/>
                  </a:lnTo>
                  <a:lnTo>
                    <a:pt x="71848" y="18143"/>
                  </a:lnTo>
                  <a:lnTo>
                    <a:pt x="71949" y="18252"/>
                  </a:lnTo>
                  <a:lnTo>
                    <a:pt x="72100" y="18470"/>
                  </a:lnTo>
                  <a:lnTo>
                    <a:pt x="72404" y="19344"/>
                  </a:lnTo>
                  <a:lnTo>
                    <a:pt x="72606" y="20000"/>
                  </a:lnTo>
                  <a:lnTo>
                    <a:pt x="72757" y="20656"/>
                  </a:lnTo>
                  <a:lnTo>
                    <a:pt x="72859" y="21312"/>
                  </a:lnTo>
                  <a:lnTo>
                    <a:pt x="72909" y="21968"/>
                  </a:lnTo>
                  <a:lnTo>
                    <a:pt x="72960" y="22623"/>
                  </a:lnTo>
                  <a:lnTo>
                    <a:pt x="72909" y="23388"/>
                  </a:lnTo>
                  <a:lnTo>
                    <a:pt x="72859" y="24044"/>
                  </a:lnTo>
                  <a:lnTo>
                    <a:pt x="72707" y="24591"/>
                  </a:lnTo>
                  <a:lnTo>
                    <a:pt x="72556" y="25247"/>
                  </a:lnTo>
                  <a:lnTo>
                    <a:pt x="72404" y="25794"/>
                  </a:lnTo>
                  <a:lnTo>
                    <a:pt x="72152" y="26230"/>
                  </a:lnTo>
                  <a:lnTo>
                    <a:pt x="71899" y="26668"/>
                  </a:lnTo>
                  <a:lnTo>
                    <a:pt x="71747" y="26121"/>
                  </a:lnTo>
                  <a:lnTo>
                    <a:pt x="71495" y="25683"/>
                  </a:lnTo>
                  <a:lnTo>
                    <a:pt x="71040" y="24918"/>
                  </a:lnTo>
                  <a:lnTo>
                    <a:pt x="70787" y="24591"/>
                  </a:lnTo>
                  <a:lnTo>
                    <a:pt x="70534" y="24373"/>
                  </a:lnTo>
                  <a:lnTo>
                    <a:pt x="70281" y="24153"/>
                  </a:lnTo>
                  <a:lnTo>
                    <a:pt x="69776" y="24153"/>
                  </a:lnTo>
                  <a:lnTo>
                    <a:pt x="69524" y="24263"/>
                  </a:lnTo>
                  <a:lnTo>
                    <a:pt x="69271" y="24373"/>
                  </a:lnTo>
                  <a:lnTo>
                    <a:pt x="69019" y="24700"/>
                  </a:lnTo>
                  <a:lnTo>
                    <a:pt x="68816" y="24918"/>
                  </a:lnTo>
                  <a:lnTo>
                    <a:pt x="68665" y="25356"/>
                  </a:lnTo>
                  <a:lnTo>
                    <a:pt x="68311" y="26121"/>
                  </a:lnTo>
                  <a:lnTo>
                    <a:pt x="68058" y="27104"/>
                  </a:lnTo>
                  <a:lnTo>
                    <a:pt x="67806" y="28198"/>
                  </a:lnTo>
                  <a:lnTo>
                    <a:pt x="67654" y="29290"/>
                  </a:lnTo>
                  <a:lnTo>
                    <a:pt x="67553" y="30382"/>
                  </a:lnTo>
                  <a:lnTo>
                    <a:pt x="67553" y="30820"/>
                  </a:lnTo>
                  <a:lnTo>
                    <a:pt x="67200" y="31147"/>
                  </a:lnTo>
                  <a:lnTo>
                    <a:pt x="66846" y="31694"/>
                  </a:lnTo>
                  <a:lnTo>
                    <a:pt x="66695" y="32022"/>
                  </a:lnTo>
                  <a:lnTo>
                    <a:pt x="66695" y="32350"/>
                  </a:lnTo>
                  <a:lnTo>
                    <a:pt x="61642" y="32241"/>
                  </a:lnTo>
                  <a:lnTo>
                    <a:pt x="56539" y="31913"/>
                  </a:lnTo>
                  <a:lnTo>
                    <a:pt x="52799" y="31585"/>
                  </a:lnTo>
                  <a:lnTo>
                    <a:pt x="48909" y="31585"/>
                  </a:lnTo>
                  <a:lnTo>
                    <a:pt x="49061" y="31147"/>
                  </a:lnTo>
                  <a:lnTo>
                    <a:pt x="49162" y="30711"/>
                  </a:lnTo>
                  <a:lnTo>
                    <a:pt x="49213" y="30273"/>
                  </a:lnTo>
                  <a:lnTo>
                    <a:pt x="49213" y="29837"/>
                  </a:lnTo>
                  <a:lnTo>
                    <a:pt x="49162" y="29399"/>
                  </a:lnTo>
                  <a:lnTo>
                    <a:pt x="49111" y="29072"/>
                  </a:lnTo>
                  <a:lnTo>
                    <a:pt x="49010" y="28634"/>
                  </a:lnTo>
                  <a:lnTo>
                    <a:pt x="48859" y="28307"/>
                  </a:lnTo>
                  <a:lnTo>
                    <a:pt x="48656" y="28087"/>
                  </a:lnTo>
                  <a:lnTo>
                    <a:pt x="48455" y="27869"/>
                  </a:lnTo>
                  <a:lnTo>
                    <a:pt x="48202" y="27869"/>
                  </a:lnTo>
                  <a:lnTo>
                    <a:pt x="48152" y="27213"/>
                  </a:lnTo>
                  <a:lnTo>
                    <a:pt x="48050" y="26557"/>
                  </a:lnTo>
                  <a:lnTo>
                    <a:pt x="47899" y="26121"/>
                  </a:lnTo>
                  <a:lnTo>
                    <a:pt x="47646" y="25683"/>
                  </a:lnTo>
                  <a:lnTo>
                    <a:pt x="47444" y="25574"/>
                  </a:lnTo>
                  <a:lnTo>
                    <a:pt x="47242" y="25465"/>
                  </a:lnTo>
                  <a:lnTo>
                    <a:pt x="46888" y="25465"/>
                  </a:lnTo>
                  <a:lnTo>
                    <a:pt x="46686" y="25683"/>
                  </a:lnTo>
                  <a:lnTo>
                    <a:pt x="46534" y="25903"/>
                  </a:lnTo>
                  <a:lnTo>
                    <a:pt x="46383" y="26230"/>
                  </a:lnTo>
                  <a:lnTo>
                    <a:pt x="46231" y="26557"/>
                  </a:lnTo>
                  <a:lnTo>
                    <a:pt x="46181" y="26995"/>
                  </a:lnTo>
                  <a:lnTo>
                    <a:pt x="45979" y="26886"/>
                  </a:lnTo>
                  <a:lnTo>
                    <a:pt x="45625" y="26886"/>
                  </a:lnTo>
                  <a:lnTo>
                    <a:pt x="45423" y="26995"/>
                  </a:lnTo>
                  <a:lnTo>
                    <a:pt x="45271" y="27104"/>
                  </a:lnTo>
                  <a:lnTo>
                    <a:pt x="45119" y="27322"/>
                  </a:lnTo>
                  <a:lnTo>
                    <a:pt x="45019" y="27651"/>
                  </a:lnTo>
                  <a:lnTo>
                    <a:pt x="44867" y="27978"/>
                  </a:lnTo>
                  <a:lnTo>
                    <a:pt x="44817" y="28525"/>
                  </a:lnTo>
                  <a:lnTo>
                    <a:pt x="44766" y="29072"/>
                  </a:lnTo>
                  <a:lnTo>
                    <a:pt x="43654" y="28198"/>
                  </a:lnTo>
                  <a:lnTo>
                    <a:pt x="42593" y="27322"/>
                  </a:lnTo>
                  <a:lnTo>
                    <a:pt x="41583" y="26777"/>
                  </a:lnTo>
                  <a:lnTo>
                    <a:pt x="40572" y="26230"/>
                  </a:lnTo>
                  <a:lnTo>
                    <a:pt x="39562" y="25794"/>
                  </a:lnTo>
                  <a:lnTo>
                    <a:pt x="38551" y="25247"/>
                  </a:lnTo>
                  <a:lnTo>
                    <a:pt x="38551" y="25138"/>
                  </a:lnTo>
                  <a:lnTo>
                    <a:pt x="38703" y="24918"/>
                  </a:lnTo>
                  <a:lnTo>
                    <a:pt x="38804" y="24482"/>
                  </a:lnTo>
                  <a:lnTo>
                    <a:pt x="38854" y="24044"/>
                  </a:lnTo>
                  <a:lnTo>
                    <a:pt x="38804" y="23607"/>
                  </a:lnTo>
                  <a:lnTo>
                    <a:pt x="38703" y="23388"/>
                  </a:lnTo>
                  <a:lnTo>
                    <a:pt x="38602" y="23170"/>
                  </a:lnTo>
                  <a:lnTo>
                    <a:pt x="38703" y="22951"/>
                  </a:lnTo>
                  <a:lnTo>
                    <a:pt x="38703" y="22623"/>
                  </a:lnTo>
                  <a:lnTo>
                    <a:pt x="38703" y="22295"/>
                  </a:lnTo>
                  <a:lnTo>
                    <a:pt x="38653" y="21968"/>
                  </a:lnTo>
                  <a:lnTo>
                    <a:pt x="38551" y="21639"/>
                  </a:lnTo>
                  <a:lnTo>
                    <a:pt x="38349" y="21421"/>
                  </a:lnTo>
                  <a:lnTo>
                    <a:pt x="38147" y="21312"/>
                  </a:lnTo>
                  <a:lnTo>
                    <a:pt x="37945" y="21421"/>
                  </a:lnTo>
                  <a:lnTo>
                    <a:pt x="37844" y="21530"/>
                  </a:lnTo>
                  <a:lnTo>
                    <a:pt x="37692" y="21312"/>
                  </a:lnTo>
                  <a:lnTo>
                    <a:pt x="37541" y="21094"/>
                  </a:lnTo>
                  <a:lnTo>
                    <a:pt x="37339" y="21094"/>
                  </a:lnTo>
                  <a:lnTo>
                    <a:pt x="37137" y="21203"/>
                  </a:lnTo>
                  <a:lnTo>
                    <a:pt x="36985" y="21421"/>
                  </a:lnTo>
                  <a:lnTo>
                    <a:pt x="36884" y="21859"/>
                  </a:lnTo>
                  <a:lnTo>
                    <a:pt x="36884" y="22186"/>
                  </a:lnTo>
                  <a:lnTo>
                    <a:pt x="36884" y="22623"/>
                  </a:lnTo>
                  <a:lnTo>
                    <a:pt x="36783" y="22733"/>
                  </a:lnTo>
                  <a:lnTo>
                    <a:pt x="36682" y="22842"/>
                  </a:lnTo>
                  <a:lnTo>
                    <a:pt x="36581" y="23170"/>
                  </a:lnTo>
                  <a:lnTo>
                    <a:pt x="36530" y="23388"/>
                  </a:lnTo>
                  <a:lnTo>
                    <a:pt x="36530" y="23607"/>
                  </a:lnTo>
                  <a:lnTo>
                    <a:pt x="36480" y="23607"/>
                  </a:lnTo>
                  <a:lnTo>
                    <a:pt x="35924" y="22951"/>
                  </a:lnTo>
                  <a:lnTo>
                    <a:pt x="34913" y="21639"/>
                  </a:lnTo>
                  <a:lnTo>
                    <a:pt x="35116" y="21312"/>
                  </a:lnTo>
                  <a:lnTo>
                    <a:pt x="35267" y="20983"/>
                  </a:lnTo>
                  <a:lnTo>
                    <a:pt x="35368" y="20547"/>
                  </a:lnTo>
                  <a:lnTo>
                    <a:pt x="35419" y="20000"/>
                  </a:lnTo>
                  <a:lnTo>
                    <a:pt x="35368" y="19564"/>
                  </a:lnTo>
                  <a:lnTo>
                    <a:pt x="35318" y="19235"/>
                  </a:lnTo>
                  <a:lnTo>
                    <a:pt x="35166" y="18688"/>
                  </a:lnTo>
                  <a:lnTo>
                    <a:pt x="34913" y="18361"/>
                  </a:lnTo>
                  <a:lnTo>
                    <a:pt x="34762" y="18252"/>
                  </a:lnTo>
                  <a:lnTo>
                    <a:pt x="34408" y="18252"/>
                  </a:lnTo>
                  <a:lnTo>
                    <a:pt x="34257" y="18361"/>
                  </a:lnTo>
                  <a:lnTo>
                    <a:pt x="34004" y="18688"/>
                  </a:lnTo>
                  <a:lnTo>
                    <a:pt x="33853" y="19235"/>
                  </a:lnTo>
                  <a:lnTo>
                    <a:pt x="33802" y="19564"/>
                  </a:lnTo>
                  <a:lnTo>
                    <a:pt x="33802" y="20000"/>
                  </a:lnTo>
                  <a:lnTo>
                    <a:pt x="32993" y="18579"/>
                  </a:lnTo>
                  <a:lnTo>
                    <a:pt x="32236" y="17269"/>
                  </a:lnTo>
                  <a:lnTo>
                    <a:pt x="31932" y="16613"/>
                  </a:lnTo>
                  <a:lnTo>
                    <a:pt x="31680" y="15957"/>
                  </a:lnTo>
                  <a:lnTo>
                    <a:pt x="31478" y="15301"/>
                  </a:lnTo>
                  <a:lnTo>
                    <a:pt x="31377" y="14754"/>
                  </a:lnTo>
                  <a:lnTo>
                    <a:pt x="31326" y="15410"/>
                  </a:lnTo>
                  <a:lnTo>
                    <a:pt x="31377" y="16066"/>
                  </a:lnTo>
                  <a:lnTo>
                    <a:pt x="31528" y="16831"/>
                  </a:lnTo>
                  <a:lnTo>
                    <a:pt x="31781" y="17596"/>
                  </a:lnTo>
                  <a:lnTo>
                    <a:pt x="32084" y="18470"/>
                  </a:lnTo>
                  <a:lnTo>
                    <a:pt x="32438" y="19235"/>
                  </a:lnTo>
                  <a:lnTo>
                    <a:pt x="33297" y="20874"/>
                  </a:lnTo>
                  <a:lnTo>
                    <a:pt x="34257" y="22295"/>
                  </a:lnTo>
                  <a:lnTo>
                    <a:pt x="35116" y="23717"/>
                  </a:lnTo>
                  <a:lnTo>
                    <a:pt x="36430" y="25574"/>
                  </a:lnTo>
                  <a:lnTo>
                    <a:pt x="35621" y="25794"/>
                  </a:lnTo>
                  <a:lnTo>
                    <a:pt x="34812" y="26012"/>
                  </a:lnTo>
                  <a:lnTo>
                    <a:pt x="33954" y="26339"/>
                  </a:lnTo>
                  <a:lnTo>
                    <a:pt x="33145" y="26448"/>
                  </a:lnTo>
                  <a:lnTo>
                    <a:pt x="32488" y="26557"/>
                  </a:lnTo>
                  <a:lnTo>
                    <a:pt x="31225" y="26557"/>
                  </a:lnTo>
                  <a:lnTo>
                    <a:pt x="30821" y="26448"/>
                  </a:lnTo>
                  <a:lnTo>
                    <a:pt x="30517" y="26339"/>
                  </a:lnTo>
                  <a:lnTo>
                    <a:pt x="30265" y="26121"/>
                  </a:lnTo>
                  <a:lnTo>
                    <a:pt x="30265" y="26121"/>
                  </a:lnTo>
                  <a:lnTo>
                    <a:pt x="30417" y="26557"/>
                  </a:lnTo>
                  <a:lnTo>
                    <a:pt x="30720" y="26886"/>
                  </a:lnTo>
                  <a:lnTo>
                    <a:pt x="31023" y="27104"/>
                  </a:lnTo>
                  <a:lnTo>
                    <a:pt x="31427" y="27213"/>
                  </a:lnTo>
                  <a:lnTo>
                    <a:pt x="31882" y="27322"/>
                  </a:lnTo>
                  <a:lnTo>
                    <a:pt x="33499" y="27322"/>
                  </a:lnTo>
                  <a:lnTo>
                    <a:pt x="35924" y="26995"/>
                  </a:lnTo>
                  <a:lnTo>
                    <a:pt x="37086" y="26995"/>
                  </a:lnTo>
                  <a:lnTo>
                    <a:pt x="37592" y="27104"/>
                  </a:lnTo>
                  <a:lnTo>
                    <a:pt x="38097" y="27213"/>
                  </a:lnTo>
                  <a:lnTo>
                    <a:pt x="37996" y="27433"/>
                  </a:lnTo>
                  <a:lnTo>
                    <a:pt x="37895" y="27760"/>
                  </a:lnTo>
                  <a:lnTo>
                    <a:pt x="37793" y="28198"/>
                  </a:lnTo>
                  <a:lnTo>
                    <a:pt x="37793" y="28525"/>
                  </a:lnTo>
                  <a:lnTo>
                    <a:pt x="37793" y="28852"/>
                  </a:lnTo>
                  <a:lnTo>
                    <a:pt x="37844" y="29181"/>
                  </a:lnTo>
                  <a:lnTo>
                    <a:pt x="38046" y="29726"/>
                  </a:lnTo>
                  <a:lnTo>
                    <a:pt x="38299" y="30164"/>
                  </a:lnTo>
                  <a:lnTo>
                    <a:pt x="38450" y="30273"/>
                  </a:lnTo>
                  <a:lnTo>
                    <a:pt x="38753" y="30273"/>
                  </a:lnTo>
                  <a:lnTo>
                    <a:pt x="38905" y="30164"/>
                  </a:lnTo>
                  <a:lnTo>
                    <a:pt x="39158" y="29726"/>
                  </a:lnTo>
                  <a:lnTo>
                    <a:pt x="39309" y="29181"/>
                  </a:lnTo>
                  <a:lnTo>
                    <a:pt x="39360" y="28852"/>
                  </a:lnTo>
                  <a:lnTo>
                    <a:pt x="39410" y="28525"/>
                  </a:lnTo>
                  <a:lnTo>
                    <a:pt x="39360" y="28087"/>
                  </a:lnTo>
                  <a:lnTo>
                    <a:pt x="39258" y="27651"/>
                  </a:lnTo>
                  <a:lnTo>
                    <a:pt x="39258" y="27651"/>
                  </a:lnTo>
                  <a:lnTo>
                    <a:pt x="40977" y="28634"/>
                  </a:lnTo>
                  <a:lnTo>
                    <a:pt x="42543" y="29726"/>
                  </a:lnTo>
                  <a:lnTo>
                    <a:pt x="43907" y="30929"/>
                  </a:lnTo>
                  <a:lnTo>
                    <a:pt x="44463" y="31476"/>
                  </a:lnTo>
                  <a:lnTo>
                    <a:pt x="44918" y="32022"/>
                  </a:lnTo>
                  <a:lnTo>
                    <a:pt x="42341" y="32569"/>
                  </a:lnTo>
                  <a:lnTo>
                    <a:pt x="39865" y="33225"/>
                  </a:lnTo>
                  <a:lnTo>
                    <a:pt x="34964" y="34973"/>
                  </a:lnTo>
                  <a:lnTo>
                    <a:pt x="32488" y="35738"/>
                  </a:lnTo>
                  <a:lnTo>
                    <a:pt x="30012" y="36394"/>
                  </a:lnTo>
                  <a:lnTo>
                    <a:pt x="28800" y="36612"/>
                  </a:lnTo>
                  <a:lnTo>
                    <a:pt x="27537" y="36832"/>
                  </a:lnTo>
                  <a:lnTo>
                    <a:pt x="26274" y="36941"/>
                  </a:lnTo>
                  <a:lnTo>
                    <a:pt x="24960" y="37050"/>
                  </a:lnTo>
                  <a:lnTo>
                    <a:pt x="23343" y="36941"/>
                  </a:lnTo>
                  <a:lnTo>
                    <a:pt x="21676" y="36721"/>
                  </a:lnTo>
                  <a:lnTo>
                    <a:pt x="20059" y="36285"/>
                  </a:lnTo>
                  <a:lnTo>
                    <a:pt x="18442" y="35629"/>
                  </a:lnTo>
                  <a:lnTo>
                    <a:pt x="18240" y="35302"/>
                  </a:lnTo>
                  <a:lnTo>
                    <a:pt x="17987" y="35082"/>
                  </a:lnTo>
                  <a:lnTo>
                    <a:pt x="18038" y="34646"/>
                  </a:lnTo>
                  <a:lnTo>
                    <a:pt x="17987" y="34208"/>
                  </a:lnTo>
                  <a:lnTo>
                    <a:pt x="17937" y="33881"/>
                  </a:lnTo>
                  <a:lnTo>
                    <a:pt x="17886" y="33552"/>
                  </a:lnTo>
                  <a:lnTo>
                    <a:pt x="17734" y="33225"/>
                  </a:lnTo>
                  <a:lnTo>
                    <a:pt x="17634" y="33006"/>
                  </a:lnTo>
                  <a:lnTo>
                    <a:pt x="17482" y="32787"/>
                  </a:lnTo>
                  <a:lnTo>
                    <a:pt x="17280" y="32678"/>
                  </a:lnTo>
                  <a:lnTo>
                    <a:pt x="16926" y="32678"/>
                  </a:lnTo>
                  <a:lnTo>
                    <a:pt x="16775" y="32787"/>
                  </a:lnTo>
                  <a:lnTo>
                    <a:pt x="16623" y="33006"/>
                  </a:lnTo>
                  <a:lnTo>
                    <a:pt x="16472" y="33225"/>
                  </a:lnTo>
                  <a:lnTo>
                    <a:pt x="16371" y="33552"/>
                  </a:lnTo>
                  <a:lnTo>
                    <a:pt x="16219" y="33334"/>
                  </a:lnTo>
                  <a:lnTo>
                    <a:pt x="16067" y="33225"/>
                  </a:lnTo>
                  <a:lnTo>
                    <a:pt x="15714" y="33225"/>
                  </a:lnTo>
                  <a:lnTo>
                    <a:pt x="15410" y="33443"/>
                  </a:lnTo>
                  <a:lnTo>
                    <a:pt x="15208" y="33881"/>
                  </a:lnTo>
                  <a:lnTo>
                    <a:pt x="13945" y="33006"/>
                  </a:lnTo>
                  <a:lnTo>
                    <a:pt x="14147" y="32787"/>
                  </a:lnTo>
                  <a:lnTo>
                    <a:pt x="14249" y="32350"/>
                  </a:lnTo>
                  <a:lnTo>
                    <a:pt x="14349" y="31913"/>
                  </a:lnTo>
                  <a:lnTo>
                    <a:pt x="14400" y="31476"/>
                  </a:lnTo>
                  <a:lnTo>
                    <a:pt x="14349" y="31147"/>
                  </a:lnTo>
                  <a:lnTo>
                    <a:pt x="14299" y="30820"/>
                  </a:lnTo>
                  <a:lnTo>
                    <a:pt x="14147" y="30273"/>
                  </a:lnTo>
                  <a:lnTo>
                    <a:pt x="13895" y="29837"/>
                  </a:lnTo>
                  <a:lnTo>
                    <a:pt x="13743" y="29726"/>
                  </a:lnTo>
                  <a:lnTo>
                    <a:pt x="13389" y="29726"/>
                  </a:lnTo>
                  <a:lnTo>
                    <a:pt x="13238" y="29837"/>
                  </a:lnTo>
                  <a:lnTo>
                    <a:pt x="12985" y="30273"/>
                  </a:lnTo>
                  <a:lnTo>
                    <a:pt x="12834" y="30820"/>
                  </a:lnTo>
                  <a:lnTo>
                    <a:pt x="12783" y="31147"/>
                  </a:lnTo>
                  <a:lnTo>
                    <a:pt x="12783" y="31476"/>
                  </a:lnTo>
                  <a:lnTo>
                    <a:pt x="12834" y="32022"/>
                  </a:lnTo>
                  <a:lnTo>
                    <a:pt x="12834" y="32022"/>
                  </a:lnTo>
                  <a:lnTo>
                    <a:pt x="11873" y="31038"/>
                  </a:lnTo>
                  <a:lnTo>
                    <a:pt x="11469" y="30711"/>
                  </a:lnTo>
                  <a:lnTo>
                    <a:pt x="11166" y="30711"/>
                  </a:lnTo>
                  <a:lnTo>
                    <a:pt x="11065" y="30929"/>
                  </a:lnTo>
                  <a:lnTo>
                    <a:pt x="11015" y="31147"/>
                  </a:lnTo>
                  <a:lnTo>
                    <a:pt x="11065" y="31367"/>
                  </a:lnTo>
                  <a:lnTo>
                    <a:pt x="11166" y="31585"/>
                  </a:lnTo>
                  <a:lnTo>
                    <a:pt x="11570" y="32241"/>
                  </a:lnTo>
                  <a:lnTo>
                    <a:pt x="12076" y="32897"/>
                  </a:lnTo>
                  <a:lnTo>
                    <a:pt x="13238" y="33990"/>
                  </a:lnTo>
                  <a:lnTo>
                    <a:pt x="13996" y="34646"/>
                  </a:lnTo>
                  <a:lnTo>
                    <a:pt x="13035" y="34646"/>
                  </a:lnTo>
                  <a:lnTo>
                    <a:pt x="12076" y="34755"/>
                  </a:lnTo>
                  <a:lnTo>
                    <a:pt x="10206" y="34973"/>
                  </a:lnTo>
                  <a:lnTo>
                    <a:pt x="8286" y="35411"/>
                  </a:lnTo>
                  <a:lnTo>
                    <a:pt x="6467" y="35956"/>
                  </a:lnTo>
                  <a:lnTo>
                    <a:pt x="5760" y="36176"/>
                  </a:lnTo>
                  <a:lnTo>
                    <a:pt x="5305" y="36394"/>
                  </a:lnTo>
                  <a:lnTo>
                    <a:pt x="4901" y="36503"/>
                  </a:lnTo>
                  <a:lnTo>
                    <a:pt x="4143" y="36721"/>
                  </a:lnTo>
                  <a:lnTo>
                    <a:pt x="3082" y="36721"/>
                  </a:lnTo>
                  <a:lnTo>
                    <a:pt x="2021" y="36612"/>
                  </a:lnTo>
                  <a:lnTo>
                    <a:pt x="1010" y="36285"/>
                  </a:lnTo>
                  <a:lnTo>
                    <a:pt x="0" y="35629"/>
                  </a:lnTo>
                  <a:lnTo>
                    <a:pt x="0" y="35847"/>
                  </a:lnTo>
                  <a:lnTo>
                    <a:pt x="152" y="36176"/>
                  </a:lnTo>
                  <a:lnTo>
                    <a:pt x="505" y="36612"/>
                  </a:lnTo>
                  <a:lnTo>
                    <a:pt x="808" y="36832"/>
                  </a:lnTo>
                  <a:lnTo>
                    <a:pt x="1162" y="37050"/>
                  </a:lnTo>
                  <a:lnTo>
                    <a:pt x="1617" y="37268"/>
                  </a:lnTo>
                  <a:lnTo>
                    <a:pt x="2223" y="37486"/>
                  </a:lnTo>
                  <a:lnTo>
                    <a:pt x="2880" y="37595"/>
                  </a:lnTo>
                  <a:lnTo>
                    <a:pt x="3689" y="37706"/>
                  </a:lnTo>
                  <a:lnTo>
                    <a:pt x="4648" y="37706"/>
                  </a:lnTo>
                  <a:lnTo>
                    <a:pt x="5760" y="37595"/>
                  </a:lnTo>
                  <a:lnTo>
                    <a:pt x="7023" y="37486"/>
                  </a:lnTo>
                  <a:lnTo>
                    <a:pt x="8438" y="37159"/>
                  </a:lnTo>
                  <a:lnTo>
                    <a:pt x="8286" y="37377"/>
                  </a:lnTo>
                  <a:lnTo>
                    <a:pt x="8185" y="37706"/>
                  </a:lnTo>
                  <a:lnTo>
                    <a:pt x="8135" y="38142"/>
                  </a:lnTo>
                  <a:lnTo>
                    <a:pt x="8084" y="38580"/>
                  </a:lnTo>
                  <a:lnTo>
                    <a:pt x="8135" y="38907"/>
                  </a:lnTo>
                  <a:lnTo>
                    <a:pt x="8135" y="39236"/>
                  </a:lnTo>
                  <a:lnTo>
                    <a:pt x="8336" y="39781"/>
                  </a:lnTo>
                  <a:lnTo>
                    <a:pt x="8589" y="40110"/>
                  </a:lnTo>
                  <a:lnTo>
                    <a:pt x="8741" y="40219"/>
                  </a:lnTo>
                  <a:lnTo>
                    <a:pt x="8893" y="40328"/>
                  </a:lnTo>
                  <a:lnTo>
                    <a:pt x="9044" y="40219"/>
                  </a:lnTo>
                  <a:lnTo>
                    <a:pt x="9196" y="40110"/>
                  </a:lnTo>
                  <a:lnTo>
                    <a:pt x="9449" y="39781"/>
                  </a:lnTo>
                  <a:lnTo>
                    <a:pt x="9650" y="39236"/>
                  </a:lnTo>
                  <a:lnTo>
                    <a:pt x="9701" y="38907"/>
                  </a:lnTo>
                  <a:lnTo>
                    <a:pt x="9701" y="38580"/>
                  </a:lnTo>
                  <a:lnTo>
                    <a:pt x="9650" y="38033"/>
                  </a:lnTo>
                  <a:lnTo>
                    <a:pt x="9550" y="37595"/>
                  </a:lnTo>
                  <a:lnTo>
                    <a:pt x="9398" y="37159"/>
                  </a:lnTo>
                  <a:lnTo>
                    <a:pt x="9246" y="36941"/>
                  </a:lnTo>
                  <a:lnTo>
                    <a:pt x="11368" y="36285"/>
                  </a:lnTo>
                  <a:lnTo>
                    <a:pt x="12227" y="36176"/>
                  </a:lnTo>
                  <a:lnTo>
                    <a:pt x="14198" y="36176"/>
                  </a:lnTo>
                  <a:lnTo>
                    <a:pt x="15208" y="36394"/>
                  </a:lnTo>
                  <a:lnTo>
                    <a:pt x="15006" y="36721"/>
                  </a:lnTo>
                  <a:lnTo>
                    <a:pt x="14854" y="37268"/>
                  </a:lnTo>
                  <a:lnTo>
                    <a:pt x="14804" y="37815"/>
                  </a:lnTo>
                  <a:lnTo>
                    <a:pt x="14854" y="38360"/>
                  </a:lnTo>
                  <a:lnTo>
                    <a:pt x="14906" y="38689"/>
                  </a:lnTo>
                  <a:lnTo>
                    <a:pt x="14956" y="39016"/>
                  </a:lnTo>
                  <a:lnTo>
                    <a:pt x="15057" y="39345"/>
                  </a:lnTo>
                  <a:lnTo>
                    <a:pt x="15208" y="39563"/>
                  </a:lnTo>
                  <a:lnTo>
                    <a:pt x="15360" y="39781"/>
                  </a:lnTo>
                  <a:lnTo>
                    <a:pt x="15511" y="39890"/>
                  </a:lnTo>
                  <a:lnTo>
                    <a:pt x="15865" y="39890"/>
                  </a:lnTo>
                  <a:lnTo>
                    <a:pt x="16067" y="39672"/>
                  </a:lnTo>
                  <a:lnTo>
                    <a:pt x="16118" y="40001"/>
                  </a:lnTo>
                  <a:lnTo>
                    <a:pt x="16219" y="40328"/>
                  </a:lnTo>
                  <a:lnTo>
                    <a:pt x="16472" y="40765"/>
                  </a:lnTo>
                  <a:lnTo>
                    <a:pt x="16775" y="40984"/>
                  </a:lnTo>
                  <a:lnTo>
                    <a:pt x="16926" y="41093"/>
                  </a:lnTo>
                  <a:lnTo>
                    <a:pt x="17077" y="40984"/>
                  </a:lnTo>
                  <a:lnTo>
                    <a:pt x="17229" y="40875"/>
                  </a:lnTo>
                  <a:lnTo>
                    <a:pt x="17381" y="40765"/>
                  </a:lnTo>
                  <a:lnTo>
                    <a:pt x="17634" y="40328"/>
                  </a:lnTo>
                  <a:lnTo>
                    <a:pt x="17785" y="39672"/>
                  </a:lnTo>
                  <a:lnTo>
                    <a:pt x="17785" y="39345"/>
                  </a:lnTo>
                  <a:lnTo>
                    <a:pt x="17785" y="38907"/>
                  </a:lnTo>
                  <a:lnTo>
                    <a:pt x="17987" y="38907"/>
                  </a:lnTo>
                  <a:lnTo>
                    <a:pt x="18240" y="38689"/>
                  </a:lnTo>
                  <a:lnTo>
                    <a:pt x="18442" y="38471"/>
                  </a:lnTo>
                  <a:lnTo>
                    <a:pt x="18594" y="38033"/>
                  </a:lnTo>
                  <a:lnTo>
                    <a:pt x="18695" y="37595"/>
                  </a:lnTo>
                  <a:lnTo>
                    <a:pt x="20160" y="38251"/>
                  </a:lnTo>
                  <a:lnTo>
                    <a:pt x="20867" y="38471"/>
                  </a:lnTo>
                  <a:lnTo>
                    <a:pt x="21625" y="38689"/>
                  </a:lnTo>
                  <a:lnTo>
                    <a:pt x="23040" y="39016"/>
                  </a:lnTo>
                  <a:lnTo>
                    <a:pt x="24455" y="39125"/>
                  </a:lnTo>
                  <a:lnTo>
                    <a:pt x="25870" y="39236"/>
                  </a:lnTo>
                  <a:lnTo>
                    <a:pt x="27284" y="39236"/>
                  </a:lnTo>
                  <a:lnTo>
                    <a:pt x="30164" y="39125"/>
                  </a:lnTo>
                  <a:lnTo>
                    <a:pt x="32993" y="38798"/>
                  </a:lnTo>
                  <a:lnTo>
                    <a:pt x="31983" y="40001"/>
                  </a:lnTo>
                  <a:lnTo>
                    <a:pt x="30922" y="41202"/>
                  </a:lnTo>
                  <a:lnTo>
                    <a:pt x="29861" y="42186"/>
                  </a:lnTo>
                  <a:lnTo>
                    <a:pt x="28750" y="43060"/>
                  </a:lnTo>
                  <a:lnTo>
                    <a:pt x="28800" y="42623"/>
                  </a:lnTo>
                  <a:lnTo>
                    <a:pt x="28750" y="42295"/>
                  </a:lnTo>
                  <a:lnTo>
                    <a:pt x="28699" y="41967"/>
                  </a:lnTo>
                  <a:lnTo>
                    <a:pt x="28547" y="41421"/>
                  </a:lnTo>
                  <a:lnTo>
                    <a:pt x="28294" y="40984"/>
                  </a:lnTo>
                  <a:lnTo>
                    <a:pt x="28143" y="40875"/>
                  </a:lnTo>
                  <a:lnTo>
                    <a:pt x="27789" y="40875"/>
                  </a:lnTo>
                  <a:lnTo>
                    <a:pt x="27637" y="40984"/>
                  </a:lnTo>
                  <a:lnTo>
                    <a:pt x="27385" y="41421"/>
                  </a:lnTo>
                  <a:lnTo>
                    <a:pt x="27233" y="41967"/>
                  </a:lnTo>
                  <a:lnTo>
                    <a:pt x="27183" y="42295"/>
                  </a:lnTo>
                  <a:lnTo>
                    <a:pt x="27132" y="42623"/>
                  </a:lnTo>
                  <a:lnTo>
                    <a:pt x="27183" y="43060"/>
                  </a:lnTo>
                  <a:lnTo>
                    <a:pt x="27233" y="43389"/>
                  </a:lnTo>
                  <a:lnTo>
                    <a:pt x="27335" y="43716"/>
                  </a:lnTo>
                  <a:lnTo>
                    <a:pt x="27486" y="44045"/>
                  </a:lnTo>
                  <a:lnTo>
                    <a:pt x="27132" y="44263"/>
                  </a:lnTo>
                  <a:lnTo>
                    <a:pt x="26324" y="44810"/>
                  </a:lnTo>
                  <a:lnTo>
                    <a:pt x="25566" y="45355"/>
                  </a:lnTo>
                  <a:lnTo>
                    <a:pt x="24707" y="46011"/>
                  </a:lnTo>
                  <a:lnTo>
                    <a:pt x="23899" y="46776"/>
                  </a:lnTo>
                  <a:lnTo>
                    <a:pt x="23293" y="47541"/>
                  </a:lnTo>
                  <a:lnTo>
                    <a:pt x="23040" y="47870"/>
                  </a:lnTo>
                  <a:lnTo>
                    <a:pt x="22939" y="48306"/>
                  </a:lnTo>
                  <a:lnTo>
                    <a:pt x="22888" y="48524"/>
                  </a:lnTo>
                  <a:lnTo>
                    <a:pt x="22939" y="48853"/>
                  </a:lnTo>
                  <a:lnTo>
                    <a:pt x="23141" y="48744"/>
                  </a:lnTo>
                  <a:lnTo>
                    <a:pt x="23545" y="48415"/>
                  </a:lnTo>
                  <a:lnTo>
                    <a:pt x="24808" y="47323"/>
                  </a:lnTo>
                  <a:lnTo>
                    <a:pt x="24758" y="47650"/>
                  </a:lnTo>
                  <a:lnTo>
                    <a:pt x="24758" y="47979"/>
                  </a:lnTo>
                  <a:lnTo>
                    <a:pt x="24808" y="48633"/>
                  </a:lnTo>
                  <a:lnTo>
                    <a:pt x="24960" y="49071"/>
                  </a:lnTo>
                  <a:lnTo>
                    <a:pt x="25213" y="49398"/>
                  </a:lnTo>
                  <a:lnTo>
                    <a:pt x="25465" y="49509"/>
                  </a:lnTo>
                  <a:lnTo>
                    <a:pt x="25718" y="49398"/>
                  </a:lnTo>
                  <a:lnTo>
                    <a:pt x="25970" y="49071"/>
                  </a:lnTo>
                  <a:lnTo>
                    <a:pt x="26122" y="48633"/>
                  </a:lnTo>
                  <a:lnTo>
                    <a:pt x="26172" y="47979"/>
                  </a:lnTo>
                  <a:lnTo>
                    <a:pt x="26122" y="47541"/>
                  </a:lnTo>
                  <a:lnTo>
                    <a:pt x="26071" y="47105"/>
                  </a:lnTo>
                  <a:lnTo>
                    <a:pt x="25920" y="46776"/>
                  </a:lnTo>
                  <a:lnTo>
                    <a:pt x="25718" y="46558"/>
                  </a:lnTo>
                  <a:lnTo>
                    <a:pt x="26678" y="45684"/>
                  </a:lnTo>
                  <a:lnTo>
                    <a:pt x="28598" y="44481"/>
                  </a:lnTo>
                  <a:lnTo>
                    <a:pt x="29507" y="43716"/>
                  </a:lnTo>
                  <a:lnTo>
                    <a:pt x="30417" y="42951"/>
                  </a:lnTo>
                  <a:lnTo>
                    <a:pt x="31225" y="42186"/>
                  </a:lnTo>
                  <a:lnTo>
                    <a:pt x="31983" y="41311"/>
                  </a:lnTo>
                  <a:lnTo>
                    <a:pt x="33550" y="39672"/>
                  </a:lnTo>
                  <a:lnTo>
                    <a:pt x="33550" y="39781"/>
                  </a:lnTo>
                  <a:lnTo>
                    <a:pt x="33600" y="40001"/>
                  </a:lnTo>
                  <a:lnTo>
                    <a:pt x="33448" y="40328"/>
                  </a:lnTo>
                  <a:lnTo>
                    <a:pt x="33398" y="40655"/>
                  </a:lnTo>
                  <a:lnTo>
                    <a:pt x="33347" y="41093"/>
                  </a:lnTo>
                  <a:lnTo>
                    <a:pt x="33398" y="41530"/>
                  </a:lnTo>
                  <a:lnTo>
                    <a:pt x="33550" y="41858"/>
                  </a:lnTo>
                  <a:lnTo>
                    <a:pt x="33701" y="42077"/>
                  </a:lnTo>
                  <a:lnTo>
                    <a:pt x="33903" y="42186"/>
                  </a:lnTo>
                  <a:lnTo>
                    <a:pt x="34054" y="42077"/>
                  </a:lnTo>
                  <a:lnTo>
                    <a:pt x="34105" y="42295"/>
                  </a:lnTo>
                  <a:lnTo>
                    <a:pt x="34257" y="42733"/>
                  </a:lnTo>
                  <a:lnTo>
                    <a:pt x="34408" y="42951"/>
                  </a:lnTo>
                  <a:lnTo>
                    <a:pt x="34611" y="42951"/>
                  </a:lnTo>
                  <a:lnTo>
                    <a:pt x="34812" y="42842"/>
                  </a:lnTo>
                  <a:lnTo>
                    <a:pt x="34964" y="42623"/>
                  </a:lnTo>
                  <a:lnTo>
                    <a:pt x="35065" y="42405"/>
                  </a:lnTo>
                  <a:lnTo>
                    <a:pt x="35116" y="42077"/>
                  </a:lnTo>
                  <a:lnTo>
                    <a:pt x="35116" y="41749"/>
                  </a:lnTo>
                  <a:lnTo>
                    <a:pt x="35267" y="41749"/>
                  </a:lnTo>
                  <a:lnTo>
                    <a:pt x="35368" y="41640"/>
                  </a:lnTo>
                  <a:lnTo>
                    <a:pt x="35570" y="41311"/>
                  </a:lnTo>
                  <a:lnTo>
                    <a:pt x="35671" y="40984"/>
                  </a:lnTo>
                  <a:lnTo>
                    <a:pt x="35671" y="40546"/>
                  </a:lnTo>
                  <a:lnTo>
                    <a:pt x="35621" y="40110"/>
                  </a:lnTo>
                  <a:lnTo>
                    <a:pt x="35520" y="39672"/>
                  </a:lnTo>
                  <a:lnTo>
                    <a:pt x="35318" y="39454"/>
                  </a:lnTo>
                  <a:lnTo>
                    <a:pt x="35368" y="39016"/>
                  </a:lnTo>
                  <a:lnTo>
                    <a:pt x="35318" y="38580"/>
                  </a:lnTo>
                  <a:lnTo>
                    <a:pt x="35216" y="38360"/>
                  </a:lnTo>
                  <a:lnTo>
                    <a:pt x="36076" y="38033"/>
                  </a:lnTo>
                  <a:lnTo>
                    <a:pt x="36935" y="37924"/>
                  </a:lnTo>
                  <a:lnTo>
                    <a:pt x="38602" y="37486"/>
                  </a:lnTo>
                  <a:lnTo>
                    <a:pt x="41027" y="36941"/>
                  </a:lnTo>
                  <a:lnTo>
                    <a:pt x="43352" y="36503"/>
                  </a:lnTo>
                  <a:lnTo>
                    <a:pt x="45625" y="36067"/>
                  </a:lnTo>
                  <a:lnTo>
                    <a:pt x="47899" y="35847"/>
                  </a:lnTo>
                  <a:lnTo>
                    <a:pt x="50172" y="35629"/>
                  </a:lnTo>
                  <a:lnTo>
                    <a:pt x="52446" y="35520"/>
                  </a:lnTo>
                  <a:lnTo>
                    <a:pt x="57196" y="35520"/>
                  </a:lnTo>
                  <a:lnTo>
                    <a:pt x="56690" y="36394"/>
                  </a:lnTo>
                  <a:lnTo>
                    <a:pt x="56185" y="37159"/>
                  </a:lnTo>
                  <a:lnTo>
                    <a:pt x="55679" y="37815"/>
                  </a:lnTo>
                  <a:lnTo>
                    <a:pt x="55174" y="38360"/>
                  </a:lnTo>
                  <a:lnTo>
                    <a:pt x="54214" y="39236"/>
                  </a:lnTo>
                  <a:lnTo>
                    <a:pt x="53255" y="39890"/>
                  </a:lnTo>
                  <a:lnTo>
                    <a:pt x="51284" y="41093"/>
                  </a:lnTo>
                  <a:lnTo>
                    <a:pt x="50223" y="41749"/>
                  </a:lnTo>
                  <a:lnTo>
                    <a:pt x="49162" y="42733"/>
                  </a:lnTo>
                  <a:lnTo>
                    <a:pt x="48505" y="43498"/>
                  </a:lnTo>
                  <a:lnTo>
                    <a:pt x="48353" y="43279"/>
                  </a:lnTo>
                  <a:lnTo>
                    <a:pt x="48252" y="43170"/>
                  </a:lnTo>
                  <a:lnTo>
                    <a:pt x="48101" y="43060"/>
                  </a:lnTo>
                  <a:lnTo>
                    <a:pt x="48101" y="42733"/>
                  </a:lnTo>
                  <a:lnTo>
                    <a:pt x="48050" y="42405"/>
                  </a:lnTo>
                  <a:lnTo>
                    <a:pt x="47949" y="42186"/>
                  </a:lnTo>
                  <a:lnTo>
                    <a:pt x="47798" y="41967"/>
                  </a:lnTo>
                  <a:lnTo>
                    <a:pt x="47595" y="41858"/>
                  </a:lnTo>
                  <a:lnTo>
                    <a:pt x="47394" y="41858"/>
                  </a:lnTo>
                  <a:lnTo>
                    <a:pt x="47242" y="42077"/>
                  </a:lnTo>
                  <a:lnTo>
                    <a:pt x="47090" y="42405"/>
                  </a:lnTo>
                  <a:lnTo>
                    <a:pt x="47040" y="42623"/>
                  </a:lnTo>
                  <a:lnTo>
                    <a:pt x="46686" y="42623"/>
                  </a:lnTo>
                  <a:lnTo>
                    <a:pt x="46484" y="42842"/>
                  </a:lnTo>
                  <a:lnTo>
                    <a:pt x="46383" y="43170"/>
                  </a:lnTo>
                  <a:lnTo>
                    <a:pt x="46333" y="43607"/>
                  </a:lnTo>
                  <a:lnTo>
                    <a:pt x="46333" y="44045"/>
                  </a:lnTo>
                  <a:lnTo>
                    <a:pt x="46383" y="44372"/>
                  </a:lnTo>
                  <a:lnTo>
                    <a:pt x="46534" y="44699"/>
                  </a:lnTo>
                  <a:lnTo>
                    <a:pt x="46484" y="44919"/>
                  </a:lnTo>
                  <a:lnTo>
                    <a:pt x="46433" y="45355"/>
                  </a:lnTo>
                  <a:lnTo>
                    <a:pt x="46433" y="45793"/>
                  </a:lnTo>
                  <a:lnTo>
                    <a:pt x="46534" y="46120"/>
                  </a:lnTo>
                  <a:lnTo>
                    <a:pt x="46686" y="46449"/>
                  </a:lnTo>
                  <a:lnTo>
                    <a:pt x="46737" y="46558"/>
                  </a:lnTo>
                  <a:lnTo>
                    <a:pt x="46181" y="47432"/>
                  </a:lnTo>
                  <a:lnTo>
                    <a:pt x="45625" y="48306"/>
                  </a:lnTo>
                  <a:lnTo>
                    <a:pt x="45119" y="48853"/>
                  </a:lnTo>
                  <a:lnTo>
                    <a:pt x="44614" y="49289"/>
                  </a:lnTo>
                  <a:lnTo>
                    <a:pt x="44109" y="49618"/>
                  </a:lnTo>
                  <a:lnTo>
                    <a:pt x="43553" y="49945"/>
                  </a:lnTo>
                  <a:lnTo>
                    <a:pt x="42492" y="50383"/>
                  </a:lnTo>
                  <a:lnTo>
                    <a:pt x="41431" y="50929"/>
                  </a:lnTo>
                  <a:lnTo>
                    <a:pt x="41330" y="50383"/>
                  </a:lnTo>
                  <a:lnTo>
                    <a:pt x="41179" y="49945"/>
                  </a:lnTo>
                  <a:lnTo>
                    <a:pt x="40977" y="49618"/>
                  </a:lnTo>
                  <a:lnTo>
                    <a:pt x="40724" y="49509"/>
                  </a:lnTo>
                  <a:lnTo>
                    <a:pt x="40421" y="49618"/>
                  </a:lnTo>
                  <a:lnTo>
                    <a:pt x="40219" y="49945"/>
                  </a:lnTo>
                  <a:lnTo>
                    <a:pt x="40067" y="50492"/>
                  </a:lnTo>
                  <a:lnTo>
                    <a:pt x="40016" y="51039"/>
                  </a:lnTo>
                  <a:lnTo>
                    <a:pt x="40067" y="51585"/>
                  </a:lnTo>
                  <a:lnTo>
                    <a:pt x="40168" y="52022"/>
                  </a:lnTo>
                  <a:lnTo>
                    <a:pt x="39360" y="53006"/>
                  </a:lnTo>
                  <a:lnTo>
                    <a:pt x="38551" y="53989"/>
                  </a:lnTo>
                  <a:lnTo>
                    <a:pt x="37945" y="54863"/>
                  </a:lnTo>
                  <a:lnTo>
                    <a:pt x="37743" y="55192"/>
                  </a:lnTo>
                  <a:lnTo>
                    <a:pt x="37692" y="55410"/>
                  </a:lnTo>
                  <a:lnTo>
                    <a:pt x="37743" y="55519"/>
                  </a:lnTo>
                  <a:lnTo>
                    <a:pt x="37844" y="55410"/>
                  </a:lnTo>
                  <a:lnTo>
                    <a:pt x="38197" y="55301"/>
                  </a:lnTo>
                  <a:lnTo>
                    <a:pt x="39360" y="54427"/>
                  </a:lnTo>
                  <a:lnTo>
                    <a:pt x="41330" y="52787"/>
                  </a:lnTo>
                  <a:lnTo>
                    <a:pt x="43402" y="51585"/>
                  </a:lnTo>
                  <a:lnTo>
                    <a:pt x="44412" y="51039"/>
                  </a:lnTo>
                  <a:lnTo>
                    <a:pt x="45423" y="50383"/>
                  </a:lnTo>
                  <a:lnTo>
                    <a:pt x="45524" y="50929"/>
                  </a:lnTo>
                  <a:lnTo>
                    <a:pt x="45676" y="51366"/>
                  </a:lnTo>
                  <a:lnTo>
                    <a:pt x="45878" y="51585"/>
                  </a:lnTo>
                  <a:lnTo>
                    <a:pt x="46130" y="51694"/>
                  </a:lnTo>
                  <a:lnTo>
                    <a:pt x="46383" y="51585"/>
                  </a:lnTo>
                  <a:lnTo>
                    <a:pt x="46636" y="51257"/>
                  </a:lnTo>
                  <a:lnTo>
                    <a:pt x="46787" y="50819"/>
                  </a:lnTo>
                  <a:lnTo>
                    <a:pt x="46838" y="50163"/>
                  </a:lnTo>
                  <a:lnTo>
                    <a:pt x="46787" y="49727"/>
                  </a:lnTo>
                  <a:lnTo>
                    <a:pt x="46737" y="49398"/>
                  </a:lnTo>
                  <a:lnTo>
                    <a:pt x="48859" y="47432"/>
                  </a:lnTo>
                  <a:lnTo>
                    <a:pt x="49970" y="46558"/>
                  </a:lnTo>
                  <a:lnTo>
                    <a:pt x="51032" y="45684"/>
                  </a:lnTo>
                  <a:lnTo>
                    <a:pt x="51032" y="45684"/>
                  </a:lnTo>
                  <a:lnTo>
                    <a:pt x="50880" y="46994"/>
                  </a:lnTo>
                  <a:lnTo>
                    <a:pt x="50678" y="48306"/>
                  </a:lnTo>
                  <a:lnTo>
                    <a:pt x="50425" y="49509"/>
                  </a:lnTo>
                  <a:lnTo>
                    <a:pt x="50071" y="50601"/>
                  </a:lnTo>
                  <a:lnTo>
                    <a:pt x="49768" y="51475"/>
                  </a:lnTo>
                  <a:lnTo>
                    <a:pt x="49414" y="52241"/>
                  </a:lnTo>
                  <a:lnTo>
                    <a:pt x="49061" y="53115"/>
                  </a:lnTo>
                  <a:lnTo>
                    <a:pt x="48808" y="53989"/>
                  </a:lnTo>
                  <a:lnTo>
                    <a:pt x="48556" y="54863"/>
                  </a:lnTo>
                  <a:lnTo>
                    <a:pt x="48505" y="55192"/>
                  </a:lnTo>
                  <a:lnTo>
                    <a:pt x="48505" y="55301"/>
                  </a:lnTo>
                  <a:lnTo>
                    <a:pt x="48606" y="55192"/>
                  </a:lnTo>
                  <a:lnTo>
                    <a:pt x="48808" y="54863"/>
                  </a:lnTo>
                  <a:lnTo>
                    <a:pt x="49515" y="53662"/>
                  </a:lnTo>
                  <a:lnTo>
                    <a:pt x="49970" y="52897"/>
                  </a:lnTo>
                  <a:lnTo>
                    <a:pt x="50425" y="52241"/>
                  </a:lnTo>
                  <a:lnTo>
                    <a:pt x="50425" y="52241"/>
                  </a:lnTo>
                  <a:lnTo>
                    <a:pt x="50324" y="52678"/>
                  </a:lnTo>
                  <a:lnTo>
                    <a:pt x="50274" y="53224"/>
                  </a:lnTo>
                  <a:lnTo>
                    <a:pt x="50324" y="53880"/>
                  </a:lnTo>
                  <a:lnTo>
                    <a:pt x="50475" y="54318"/>
                  </a:lnTo>
                  <a:lnTo>
                    <a:pt x="50728" y="54645"/>
                  </a:lnTo>
                  <a:lnTo>
                    <a:pt x="50981" y="54754"/>
                  </a:lnTo>
                  <a:lnTo>
                    <a:pt x="51233" y="54645"/>
                  </a:lnTo>
                  <a:lnTo>
                    <a:pt x="51486" y="54318"/>
                  </a:lnTo>
                  <a:lnTo>
                    <a:pt x="51637" y="53880"/>
                  </a:lnTo>
                  <a:lnTo>
                    <a:pt x="51688" y="53224"/>
                  </a:lnTo>
                  <a:lnTo>
                    <a:pt x="51637" y="52678"/>
                  </a:lnTo>
                  <a:lnTo>
                    <a:pt x="51486" y="52131"/>
                  </a:lnTo>
                  <a:lnTo>
                    <a:pt x="51233" y="51803"/>
                  </a:lnTo>
                  <a:lnTo>
                    <a:pt x="50981" y="51694"/>
                  </a:lnTo>
                  <a:lnTo>
                    <a:pt x="50930" y="51694"/>
                  </a:lnTo>
                  <a:lnTo>
                    <a:pt x="51132" y="51475"/>
                  </a:lnTo>
                  <a:lnTo>
                    <a:pt x="51284" y="51148"/>
                  </a:lnTo>
                  <a:lnTo>
                    <a:pt x="51587" y="50274"/>
                  </a:lnTo>
                  <a:lnTo>
                    <a:pt x="51840" y="49289"/>
                  </a:lnTo>
                  <a:lnTo>
                    <a:pt x="52042" y="48306"/>
                  </a:lnTo>
                  <a:lnTo>
                    <a:pt x="52143" y="48853"/>
                  </a:lnTo>
                  <a:lnTo>
                    <a:pt x="52345" y="49289"/>
                  </a:lnTo>
                  <a:lnTo>
                    <a:pt x="52598" y="49618"/>
                  </a:lnTo>
                  <a:lnTo>
                    <a:pt x="52851" y="49727"/>
                  </a:lnTo>
                  <a:lnTo>
                    <a:pt x="53103" y="49618"/>
                  </a:lnTo>
                  <a:lnTo>
                    <a:pt x="53355" y="49398"/>
                  </a:lnTo>
                  <a:lnTo>
                    <a:pt x="53507" y="48962"/>
                  </a:lnTo>
                  <a:lnTo>
                    <a:pt x="53659" y="48524"/>
                  </a:lnTo>
                  <a:lnTo>
                    <a:pt x="53860" y="48633"/>
                  </a:lnTo>
                  <a:lnTo>
                    <a:pt x="54063" y="48744"/>
                  </a:lnTo>
                  <a:lnTo>
                    <a:pt x="54214" y="48744"/>
                  </a:lnTo>
                  <a:lnTo>
                    <a:pt x="54366" y="48633"/>
                  </a:lnTo>
                  <a:lnTo>
                    <a:pt x="54517" y="48415"/>
                  </a:lnTo>
                  <a:lnTo>
                    <a:pt x="54669" y="48197"/>
                  </a:lnTo>
                  <a:lnTo>
                    <a:pt x="54770" y="47870"/>
                  </a:lnTo>
                  <a:lnTo>
                    <a:pt x="54821" y="47650"/>
                  </a:lnTo>
                  <a:lnTo>
                    <a:pt x="54871" y="47214"/>
                  </a:lnTo>
                  <a:lnTo>
                    <a:pt x="54922" y="46885"/>
                  </a:lnTo>
                  <a:lnTo>
                    <a:pt x="54871" y="46558"/>
                  </a:lnTo>
                  <a:lnTo>
                    <a:pt x="54821" y="46120"/>
                  </a:lnTo>
                  <a:lnTo>
                    <a:pt x="54770" y="45793"/>
                  </a:lnTo>
                  <a:lnTo>
                    <a:pt x="54618" y="45575"/>
                  </a:lnTo>
                  <a:lnTo>
                    <a:pt x="54770" y="45246"/>
                  </a:lnTo>
                  <a:lnTo>
                    <a:pt x="54821" y="45028"/>
                  </a:lnTo>
                  <a:lnTo>
                    <a:pt x="54871" y="44590"/>
                  </a:lnTo>
                  <a:lnTo>
                    <a:pt x="54922" y="44263"/>
                  </a:lnTo>
                  <a:lnTo>
                    <a:pt x="54871" y="43825"/>
                  </a:lnTo>
                  <a:lnTo>
                    <a:pt x="54770" y="43389"/>
                  </a:lnTo>
                  <a:lnTo>
                    <a:pt x="55781" y="42623"/>
                  </a:lnTo>
                  <a:lnTo>
                    <a:pt x="56741" y="41640"/>
                  </a:lnTo>
                  <a:lnTo>
                    <a:pt x="57701" y="40655"/>
                  </a:lnTo>
                  <a:lnTo>
                    <a:pt x="58610" y="39672"/>
                  </a:lnTo>
                  <a:lnTo>
                    <a:pt x="59065" y="38907"/>
                  </a:lnTo>
                  <a:lnTo>
                    <a:pt x="59570" y="38142"/>
                  </a:lnTo>
                  <a:lnTo>
                    <a:pt x="59570" y="38142"/>
                  </a:lnTo>
                  <a:lnTo>
                    <a:pt x="59419" y="38471"/>
                  </a:lnTo>
                  <a:lnTo>
                    <a:pt x="59267" y="38689"/>
                  </a:lnTo>
                  <a:lnTo>
                    <a:pt x="59166" y="39016"/>
                  </a:lnTo>
                  <a:lnTo>
                    <a:pt x="59116" y="39454"/>
                  </a:lnTo>
                  <a:lnTo>
                    <a:pt x="59065" y="39781"/>
                  </a:lnTo>
                  <a:lnTo>
                    <a:pt x="59065" y="40219"/>
                  </a:lnTo>
                  <a:lnTo>
                    <a:pt x="59116" y="40546"/>
                  </a:lnTo>
                  <a:lnTo>
                    <a:pt x="59166" y="40984"/>
                  </a:lnTo>
                  <a:lnTo>
                    <a:pt x="59267" y="41311"/>
                  </a:lnTo>
                  <a:lnTo>
                    <a:pt x="59368" y="41640"/>
                  </a:lnTo>
                  <a:lnTo>
                    <a:pt x="59520" y="41967"/>
                  </a:lnTo>
                  <a:lnTo>
                    <a:pt x="59671" y="42077"/>
                  </a:lnTo>
                  <a:lnTo>
                    <a:pt x="59873" y="42186"/>
                  </a:lnTo>
                  <a:lnTo>
                    <a:pt x="60025" y="42295"/>
                  </a:lnTo>
                  <a:lnTo>
                    <a:pt x="60227" y="42295"/>
                  </a:lnTo>
                  <a:lnTo>
                    <a:pt x="60429" y="42186"/>
                  </a:lnTo>
                  <a:lnTo>
                    <a:pt x="60480" y="42623"/>
                  </a:lnTo>
                  <a:lnTo>
                    <a:pt x="60581" y="43060"/>
                  </a:lnTo>
                  <a:lnTo>
                    <a:pt x="60732" y="43389"/>
                  </a:lnTo>
                  <a:lnTo>
                    <a:pt x="60884" y="43607"/>
                  </a:lnTo>
                  <a:lnTo>
                    <a:pt x="61086" y="43825"/>
                  </a:lnTo>
                  <a:lnTo>
                    <a:pt x="61238" y="43935"/>
                  </a:lnTo>
                  <a:lnTo>
                    <a:pt x="61642" y="43935"/>
                  </a:lnTo>
                  <a:lnTo>
                    <a:pt x="61844" y="43716"/>
                  </a:lnTo>
                  <a:lnTo>
                    <a:pt x="62097" y="43389"/>
                  </a:lnTo>
                  <a:lnTo>
                    <a:pt x="62299" y="42842"/>
                  </a:lnTo>
                  <a:lnTo>
                    <a:pt x="62400" y="42295"/>
                  </a:lnTo>
                  <a:lnTo>
                    <a:pt x="62450" y="41640"/>
                  </a:lnTo>
                  <a:lnTo>
                    <a:pt x="62703" y="41530"/>
                  </a:lnTo>
                  <a:lnTo>
                    <a:pt x="62905" y="41421"/>
                  </a:lnTo>
                  <a:lnTo>
                    <a:pt x="63107" y="41202"/>
                  </a:lnTo>
                  <a:lnTo>
                    <a:pt x="63258" y="40875"/>
                  </a:lnTo>
                  <a:lnTo>
                    <a:pt x="63359" y="40546"/>
                  </a:lnTo>
                  <a:lnTo>
                    <a:pt x="63461" y="40110"/>
                  </a:lnTo>
                  <a:lnTo>
                    <a:pt x="63511" y="39781"/>
                  </a:lnTo>
                  <a:lnTo>
                    <a:pt x="63511" y="39345"/>
                  </a:lnTo>
                  <a:lnTo>
                    <a:pt x="63511" y="38907"/>
                  </a:lnTo>
                  <a:lnTo>
                    <a:pt x="63410" y="38471"/>
                  </a:lnTo>
                  <a:lnTo>
                    <a:pt x="63309" y="38033"/>
                  </a:lnTo>
                  <a:lnTo>
                    <a:pt x="63158" y="37706"/>
                  </a:lnTo>
                  <a:lnTo>
                    <a:pt x="63006" y="37486"/>
                  </a:lnTo>
                  <a:lnTo>
                    <a:pt x="62854" y="37268"/>
                  </a:lnTo>
                  <a:lnTo>
                    <a:pt x="62905" y="36832"/>
                  </a:lnTo>
                  <a:lnTo>
                    <a:pt x="62905" y="36394"/>
                  </a:lnTo>
                  <a:lnTo>
                    <a:pt x="62905" y="35956"/>
                  </a:lnTo>
                  <a:lnTo>
                    <a:pt x="62804" y="35520"/>
                  </a:lnTo>
                  <a:lnTo>
                    <a:pt x="62753" y="35302"/>
                  </a:lnTo>
                  <a:lnTo>
                    <a:pt x="68816" y="35738"/>
                  </a:lnTo>
                  <a:lnTo>
                    <a:pt x="73313" y="36176"/>
                  </a:lnTo>
                  <a:lnTo>
                    <a:pt x="73970" y="41421"/>
                  </a:lnTo>
                  <a:lnTo>
                    <a:pt x="74324" y="43825"/>
                  </a:lnTo>
                  <a:lnTo>
                    <a:pt x="74728" y="46120"/>
                  </a:lnTo>
                  <a:lnTo>
                    <a:pt x="75132" y="48524"/>
                  </a:lnTo>
                  <a:lnTo>
                    <a:pt x="75436" y="50929"/>
                  </a:lnTo>
                  <a:lnTo>
                    <a:pt x="75738" y="53553"/>
                  </a:lnTo>
                  <a:lnTo>
                    <a:pt x="75890" y="54974"/>
                  </a:lnTo>
                  <a:lnTo>
                    <a:pt x="75941" y="56393"/>
                  </a:lnTo>
                  <a:lnTo>
                    <a:pt x="75991" y="57814"/>
                  </a:lnTo>
                  <a:lnTo>
                    <a:pt x="75941" y="59235"/>
                  </a:lnTo>
                  <a:lnTo>
                    <a:pt x="75789" y="60547"/>
                  </a:lnTo>
                  <a:lnTo>
                    <a:pt x="75688" y="61202"/>
                  </a:lnTo>
                  <a:lnTo>
                    <a:pt x="75537" y="61749"/>
                  </a:lnTo>
                  <a:lnTo>
                    <a:pt x="75334" y="62295"/>
                  </a:lnTo>
                  <a:lnTo>
                    <a:pt x="75132" y="62841"/>
                  </a:lnTo>
                  <a:lnTo>
                    <a:pt x="74930" y="63170"/>
                  </a:lnTo>
                  <a:lnTo>
                    <a:pt x="74678" y="63606"/>
                  </a:lnTo>
                  <a:lnTo>
                    <a:pt x="74375" y="63826"/>
                  </a:lnTo>
                  <a:lnTo>
                    <a:pt x="74122" y="63935"/>
                  </a:lnTo>
                  <a:lnTo>
                    <a:pt x="73818" y="64044"/>
                  </a:lnTo>
                  <a:lnTo>
                    <a:pt x="73515" y="63935"/>
                  </a:lnTo>
                  <a:lnTo>
                    <a:pt x="73263" y="63717"/>
                  </a:lnTo>
                  <a:lnTo>
                    <a:pt x="73010" y="63279"/>
                  </a:lnTo>
                  <a:lnTo>
                    <a:pt x="72808" y="62841"/>
                  </a:lnTo>
                  <a:lnTo>
                    <a:pt x="72656" y="62295"/>
                  </a:lnTo>
                  <a:lnTo>
                    <a:pt x="72606" y="61967"/>
                  </a:lnTo>
                  <a:lnTo>
                    <a:pt x="72556" y="61530"/>
                  </a:lnTo>
                  <a:lnTo>
                    <a:pt x="72556" y="61093"/>
                  </a:lnTo>
                  <a:lnTo>
                    <a:pt x="72556" y="60656"/>
                  </a:lnTo>
                  <a:lnTo>
                    <a:pt x="72859" y="60000"/>
                  </a:lnTo>
                  <a:lnTo>
                    <a:pt x="73010" y="59782"/>
                  </a:lnTo>
                  <a:lnTo>
                    <a:pt x="73213" y="59782"/>
                  </a:lnTo>
                  <a:lnTo>
                    <a:pt x="73263" y="59891"/>
                  </a:lnTo>
                  <a:lnTo>
                    <a:pt x="73313" y="60109"/>
                  </a:lnTo>
                  <a:lnTo>
                    <a:pt x="73364" y="60437"/>
                  </a:lnTo>
                  <a:lnTo>
                    <a:pt x="73414" y="60765"/>
                  </a:lnTo>
                  <a:lnTo>
                    <a:pt x="73515" y="61093"/>
                  </a:lnTo>
                  <a:lnTo>
                    <a:pt x="73617" y="61202"/>
                  </a:lnTo>
                  <a:lnTo>
                    <a:pt x="73768" y="61312"/>
                  </a:lnTo>
                  <a:lnTo>
                    <a:pt x="73919" y="61312"/>
                  </a:lnTo>
                  <a:lnTo>
                    <a:pt x="74021" y="61202"/>
                  </a:lnTo>
                  <a:lnTo>
                    <a:pt x="74122" y="60983"/>
                  </a:lnTo>
                  <a:lnTo>
                    <a:pt x="74223" y="60656"/>
                  </a:lnTo>
                  <a:lnTo>
                    <a:pt x="74223" y="60109"/>
                  </a:lnTo>
                  <a:lnTo>
                    <a:pt x="74223" y="59453"/>
                  </a:lnTo>
                  <a:lnTo>
                    <a:pt x="74122" y="58908"/>
                  </a:lnTo>
                  <a:lnTo>
                    <a:pt x="74021" y="58361"/>
                  </a:lnTo>
                  <a:lnTo>
                    <a:pt x="73869" y="57923"/>
                  </a:lnTo>
                  <a:lnTo>
                    <a:pt x="73617" y="57596"/>
                  </a:lnTo>
                  <a:lnTo>
                    <a:pt x="73364" y="57378"/>
                  </a:lnTo>
                  <a:lnTo>
                    <a:pt x="73061" y="57267"/>
                  </a:lnTo>
                  <a:lnTo>
                    <a:pt x="72757" y="57267"/>
                  </a:lnTo>
                  <a:lnTo>
                    <a:pt x="72454" y="57487"/>
                  </a:lnTo>
                  <a:lnTo>
                    <a:pt x="72152" y="57814"/>
                  </a:lnTo>
                  <a:lnTo>
                    <a:pt x="71899" y="58252"/>
                  </a:lnTo>
                  <a:lnTo>
                    <a:pt x="71696" y="58797"/>
                  </a:lnTo>
                  <a:lnTo>
                    <a:pt x="71495" y="59344"/>
                  </a:lnTo>
                  <a:lnTo>
                    <a:pt x="71394" y="60000"/>
                  </a:lnTo>
                  <a:lnTo>
                    <a:pt x="71292" y="60656"/>
                  </a:lnTo>
                  <a:lnTo>
                    <a:pt x="71242" y="61530"/>
                  </a:lnTo>
                  <a:lnTo>
                    <a:pt x="71292" y="62405"/>
                  </a:lnTo>
                  <a:lnTo>
                    <a:pt x="71394" y="63170"/>
                  </a:lnTo>
                  <a:lnTo>
                    <a:pt x="71495" y="63826"/>
                  </a:lnTo>
                  <a:lnTo>
                    <a:pt x="71696" y="64482"/>
                  </a:lnTo>
                  <a:lnTo>
                    <a:pt x="71949" y="65027"/>
                  </a:lnTo>
                  <a:lnTo>
                    <a:pt x="72202" y="65574"/>
                  </a:lnTo>
                  <a:lnTo>
                    <a:pt x="72505" y="65901"/>
                  </a:lnTo>
                  <a:lnTo>
                    <a:pt x="72859" y="66230"/>
                  </a:lnTo>
                  <a:lnTo>
                    <a:pt x="73213" y="66448"/>
                  </a:lnTo>
                  <a:lnTo>
                    <a:pt x="73566" y="66666"/>
                  </a:lnTo>
                  <a:lnTo>
                    <a:pt x="74273" y="66666"/>
                  </a:lnTo>
                  <a:lnTo>
                    <a:pt x="74627" y="66557"/>
                  </a:lnTo>
                  <a:lnTo>
                    <a:pt x="74980" y="66339"/>
                  </a:lnTo>
                  <a:lnTo>
                    <a:pt x="75334" y="65901"/>
                  </a:lnTo>
                  <a:lnTo>
                    <a:pt x="75738" y="65356"/>
                  </a:lnTo>
                  <a:lnTo>
                    <a:pt x="76092" y="64700"/>
                  </a:lnTo>
                  <a:lnTo>
                    <a:pt x="76395" y="63935"/>
                  </a:lnTo>
                  <a:lnTo>
                    <a:pt x="76598" y="63170"/>
                  </a:lnTo>
                  <a:lnTo>
                    <a:pt x="76799" y="62295"/>
                  </a:lnTo>
                  <a:lnTo>
                    <a:pt x="76951" y="61421"/>
                  </a:lnTo>
                  <a:lnTo>
                    <a:pt x="77052" y="60547"/>
                  </a:lnTo>
                  <a:lnTo>
                    <a:pt x="77153" y="59562"/>
                  </a:lnTo>
                  <a:lnTo>
                    <a:pt x="77203" y="58579"/>
                  </a:lnTo>
                  <a:lnTo>
                    <a:pt x="77203" y="57596"/>
                  </a:lnTo>
                  <a:lnTo>
                    <a:pt x="77153" y="55628"/>
                  </a:lnTo>
                  <a:lnTo>
                    <a:pt x="77002" y="53662"/>
                  </a:lnTo>
                  <a:lnTo>
                    <a:pt x="76850" y="51803"/>
                  </a:lnTo>
                  <a:lnTo>
                    <a:pt x="76598" y="49509"/>
                  </a:lnTo>
                  <a:lnTo>
                    <a:pt x="76294" y="47214"/>
                  </a:lnTo>
                  <a:lnTo>
                    <a:pt x="75537" y="42842"/>
                  </a:lnTo>
                  <a:lnTo>
                    <a:pt x="75183" y="40546"/>
                  </a:lnTo>
                  <a:lnTo>
                    <a:pt x="74829" y="38142"/>
                  </a:lnTo>
                  <a:lnTo>
                    <a:pt x="74678" y="36285"/>
                  </a:lnTo>
                  <a:lnTo>
                    <a:pt x="80539" y="36721"/>
                  </a:lnTo>
                  <a:lnTo>
                    <a:pt x="82004" y="37050"/>
                  </a:lnTo>
                  <a:lnTo>
                    <a:pt x="83419" y="37486"/>
                  </a:lnTo>
                  <a:lnTo>
                    <a:pt x="84732" y="38251"/>
                  </a:lnTo>
                  <a:lnTo>
                    <a:pt x="86097" y="39125"/>
                  </a:lnTo>
                  <a:lnTo>
                    <a:pt x="87359" y="40219"/>
                  </a:lnTo>
                  <a:lnTo>
                    <a:pt x="88673" y="41311"/>
                  </a:lnTo>
                  <a:lnTo>
                    <a:pt x="89936" y="42623"/>
                  </a:lnTo>
                  <a:lnTo>
                    <a:pt x="91250" y="43935"/>
                  </a:lnTo>
                  <a:lnTo>
                    <a:pt x="93776" y="46558"/>
                  </a:lnTo>
                  <a:lnTo>
                    <a:pt x="96353" y="49071"/>
                  </a:lnTo>
                  <a:lnTo>
                    <a:pt x="98880" y="51694"/>
                  </a:lnTo>
                  <a:lnTo>
                    <a:pt x="100142" y="53115"/>
                  </a:lnTo>
                  <a:lnTo>
                    <a:pt x="101355" y="54536"/>
                  </a:lnTo>
                  <a:lnTo>
                    <a:pt x="102467" y="55957"/>
                  </a:lnTo>
                  <a:lnTo>
                    <a:pt x="103528" y="57596"/>
                  </a:lnTo>
                  <a:lnTo>
                    <a:pt x="104538" y="59344"/>
                  </a:lnTo>
                  <a:lnTo>
                    <a:pt x="105549" y="61202"/>
                  </a:lnTo>
                  <a:lnTo>
                    <a:pt x="106003" y="61858"/>
                  </a:lnTo>
                  <a:lnTo>
                    <a:pt x="106408" y="62623"/>
                  </a:lnTo>
                  <a:lnTo>
                    <a:pt x="107368" y="63826"/>
                  </a:lnTo>
                  <a:lnTo>
                    <a:pt x="108278" y="65136"/>
                  </a:lnTo>
                  <a:lnTo>
                    <a:pt x="109187" y="66448"/>
                  </a:lnTo>
                  <a:lnTo>
                    <a:pt x="108985" y="66557"/>
                  </a:lnTo>
                  <a:lnTo>
                    <a:pt x="108783" y="66775"/>
                  </a:lnTo>
                  <a:lnTo>
                    <a:pt x="108581" y="67104"/>
                  </a:lnTo>
                  <a:lnTo>
                    <a:pt x="108479" y="67431"/>
                  </a:lnTo>
                  <a:lnTo>
                    <a:pt x="108378" y="68087"/>
                  </a:lnTo>
                  <a:lnTo>
                    <a:pt x="108429" y="68743"/>
                  </a:lnTo>
                  <a:lnTo>
                    <a:pt x="108530" y="69290"/>
                  </a:lnTo>
                  <a:lnTo>
                    <a:pt x="108783" y="69726"/>
                  </a:lnTo>
                  <a:lnTo>
                    <a:pt x="108682" y="70055"/>
                  </a:lnTo>
                  <a:lnTo>
                    <a:pt x="108581" y="70382"/>
                  </a:lnTo>
                  <a:lnTo>
                    <a:pt x="108581" y="70820"/>
                  </a:lnTo>
                  <a:lnTo>
                    <a:pt x="108581" y="71147"/>
                  </a:lnTo>
                  <a:lnTo>
                    <a:pt x="108631" y="71475"/>
                  </a:lnTo>
                  <a:lnTo>
                    <a:pt x="108682" y="71803"/>
                  </a:lnTo>
                  <a:lnTo>
                    <a:pt x="108783" y="72022"/>
                  </a:lnTo>
                  <a:lnTo>
                    <a:pt x="108883" y="72240"/>
                  </a:lnTo>
                  <a:lnTo>
                    <a:pt x="109035" y="72459"/>
                  </a:lnTo>
                  <a:lnTo>
                    <a:pt x="109288" y="72678"/>
                  </a:lnTo>
                  <a:lnTo>
                    <a:pt x="109540" y="72678"/>
                  </a:lnTo>
                  <a:lnTo>
                    <a:pt x="109743" y="72459"/>
                  </a:lnTo>
                  <a:lnTo>
                    <a:pt x="109945" y="72240"/>
                  </a:lnTo>
                  <a:lnTo>
                    <a:pt x="110097" y="72569"/>
                  </a:lnTo>
                  <a:lnTo>
                    <a:pt x="110248" y="72787"/>
                  </a:lnTo>
                  <a:lnTo>
                    <a:pt x="110501" y="72896"/>
                  </a:lnTo>
                  <a:lnTo>
                    <a:pt x="110753" y="72896"/>
                  </a:lnTo>
                  <a:lnTo>
                    <a:pt x="111006" y="72787"/>
                  </a:lnTo>
                  <a:lnTo>
                    <a:pt x="111208" y="72459"/>
                  </a:lnTo>
                  <a:lnTo>
                    <a:pt x="112016" y="76285"/>
                  </a:lnTo>
                  <a:lnTo>
                    <a:pt x="114593" y="87759"/>
                  </a:lnTo>
                  <a:lnTo>
                    <a:pt x="115300" y="90929"/>
                  </a:lnTo>
                  <a:lnTo>
                    <a:pt x="115957" y="94207"/>
                  </a:lnTo>
                  <a:lnTo>
                    <a:pt x="116614" y="97485"/>
                  </a:lnTo>
                  <a:lnTo>
                    <a:pt x="117220" y="100765"/>
                  </a:lnTo>
                  <a:lnTo>
                    <a:pt x="117776" y="104153"/>
                  </a:lnTo>
                  <a:lnTo>
                    <a:pt x="118281" y="107431"/>
                  </a:lnTo>
                  <a:lnTo>
                    <a:pt x="118787" y="110819"/>
                  </a:lnTo>
                  <a:lnTo>
                    <a:pt x="119242" y="114317"/>
                  </a:lnTo>
                  <a:lnTo>
                    <a:pt x="119545" y="117048"/>
                  </a:lnTo>
                  <a:lnTo>
                    <a:pt x="119747" y="118578"/>
                  </a:lnTo>
                  <a:lnTo>
                    <a:pt x="120000" y="120000"/>
                  </a:lnTo>
                  <a:lnTo>
                    <a:pt x="120000" y="96284"/>
                  </a:lnTo>
                  <a:lnTo>
                    <a:pt x="119899" y="95957"/>
                  </a:lnTo>
                  <a:lnTo>
                    <a:pt x="119797" y="95737"/>
                  </a:lnTo>
                  <a:lnTo>
                    <a:pt x="119747" y="95081"/>
                  </a:lnTo>
                  <a:lnTo>
                    <a:pt x="119141" y="92350"/>
                  </a:lnTo>
                  <a:lnTo>
                    <a:pt x="118484" y="89617"/>
                  </a:lnTo>
                  <a:lnTo>
                    <a:pt x="117119" y="84263"/>
                  </a:lnTo>
                  <a:lnTo>
                    <a:pt x="114340" y="73552"/>
                  </a:lnTo>
                  <a:lnTo>
                    <a:pt x="114038" y="72459"/>
                  </a:lnTo>
                  <a:lnTo>
                    <a:pt x="113785" y="71257"/>
                  </a:lnTo>
                  <a:lnTo>
                    <a:pt x="113381" y="68743"/>
                  </a:lnTo>
                  <a:lnTo>
                    <a:pt x="113027" y="66339"/>
                  </a:lnTo>
                  <a:lnTo>
                    <a:pt x="112774" y="65136"/>
                  </a:lnTo>
                  <a:lnTo>
                    <a:pt x="112521" y="63935"/>
                  </a:lnTo>
                  <a:lnTo>
                    <a:pt x="111915" y="61639"/>
                  </a:lnTo>
                  <a:lnTo>
                    <a:pt x="111309" y="59562"/>
                  </a:lnTo>
                  <a:lnTo>
                    <a:pt x="111359" y="59344"/>
                  </a:lnTo>
                  <a:lnTo>
                    <a:pt x="111460" y="59453"/>
                  </a:lnTo>
                  <a:lnTo>
                    <a:pt x="111814" y="59453"/>
                  </a:lnTo>
                  <a:lnTo>
                    <a:pt x="111966" y="59235"/>
                  </a:lnTo>
                  <a:lnTo>
                    <a:pt x="112117" y="58797"/>
                  </a:lnTo>
                  <a:lnTo>
                    <a:pt x="112168" y="58361"/>
                  </a:lnTo>
                  <a:lnTo>
                    <a:pt x="112117" y="57923"/>
                  </a:lnTo>
                  <a:lnTo>
                    <a:pt x="112016" y="57596"/>
                  </a:lnTo>
                  <a:lnTo>
                    <a:pt x="112117" y="57158"/>
                  </a:lnTo>
                  <a:lnTo>
                    <a:pt x="112219" y="56722"/>
                  </a:lnTo>
                  <a:lnTo>
                    <a:pt x="112168" y="56284"/>
                  </a:lnTo>
                  <a:lnTo>
                    <a:pt x="112067" y="55957"/>
                  </a:lnTo>
                  <a:lnTo>
                    <a:pt x="111915" y="55628"/>
                  </a:lnTo>
                  <a:lnTo>
                    <a:pt x="111663" y="55519"/>
                  </a:lnTo>
                  <a:lnTo>
                    <a:pt x="111562" y="55519"/>
                  </a:lnTo>
                  <a:lnTo>
                    <a:pt x="111410" y="55628"/>
                  </a:lnTo>
                  <a:lnTo>
                    <a:pt x="111359" y="55410"/>
                  </a:lnTo>
                  <a:lnTo>
                    <a:pt x="111258" y="55192"/>
                  </a:lnTo>
                  <a:lnTo>
                    <a:pt x="111106" y="54974"/>
                  </a:lnTo>
                  <a:lnTo>
                    <a:pt x="110753" y="54974"/>
                  </a:lnTo>
                  <a:lnTo>
                    <a:pt x="110601" y="55083"/>
                  </a:lnTo>
                  <a:lnTo>
                    <a:pt x="110501" y="55410"/>
                  </a:lnTo>
                  <a:lnTo>
                    <a:pt x="110400" y="55737"/>
                  </a:lnTo>
                  <a:lnTo>
                    <a:pt x="110197" y="54427"/>
                  </a:lnTo>
                  <a:lnTo>
                    <a:pt x="109844" y="52022"/>
                  </a:lnTo>
                  <a:lnTo>
                    <a:pt x="109743" y="50819"/>
                  </a:lnTo>
                  <a:lnTo>
                    <a:pt x="109591" y="49618"/>
                  </a:lnTo>
                  <a:lnTo>
                    <a:pt x="109540" y="48415"/>
                  </a:lnTo>
                  <a:lnTo>
                    <a:pt x="109540" y="47214"/>
                  </a:lnTo>
                  <a:lnTo>
                    <a:pt x="109540" y="46011"/>
                  </a:lnTo>
                  <a:lnTo>
                    <a:pt x="109641" y="44810"/>
                  </a:lnTo>
                  <a:lnTo>
                    <a:pt x="109894" y="42951"/>
                  </a:lnTo>
                  <a:lnTo>
                    <a:pt x="110046" y="41967"/>
                  </a:lnTo>
                  <a:lnTo>
                    <a:pt x="110248" y="41093"/>
                  </a:lnTo>
                  <a:lnTo>
                    <a:pt x="110349" y="41640"/>
                  </a:lnTo>
                  <a:lnTo>
                    <a:pt x="110501" y="41967"/>
                  </a:lnTo>
                  <a:lnTo>
                    <a:pt x="110702" y="42186"/>
                  </a:lnTo>
                  <a:lnTo>
                    <a:pt x="110955" y="42295"/>
                  </a:lnTo>
                  <a:lnTo>
                    <a:pt x="111208" y="42186"/>
                  </a:lnTo>
                  <a:lnTo>
                    <a:pt x="111460" y="41858"/>
                  </a:lnTo>
                  <a:lnTo>
                    <a:pt x="111612" y="41421"/>
                  </a:lnTo>
                  <a:lnTo>
                    <a:pt x="111663" y="40765"/>
                  </a:lnTo>
                  <a:lnTo>
                    <a:pt x="111612" y="40219"/>
                  </a:lnTo>
                  <a:lnTo>
                    <a:pt x="111460" y="39672"/>
                  </a:lnTo>
                  <a:lnTo>
                    <a:pt x="111208" y="39345"/>
                  </a:lnTo>
                  <a:lnTo>
                    <a:pt x="110955" y="39236"/>
                  </a:lnTo>
                  <a:lnTo>
                    <a:pt x="110905" y="39236"/>
                  </a:lnTo>
                  <a:lnTo>
                    <a:pt x="112067" y="36394"/>
                  </a:lnTo>
                  <a:lnTo>
                    <a:pt x="112016" y="36176"/>
                  </a:lnTo>
                  <a:lnTo>
                    <a:pt x="111915" y="36176"/>
                  </a:lnTo>
                  <a:lnTo>
                    <a:pt x="111663" y="36285"/>
                  </a:lnTo>
                  <a:lnTo>
                    <a:pt x="111359" y="36721"/>
                  </a:lnTo>
                  <a:lnTo>
                    <a:pt x="111056" y="37268"/>
                  </a:lnTo>
                  <a:lnTo>
                    <a:pt x="110450" y="38471"/>
                  </a:lnTo>
                  <a:lnTo>
                    <a:pt x="110097" y="39236"/>
                  </a:lnTo>
                  <a:lnTo>
                    <a:pt x="109641" y="40655"/>
                  </a:lnTo>
                  <a:lnTo>
                    <a:pt x="109288" y="42077"/>
                  </a:lnTo>
                  <a:lnTo>
                    <a:pt x="109035" y="43607"/>
                  </a:lnTo>
                  <a:lnTo>
                    <a:pt x="108783" y="45246"/>
                  </a:lnTo>
                  <a:lnTo>
                    <a:pt x="108479" y="43935"/>
                  </a:lnTo>
                  <a:lnTo>
                    <a:pt x="108126" y="42733"/>
                  </a:lnTo>
                  <a:lnTo>
                    <a:pt x="107317" y="40437"/>
                  </a:lnTo>
                  <a:lnTo>
                    <a:pt x="106913" y="39345"/>
                  </a:lnTo>
                  <a:lnTo>
                    <a:pt x="106559" y="38142"/>
                  </a:lnTo>
                  <a:lnTo>
                    <a:pt x="106256" y="36941"/>
                  </a:lnTo>
                  <a:lnTo>
                    <a:pt x="106003" y="35629"/>
                  </a:lnTo>
                  <a:lnTo>
                    <a:pt x="105802" y="34537"/>
                  </a:lnTo>
                  <a:lnTo>
                    <a:pt x="106105" y="34646"/>
                  </a:lnTo>
                  <a:lnTo>
                    <a:pt x="106357" y="34537"/>
                  </a:lnTo>
                  <a:lnTo>
                    <a:pt x="106610" y="34208"/>
                  </a:lnTo>
                  <a:lnTo>
                    <a:pt x="106762" y="33661"/>
                  </a:lnTo>
                  <a:lnTo>
                    <a:pt x="106812" y="33115"/>
                  </a:lnTo>
                  <a:lnTo>
                    <a:pt x="106762" y="32459"/>
                  </a:lnTo>
                  <a:lnTo>
                    <a:pt x="106610" y="32022"/>
                  </a:lnTo>
                  <a:lnTo>
                    <a:pt x="106357" y="31694"/>
                  </a:lnTo>
                  <a:lnTo>
                    <a:pt x="106105" y="31585"/>
                  </a:lnTo>
                  <a:lnTo>
                    <a:pt x="105953" y="31585"/>
                  </a:lnTo>
                  <a:lnTo>
                    <a:pt x="105802" y="31694"/>
                  </a:lnTo>
                  <a:lnTo>
                    <a:pt x="105650" y="31913"/>
                  </a:lnTo>
                  <a:lnTo>
                    <a:pt x="105549" y="32241"/>
                  </a:lnTo>
                  <a:lnTo>
                    <a:pt x="105145" y="28852"/>
                  </a:lnTo>
                  <a:lnTo>
                    <a:pt x="104892" y="26012"/>
                  </a:lnTo>
                  <a:lnTo>
                    <a:pt x="104841" y="25794"/>
                  </a:lnTo>
                  <a:lnTo>
                    <a:pt x="104791" y="26230"/>
                  </a:lnTo>
                  <a:lnTo>
                    <a:pt x="104741" y="28634"/>
                  </a:lnTo>
                  <a:lnTo>
                    <a:pt x="104741" y="31585"/>
                  </a:lnTo>
                  <a:lnTo>
                    <a:pt x="104791" y="33334"/>
                  </a:lnTo>
                  <a:lnTo>
                    <a:pt x="104841" y="34426"/>
                  </a:lnTo>
                  <a:lnTo>
                    <a:pt x="104993" y="35520"/>
                  </a:lnTo>
                  <a:lnTo>
                    <a:pt x="105145" y="36394"/>
                  </a:lnTo>
                  <a:lnTo>
                    <a:pt x="105347" y="37377"/>
                  </a:lnTo>
                  <a:lnTo>
                    <a:pt x="105802" y="39125"/>
                  </a:lnTo>
                  <a:lnTo>
                    <a:pt x="106408" y="40875"/>
                  </a:lnTo>
                  <a:lnTo>
                    <a:pt x="106155" y="40984"/>
                  </a:lnTo>
                  <a:lnTo>
                    <a:pt x="105953" y="41311"/>
                  </a:lnTo>
                  <a:lnTo>
                    <a:pt x="105852" y="41749"/>
                  </a:lnTo>
                  <a:lnTo>
                    <a:pt x="105802" y="42295"/>
                  </a:lnTo>
                  <a:lnTo>
                    <a:pt x="105852" y="42951"/>
                  </a:lnTo>
                  <a:lnTo>
                    <a:pt x="106003" y="43389"/>
                  </a:lnTo>
                  <a:lnTo>
                    <a:pt x="106256" y="43716"/>
                  </a:lnTo>
                  <a:lnTo>
                    <a:pt x="106509" y="43825"/>
                  </a:lnTo>
                  <a:lnTo>
                    <a:pt x="106711" y="43825"/>
                  </a:lnTo>
                  <a:lnTo>
                    <a:pt x="106863" y="43607"/>
                  </a:lnTo>
                  <a:lnTo>
                    <a:pt x="107014" y="43389"/>
                  </a:lnTo>
                  <a:lnTo>
                    <a:pt x="107116" y="43060"/>
                  </a:lnTo>
                  <a:lnTo>
                    <a:pt x="107418" y="44154"/>
                  </a:lnTo>
                  <a:lnTo>
                    <a:pt x="107671" y="45355"/>
                  </a:lnTo>
                  <a:lnTo>
                    <a:pt x="107520" y="45355"/>
                  </a:lnTo>
                  <a:lnTo>
                    <a:pt x="107317" y="45464"/>
                  </a:lnTo>
                  <a:lnTo>
                    <a:pt x="107166" y="45575"/>
                  </a:lnTo>
                  <a:lnTo>
                    <a:pt x="107014" y="45793"/>
                  </a:lnTo>
                  <a:lnTo>
                    <a:pt x="106812" y="46229"/>
                  </a:lnTo>
                  <a:lnTo>
                    <a:pt x="106711" y="46667"/>
                  </a:lnTo>
                  <a:lnTo>
                    <a:pt x="106408" y="46449"/>
                  </a:lnTo>
                  <a:lnTo>
                    <a:pt x="106155" y="46449"/>
                  </a:lnTo>
                  <a:lnTo>
                    <a:pt x="105852" y="46558"/>
                  </a:lnTo>
                  <a:lnTo>
                    <a:pt x="105599" y="46885"/>
                  </a:lnTo>
                  <a:lnTo>
                    <a:pt x="105448" y="47214"/>
                  </a:lnTo>
                  <a:lnTo>
                    <a:pt x="105347" y="47650"/>
                  </a:lnTo>
                  <a:lnTo>
                    <a:pt x="105246" y="47979"/>
                  </a:lnTo>
                  <a:lnTo>
                    <a:pt x="105195" y="48415"/>
                  </a:lnTo>
                  <a:lnTo>
                    <a:pt x="105195" y="48853"/>
                  </a:lnTo>
                  <a:lnTo>
                    <a:pt x="105246" y="49289"/>
                  </a:lnTo>
                  <a:lnTo>
                    <a:pt x="105347" y="49727"/>
                  </a:lnTo>
                  <a:lnTo>
                    <a:pt x="105448" y="50054"/>
                  </a:lnTo>
                  <a:lnTo>
                    <a:pt x="105599" y="50383"/>
                  </a:lnTo>
                  <a:lnTo>
                    <a:pt x="105448" y="50710"/>
                  </a:lnTo>
                  <a:lnTo>
                    <a:pt x="105398" y="51039"/>
                  </a:lnTo>
                  <a:lnTo>
                    <a:pt x="105347" y="51475"/>
                  </a:lnTo>
                  <a:lnTo>
                    <a:pt x="105297" y="51803"/>
                  </a:lnTo>
                  <a:lnTo>
                    <a:pt x="105297" y="52241"/>
                  </a:lnTo>
                  <a:lnTo>
                    <a:pt x="105347" y="52568"/>
                  </a:lnTo>
                  <a:lnTo>
                    <a:pt x="105398" y="53006"/>
                  </a:lnTo>
                  <a:lnTo>
                    <a:pt x="105498" y="53333"/>
                  </a:lnTo>
                  <a:lnTo>
                    <a:pt x="105650" y="53662"/>
                  </a:lnTo>
                  <a:lnTo>
                    <a:pt x="105802" y="53880"/>
                  </a:lnTo>
                  <a:lnTo>
                    <a:pt x="105953" y="53989"/>
                  </a:lnTo>
                  <a:lnTo>
                    <a:pt x="106155" y="54098"/>
                  </a:lnTo>
                  <a:lnTo>
                    <a:pt x="106357" y="54209"/>
                  </a:lnTo>
                  <a:lnTo>
                    <a:pt x="106509" y="54098"/>
                  </a:lnTo>
                  <a:lnTo>
                    <a:pt x="106711" y="53989"/>
                  </a:lnTo>
                  <a:lnTo>
                    <a:pt x="106863" y="53880"/>
                  </a:lnTo>
                  <a:lnTo>
                    <a:pt x="106964" y="54209"/>
                  </a:lnTo>
                  <a:lnTo>
                    <a:pt x="107116" y="54536"/>
                  </a:lnTo>
                  <a:lnTo>
                    <a:pt x="107317" y="54863"/>
                  </a:lnTo>
                  <a:lnTo>
                    <a:pt x="107469" y="54974"/>
                  </a:lnTo>
                  <a:lnTo>
                    <a:pt x="107671" y="55083"/>
                  </a:lnTo>
                  <a:lnTo>
                    <a:pt x="107873" y="55083"/>
                  </a:lnTo>
                  <a:lnTo>
                    <a:pt x="108075" y="54974"/>
                  </a:lnTo>
                  <a:lnTo>
                    <a:pt x="108278" y="54863"/>
                  </a:lnTo>
                  <a:lnTo>
                    <a:pt x="108429" y="54645"/>
                  </a:lnTo>
                  <a:lnTo>
                    <a:pt x="108631" y="54098"/>
                  </a:lnTo>
                  <a:lnTo>
                    <a:pt x="108732" y="53553"/>
                  </a:lnTo>
                  <a:lnTo>
                    <a:pt x="108935" y="55737"/>
                  </a:lnTo>
                  <a:lnTo>
                    <a:pt x="109187" y="57814"/>
                  </a:lnTo>
                  <a:lnTo>
                    <a:pt x="109440" y="59891"/>
                  </a:lnTo>
                  <a:lnTo>
                    <a:pt x="109793" y="61858"/>
                  </a:lnTo>
                  <a:lnTo>
                    <a:pt x="108328" y="59891"/>
                  </a:lnTo>
                  <a:lnTo>
                    <a:pt x="106913" y="57705"/>
                  </a:lnTo>
                  <a:lnTo>
                    <a:pt x="104084" y="53115"/>
                  </a:lnTo>
                  <a:lnTo>
                    <a:pt x="103376" y="52131"/>
                  </a:lnTo>
                  <a:lnTo>
                    <a:pt x="102618" y="51039"/>
                  </a:lnTo>
                  <a:lnTo>
                    <a:pt x="101810" y="50163"/>
                  </a:lnTo>
                  <a:lnTo>
                    <a:pt x="101002" y="49289"/>
                  </a:lnTo>
                  <a:lnTo>
                    <a:pt x="99435" y="47650"/>
                  </a:lnTo>
                  <a:lnTo>
                    <a:pt x="97818" y="46011"/>
                  </a:lnTo>
                  <a:lnTo>
                    <a:pt x="96303" y="44372"/>
                  </a:lnTo>
                  <a:lnTo>
                    <a:pt x="94989" y="42951"/>
                  </a:lnTo>
                  <a:lnTo>
                    <a:pt x="93676" y="41421"/>
                  </a:lnTo>
                  <a:lnTo>
                    <a:pt x="92159" y="39781"/>
                  </a:lnTo>
                  <a:lnTo>
                    <a:pt x="90796" y="38360"/>
                  </a:lnTo>
                  <a:lnTo>
                    <a:pt x="90846" y="38033"/>
                  </a:lnTo>
                  <a:lnTo>
                    <a:pt x="90846" y="37595"/>
                  </a:lnTo>
                  <a:lnTo>
                    <a:pt x="90846" y="37159"/>
                  </a:lnTo>
                  <a:lnTo>
                    <a:pt x="91099" y="36941"/>
                  </a:lnTo>
                  <a:lnTo>
                    <a:pt x="91351" y="36503"/>
                  </a:lnTo>
                  <a:lnTo>
                    <a:pt x="91453" y="35956"/>
                  </a:lnTo>
                  <a:lnTo>
                    <a:pt x="91503" y="35191"/>
                  </a:lnTo>
                  <a:lnTo>
                    <a:pt x="91401" y="34537"/>
                  </a:lnTo>
                  <a:lnTo>
                    <a:pt x="91200" y="34099"/>
                  </a:lnTo>
                  <a:lnTo>
                    <a:pt x="90947" y="33771"/>
                  </a:lnTo>
                  <a:lnTo>
                    <a:pt x="90644" y="33552"/>
                  </a:lnTo>
                  <a:lnTo>
                    <a:pt x="90644" y="33225"/>
                  </a:lnTo>
                  <a:lnTo>
                    <a:pt x="90644" y="32787"/>
                  </a:lnTo>
                  <a:lnTo>
                    <a:pt x="90543" y="32459"/>
                  </a:lnTo>
                  <a:lnTo>
                    <a:pt x="90492" y="32241"/>
                  </a:lnTo>
                  <a:lnTo>
                    <a:pt x="90341" y="31913"/>
                  </a:lnTo>
                  <a:lnTo>
                    <a:pt x="90239" y="31803"/>
                  </a:lnTo>
                  <a:lnTo>
                    <a:pt x="90088" y="31585"/>
                  </a:lnTo>
                  <a:lnTo>
                    <a:pt x="89734" y="31585"/>
                  </a:lnTo>
                  <a:lnTo>
                    <a:pt x="89482" y="31694"/>
                  </a:lnTo>
                  <a:lnTo>
                    <a:pt x="89280" y="32022"/>
                  </a:lnTo>
                  <a:lnTo>
                    <a:pt x="89128" y="32350"/>
                  </a:lnTo>
                  <a:lnTo>
                    <a:pt x="89027" y="32897"/>
                  </a:lnTo>
                  <a:lnTo>
                    <a:pt x="88825" y="32787"/>
                  </a:lnTo>
                  <a:lnTo>
                    <a:pt x="88623" y="32787"/>
                  </a:lnTo>
                  <a:lnTo>
                    <a:pt x="88370" y="31367"/>
                  </a:lnTo>
                  <a:lnTo>
                    <a:pt x="88016" y="30055"/>
                  </a:lnTo>
                  <a:lnTo>
                    <a:pt x="87359" y="27433"/>
                  </a:lnTo>
                  <a:lnTo>
                    <a:pt x="86955" y="26121"/>
                  </a:lnTo>
                  <a:lnTo>
                    <a:pt x="86501" y="24700"/>
                  </a:lnTo>
                  <a:lnTo>
                    <a:pt x="86097" y="23388"/>
                  </a:lnTo>
                  <a:lnTo>
                    <a:pt x="85743" y="22077"/>
                  </a:lnTo>
                  <a:lnTo>
                    <a:pt x="85440" y="20438"/>
                  </a:lnTo>
                  <a:lnTo>
                    <a:pt x="85136" y="18688"/>
                  </a:lnTo>
                  <a:lnTo>
                    <a:pt x="84682" y="15192"/>
                  </a:lnTo>
                  <a:lnTo>
                    <a:pt x="84278" y="11804"/>
                  </a:lnTo>
                  <a:lnTo>
                    <a:pt x="84025" y="10165"/>
                  </a:lnTo>
                  <a:lnTo>
                    <a:pt x="83671" y="8635"/>
                  </a:lnTo>
                  <a:lnTo>
                    <a:pt x="83772" y="8635"/>
                  </a:lnTo>
                  <a:lnTo>
                    <a:pt x="84025" y="8526"/>
                  </a:lnTo>
                  <a:lnTo>
                    <a:pt x="84278" y="8197"/>
                  </a:lnTo>
                  <a:lnTo>
                    <a:pt x="84429" y="7761"/>
                  </a:lnTo>
                  <a:lnTo>
                    <a:pt x="84479" y="7105"/>
                  </a:lnTo>
                  <a:lnTo>
                    <a:pt x="84429" y="6558"/>
                  </a:lnTo>
                  <a:lnTo>
                    <a:pt x="84278" y="6011"/>
                  </a:lnTo>
                  <a:lnTo>
                    <a:pt x="84025" y="5684"/>
                  </a:lnTo>
                  <a:lnTo>
                    <a:pt x="83772" y="5575"/>
                  </a:lnTo>
                  <a:lnTo>
                    <a:pt x="83520" y="5684"/>
                  </a:lnTo>
                  <a:lnTo>
                    <a:pt x="83317" y="5902"/>
                  </a:lnTo>
                  <a:lnTo>
                    <a:pt x="83166" y="6340"/>
                  </a:lnTo>
                  <a:lnTo>
                    <a:pt x="83065" y="6887"/>
                  </a:lnTo>
                  <a:lnTo>
                    <a:pt x="82762" y="6011"/>
                  </a:lnTo>
                  <a:lnTo>
                    <a:pt x="82509" y="5137"/>
                  </a:lnTo>
                  <a:lnTo>
                    <a:pt x="82408" y="4701"/>
                  </a:lnTo>
                  <a:lnTo>
                    <a:pt x="82358" y="4154"/>
                  </a:lnTo>
                  <a:lnTo>
                    <a:pt x="82358" y="3498"/>
                  </a:lnTo>
                  <a:lnTo>
                    <a:pt x="82358" y="2733"/>
                  </a:lnTo>
                  <a:lnTo>
                    <a:pt x="82459" y="1422"/>
                  </a:lnTo>
                  <a:lnTo>
                    <a:pt x="82559" y="328"/>
                  </a:lnTo>
                  <a:lnTo>
                    <a:pt x="82559" y="110"/>
                  </a:lnTo>
                  <a:lnTo>
                    <a:pt x="82509" y="1"/>
                  </a:lnTo>
                  <a:close/>
                </a:path>
              </a:pathLst>
            </a:custGeom>
            <a:solidFill>
              <a:srgbClr val="150000">
                <a:alpha val="27058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6414168" y="823620"/>
              <a:ext cx="293223" cy="2958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02" y="0"/>
                  </a:moveTo>
                  <a:lnTo>
                    <a:pt x="49735" y="1069"/>
                  </a:lnTo>
                  <a:lnTo>
                    <a:pt x="42168" y="3223"/>
                  </a:lnTo>
                  <a:lnTo>
                    <a:pt x="34600" y="6430"/>
                  </a:lnTo>
                  <a:lnTo>
                    <a:pt x="27033" y="11792"/>
                  </a:lnTo>
                  <a:lnTo>
                    <a:pt x="21623" y="8569"/>
                  </a:lnTo>
                  <a:lnTo>
                    <a:pt x="15134" y="8569"/>
                  </a:lnTo>
                  <a:lnTo>
                    <a:pt x="11898" y="9653"/>
                  </a:lnTo>
                  <a:lnTo>
                    <a:pt x="7567" y="10723"/>
                  </a:lnTo>
                  <a:lnTo>
                    <a:pt x="4330" y="13930"/>
                  </a:lnTo>
                  <a:lnTo>
                    <a:pt x="2173" y="17153"/>
                  </a:lnTo>
                  <a:lnTo>
                    <a:pt x="0" y="21430"/>
                  </a:lnTo>
                  <a:lnTo>
                    <a:pt x="0" y="26792"/>
                  </a:lnTo>
                  <a:lnTo>
                    <a:pt x="0" y="31069"/>
                  </a:lnTo>
                  <a:lnTo>
                    <a:pt x="1094" y="35361"/>
                  </a:lnTo>
                  <a:lnTo>
                    <a:pt x="3252" y="38569"/>
                  </a:lnTo>
                  <a:lnTo>
                    <a:pt x="6488" y="40723"/>
                  </a:lnTo>
                  <a:lnTo>
                    <a:pt x="3252" y="50361"/>
                  </a:lnTo>
                  <a:lnTo>
                    <a:pt x="1094" y="58930"/>
                  </a:lnTo>
                  <a:lnTo>
                    <a:pt x="0" y="71792"/>
                  </a:lnTo>
                  <a:lnTo>
                    <a:pt x="1094" y="83569"/>
                  </a:lnTo>
                  <a:lnTo>
                    <a:pt x="4330" y="94292"/>
                  </a:lnTo>
                  <a:lnTo>
                    <a:pt x="6488" y="99638"/>
                  </a:lnTo>
                  <a:lnTo>
                    <a:pt x="9740" y="103930"/>
                  </a:lnTo>
                  <a:lnTo>
                    <a:pt x="12977" y="108207"/>
                  </a:lnTo>
                  <a:lnTo>
                    <a:pt x="17308" y="111430"/>
                  </a:lnTo>
                  <a:lnTo>
                    <a:pt x="21623" y="114638"/>
                  </a:lnTo>
                  <a:lnTo>
                    <a:pt x="27033" y="116776"/>
                  </a:lnTo>
                  <a:lnTo>
                    <a:pt x="32442" y="118930"/>
                  </a:lnTo>
                  <a:lnTo>
                    <a:pt x="38915" y="120000"/>
                  </a:lnTo>
                  <a:lnTo>
                    <a:pt x="51893" y="120000"/>
                  </a:lnTo>
                  <a:lnTo>
                    <a:pt x="59460" y="117861"/>
                  </a:lnTo>
                  <a:lnTo>
                    <a:pt x="67028" y="115707"/>
                  </a:lnTo>
                  <a:lnTo>
                    <a:pt x="73516" y="112500"/>
                  </a:lnTo>
                  <a:lnTo>
                    <a:pt x="80005" y="108207"/>
                  </a:lnTo>
                  <a:lnTo>
                    <a:pt x="86478" y="102861"/>
                  </a:lnTo>
                  <a:lnTo>
                    <a:pt x="91887" y="97500"/>
                  </a:lnTo>
                  <a:lnTo>
                    <a:pt x="97297" y="91069"/>
                  </a:lnTo>
                  <a:lnTo>
                    <a:pt x="101613" y="84638"/>
                  </a:lnTo>
                  <a:lnTo>
                    <a:pt x="107022" y="83569"/>
                  </a:lnTo>
                  <a:lnTo>
                    <a:pt x="112432" y="80361"/>
                  </a:lnTo>
                  <a:lnTo>
                    <a:pt x="116747" y="77138"/>
                  </a:lnTo>
                  <a:lnTo>
                    <a:pt x="120000" y="71792"/>
                  </a:lnTo>
                  <a:lnTo>
                    <a:pt x="120000" y="66430"/>
                  </a:lnTo>
                  <a:lnTo>
                    <a:pt x="118921" y="61069"/>
                  </a:lnTo>
                  <a:lnTo>
                    <a:pt x="115669" y="56792"/>
                  </a:lnTo>
                  <a:lnTo>
                    <a:pt x="111353" y="53569"/>
                  </a:lnTo>
                  <a:lnTo>
                    <a:pt x="111353" y="48223"/>
                  </a:lnTo>
                  <a:lnTo>
                    <a:pt x="110274" y="41792"/>
                  </a:lnTo>
                  <a:lnTo>
                    <a:pt x="109180" y="35361"/>
                  </a:lnTo>
                  <a:lnTo>
                    <a:pt x="107022" y="30000"/>
                  </a:lnTo>
                  <a:lnTo>
                    <a:pt x="103786" y="23569"/>
                  </a:lnTo>
                  <a:lnTo>
                    <a:pt x="99455" y="18223"/>
                  </a:lnTo>
                  <a:lnTo>
                    <a:pt x="95140" y="13930"/>
                  </a:lnTo>
                  <a:lnTo>
                    <a:pt x="89730" y="9653"/>
                  </a:lnTo>
                  <a:lnTo>
                    <a:pt x="84320" y="6430"/>
                  </a:lnTo>
                  <a:lnTo>
                    <a:pt x="77831" y="3223"/>
                  </a:lnTo>
                  <a:lnTo>
                    <a:pt x="71358" y="1069"/>
                  </a:lnTo>
                  <a:lnTo>
                    <a:pt x="64870" y="0"/>
                  </a:lnTo>
                  <a:close/>
                </a:path>
              </a:pathLst>
            </a:custGeom>
            <a:solidFill>
              <a:srgbClr val="150000">
                <a:alpha val="27058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2874628" y="704764"/>
              <a:ext cx="6273452" cy="2900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9" y="0"/>
                  </a:moveTo>
                  <a:lnTo>
                    <a:pt x="82509" y="109"/>
                  </a:lnTo>
                  <a:lnTo>
                    <a:pt x="82408" y="328"/>
                  </a:lnTo>
                  <a:lnTo>
                    <a:pt x="82206" y="983"/>
                  </a:lnTo>
                  <a:lnTo>
                    <a:pt x="82105" y="1639"/>
                  </a:lnTo>
                  <a:lnTo>
                    <a:pt x="82054" y="2295"/>
                  </a:lnTo>
                  <a:lnTo>
                    <a:pt x="81953" y="3825"/>
                  </a:lnTo>
                  <a:lnTo>
                    <a:pt x="81953" y="5246"/>
                  </a:lnTo>
                  <a:lnTo>
                    <a:pt x="82054" y="6011"/>
                  </a:lnTo>
                  <a:lnTo>
                    <a:pt x="82105" y="6556"/>
                  </a:lnTo>
                  <a:lnTo>
                    <a:pt x="82256" y="7212"/>
                  </a:lnTo>
                  <a:lnTo>
                    <a:pt x="82459" y="7868"/>
                  </a:lnTo>
                  <a:lnTo>
                    <a:pt x="82863" y="9180"/>
                  </a:lnTo>
                  <a:lnTo>
                    <a:pt x="83267" y="10491"/>
                  </a:lnTo>
                  <a:lnTo>
                    <a:pt x="83469" y="11147"/>
                  </a:lnTo>
                  <a:lnTo>
                    <a:pt x="83621" y="11912"/>
                  </a:lnTo>
                  <a:lnTo>
                    <a:pt x="83924" y="13880"/>
                  </a:lnTo>
                  <a:lnTo>
                    <a:pt x="84227" y="15955"/>
                  </a:lnTo>
                  <a:lnTo>
                    <a:pt x="84682" y="19999"/>
                  </a:lnTo>
                  <a:lnTo>
                    <a:pt x="84682" y="19999"/>
                  </a:lnTo>
                  <a:lnTo>
                    <a:pt x="84378" y="19235"/>
                  </a:lnTo>
                  <a:lnTo>
                    <a:pt x="84075" y="18579"/>
                  </a:lnTo>
                  <a:lnTo>
                    <a:pt x="83721" y="18032"/>
                  </a:lnTo>
                  <a:lnTo>
                    <a:pt x="83368" y="17594"/>
                  </a:lnTo>
                  <a:lnTo>
                    <a:pt x="83014" y="17158"/>
                  </a:lnTo>
                  <a:lnTo>
                    <a:pt x="82610" y="16720"/>
                  </a:lnTo>
                  <a:lnTo>
                    <a:pt x="81751" y="16175"/>
                  </a:lnTo>
                  <a:lnTo>
                    <a:pt x="81498" y="15955"/>
                  </a:lnTo>
                  <a:lnTo>
                    <a:pt x="81246" y="15955"/>
                  </a:lnTo>
                  <a:lnTo>
                    <a:pt x="80741" y="15846"/>
                  </a:lnTo>
                  <a:lnTo>
                    <a:pt x="79781" y="15519"/>
                  </a:lnTo>
                  <a:lnTo>
                    <a:pt x="80488" y="16175"/>
                  </a:lnTo>
                  <a:lnTo>
                    <a:pt x="81044" y="16720"/>
                  </a:lnTo>
                  <a:lnTo>
                    <a:pt x="81448" y="17049"/>
                  </a:lnTo>
                  <a:lnTo>
                    <a:pt x="81852" y="17376"/>
                  </a:lnTo>
                  <a:lnTo>
                    <a:pt x="82206" y="17594"/>
                  </a:lnTo>
                  <a:lnTo>
                    <a:pt x="82509" y="18032"/>
                  </a:lnTo>
                  <a:lnTo>
                    <a:pt x="82863" y="18470"/>
                  </a:lnTo>
                  <a:lnTo>
                    <a:pt x="83469" y="19562"/>
                  </a:lnTo>
                  <a:lnTo>
                    <a:pt x="84025" y="20874"/>
                  </a:lnTo>
                  <a:lnTo>
                    <a:pt x="84581" y="22185"/>
                  </a:lnTo>
                  <a:lnTo>
                    <a:pt x="85086" y="23715"/>
                  </a:lnTo>
                  <a:lnTo>
                    <a:pt x="85591" y="25136"/>
                  </a:lnTo>
                  <a:lnTo>
                    <a:pt x="86046" y="26666"/>
                  </a:lnTo>
                  <a:lnTo>
                    <a:pt x="86298" y="27649"/>
                  </a:lnTo>
                  <a:lnTo>
                    <a:pt x="86501" y="28743"/>
                  </a:lnTo>
                  <a:lnTo>
                    <a:pt x="86652" y="29836"/>
                  </a:lnTo>
                  <a:lnTo>
                    <a:pt x="86804" y="30928"/>
                  </a:lnTo>
                  <a:lnTo>
                    <a:pt x="87006" y="33114"/>
                  </a:lnTo>
                  <a:lnTo>
                    <a:pt x="87309" y="35300"/>
                  </a:lnTo>
                  <a:lnTo>
                    <a:pt x="86400" y="34644"/>
                  </a:lnTo>
                  <a:lnTo>
                    <a:pt x="85540" y="34097"/>
                  </a:lnTo>
                  <a:lnTo>
                    <a:pt x="84631" y="33552"/>
                  </a:lnTo>
                  <a:lnTo>
                    <a:pt x="83721" y="33223"/>
                  </a:lnTo>
                  <a:lnTo>
                    <a:pt x="82812" y="32896"/>
                  </a:lnTo>
                  <a:lnTo>
                    <a:pt x="81902" y="32678"/>
                  </a:lnTo>
                  <a:lnTo>
                    <a:pt x="80033" y="32349"/>
                  </a:lnTo>
                  <a:lnTo>
                    <a:pt x="78113" y="32240"/>
                  </a:lnTo>
                  <a:lnTo>
                    <a:pt x="76244" y="32240"/>
                  </a:lnTo>
                  <a:lnTo>
                    <a:pt x="72556" y="32349"/>
                  </a:lnTo>
                  <a:lnTo>
                    <a:pt x="64572" y="32349"/>
                  </a:lnTo>
                  <a:lnTo>
                    <a:pt x="60581" y="32131"/>
                  </a:lnTo>
                  <a:lnTo>
                    <a:pt x="56539" y="31913"/>
                  </a:lnTo>
                  <a:lnTo>
                    <a:pt x="52799" y="31584"/>
                  </a:lnTo>
                  <a:lnTo>
                    <a:pt x="48656" y="31584"/>
                  </a:lnTo>
                  <a:lnTo>
                    <a:pt x="48252" y="31475"/>
                  </a:lnTo>
                  <a:lnTo>
                    <a:pt x="47444" y="31147"/>
                  </a:lnTo>
                  <a:lnTo>
                    <a:pt x="46636" y="30601"/>
                  </a:lnTo>
                  <a:lnTo>
                    <a:pt x="45827" y="29945"/>
                  </a:lnTo>
                  <a:lnTo>
                    <a:pt x="44210" y="28633"/>
                  </a:lnTo>
                  <a:lnTo>
                    <a:pt x="43402" y="27978"/>
                  </a:lnTo>
                  <a:lnTo>
                    <a:pt x="42593" y="27322"/>
                  </a:lnTo>
                  <a:lnTo>
                    <a:pt x="41077" y="26557"/>
                  </a:lnTo>
                  <a:lnTo>
                    <a:pt x="39511" y="25792"/>
                  </a:lnTo>
                  <a:lnTo>
                    <a:pt x="37996" y="24809"/>
                  </a:lnTo>
                  <a:lnTo>
                    <a:pt x="37238" y="24262"/>
                  </a:lnTo>
                  <a:lnTo>
                    <a:pt x="36480" y="23606"/>
                  </a:lnTo>
                  <a:lnTo>
                    <a:pt x="35570" y="22514"/>
                  </a:lnTo>
                  <a:lnTo>
                    <a:pt x="34762" y="21420"/>
                  </a:lnTo>
                  <a:lnTo>
                    <a:pt x="33903" y="20218"/>
                  </a:lnTo>
                  <a:lnTo>
                    <a:pt x="33094" y="18797"/>
                  </a:lnTo>
                  <a:lnTo>
                    <a:pt x="32286" y="17376"/>
                  </a:lnTo>
                  <a:lnTo>
                    <a:pt x="31983" y="16720"/>
                  </a:lnTo>
                  <a:lnTo>
                    <a:pt x="31680" y="15955"/>
                  </a:lnTo>
                  <a:lnTo>
                    <a:pt x="31478" y="15301"/>
                  </a:lnTo>
                  <a:lnTo>
                    <a:pt x="31377" y="14754"/>
                  </a:lnTo>
                  <a:lnTo>
                    <a:pt x="31326" y="15410"/>
                  </a:lnTo>
                  <a:lnTo>
                    <a:pt x="31377" y="16064"/>
                  </a:lnTo>
                  <a:lnTo>
                    <a:pt x="31528" y="16829"/>
                  </a:lnTo>
                  <a:lnTo>
                    <a:pt x="31781" y="17594"/>
                  </a:lnTo>
                  <a:lnTo>
                    <a:pt x="32084" y="18470"/>
                  </a:lnTo>
                  <a:lnTo>
                    <a:pt x="32438" y="19235"/>
                  </a:lnTo>
                  <a:lnTo>
                    <a:pt x="33297" y="20874"/>
                  </a:lnTo>
                  <a:lnTo>
                    <a:pt x="34257" y="22294"/>
                  </a:lnTo>
                  <a:lnTo>
                    <a:pt x="35116" y="23715"/>
                  </a:lnTo>
                  <a:lnTo>
                    <a:pt x="36430" y="25574"/>
                  </a:lnTo>
                  <a:lnTo>
                    <a:pt x="35621" y="25792"/>
                  </a:lnTo>
                  <a:lnTo>
                    <a:pt x="34812" y="26010"/>
                  </a:lnTo>
                  <a:lnTo>
                    <a:pt x="33954" y="26339"/>
                  </a:lnTo>
                  <a:lnTo>
                    <a:pt x="33145" y="26448"/>
                  </a:lnTo>
                  <a:lnTo>
                    <a:pt x="32488" y="26557"/>
                  </a:lnTo>
                  <a:lnTo>
                    <a:pt x="31225" y="26557"/>
                  </a:lnTo>
                  <a:lnTo>
                    <a:pt x="30821" y="26448"/>
                  </a:lnTo>
                  <a:lnTo>
                    <a:pt x="30517" y="26339"/>
                  </a:lnTo>
                  <a:lnTo>
                    <a:pt x="30265" y="26119"/>
                  </a:lnTo>
                  <a:lnTo>
                    <a:pt x="30417" y="26557"/>
                  </a:lnTo>
                  <a:lnTo>
                    <a:pt x="30720" y="26884"/>
                  </a:lnTo>
                  <a:lnTo>
                    <a:pt x="31074" y="27104"/>
                  </a:lnTo>
                  <a:lnTo>
                    <a:pt x="31478" y="27213"/>
                  </a:lnTo>
                  <a:lnTo>
                    <a:pt x="31932" y="27322"/>
                  </a:lnTo>
                  <a:lnTo>
                    <a:pt x="33550" y="27322"/>
                  </a:lnTo>
                  <a:lnTo>
                    <a:pt x="35974" y="26993"/>
                  </a:lnTo>
                  <a:lnTo>
                    <a:pt x="37137" y="26993"/>
                  </a:lnTo>
                  <a:lnTo>
                    <a:pt x="37692" y="27104"/>
                  </a:lnTo>
                  <a:lnTo>
                    <a:pt x="38197" y="27213"/>
                  </a:lnTo>
                  <a:lnTo>
                    <a:pt x="39158" y="27649"/>
                  </a:lnTo>
                  <a:lnTo>
                    <a:pt x="40168" y="28087"/>
                  </a:lnTo>
                  <a:lnTo>
                    <a:pt x="41128" y="28743"/>
                  </a:lnTo>
                  <a:lnTo>
                    <a:pt x="42038" y="29398"/>
                  </a:lnTo>
                  <a:lnTo>
                    <a:pt x="42896" y="30054"/>
                  </a:lnTo>
                  <a:lnTo>
                    <a:pt x="43705" y="30710"/>
                  </a:lnTo>
                  <a:lnTo>
                    <a:pt x="44362" y="31366"/>
                  </a:lnTo>
                  <a:lnTo>
                    <a:pt x="44918" y="32022"/>
                  </a:lnTo>
                  <a:lnTo>
                    <a:pt x="42341" y="32567"/>
                  </a:lnTo>
                  <a:lnTo>
                    <a:pt x="39865" y="33223"/>
                  </a:lnTo>
                  <a:lnTo>
                    <a:pt x="34964" y="34971"/>
                  </a:lnTo>
                  <a:lnTo>
                    <a:pt x="32488" y="35736"/>
                  </a:lnTo>
                  <a:lnTo>
                    <a:pt x="30012" y="36392"/>
                  </a:lnTo>
                  <a:lnTo>
                    <a:pt x="28800" y="36612"/>
                  </a:lnTo>
                  <a:lnTo>
                    <a:pt x="27537" y="36830"/>
                  </a:lnTo>
                  <a:lnTo>
                    <a:pt x="26274" y="36939"/>
                  </a:lnTo>
                  <a:lnTo>
                    <a:pt x="24960" y="37048"/>
                  </a:lnTo>
                  <a:lnTo>
                    <a:pt x="23747" y="37048"/>
                  </a:lnTo>
                  <a:lnTo>
                    <a:pt x="22585" y="36830"/>
                  </a:lnTo>
                  <a:lnTo>
                    <a:pt x="21372" y="36612"/>
                  </a:lnTo>
                  <a:lnTo>
                    <a:pt x="20210" y="36283"/>
                  </a:lnTo>
                  <a:lnTo>
                    <a:pt x="18998" y="35956"/>
                  </a:lnTo>
                  <a:lnTo>
                    <a:pt x="17836" y="35409"/>
                  </a:lnTo>
                  <a:lnTo>
                    <a:pt x="16673" y="34753"/>
                  </a:lnTo>
                  <a:lnTo>
                    <a:pt x="15511" y="34097"/>
                  </a:lnTo>
                  <a:lnTo>
                    <a:pt x="14349" y="33332"/>
                  </a:lnTo>
                  <a:lnTo>
                    <a:pt x="13238" y="32458"/>
                  </a:lnTo>
                  <a:lnTo>
                    <a:pt x="12177" y="31366"/>
                  </a:lnTo>
                  <a:lnTo>
                    <a:pt x="11570" y="30819"/>
                  </a:lnTo>
                  <a:lnTo>
                    <a:pt x="11318" y="30710"/>
                  </a:lnTo>
                  <a:lnTo>
                    <a:pt x="11166" y="30710"/>
                  </a:lnTo>
                  <a:lnTo>
                    <a:pt x="11065" y="30928"/>
                  </a:lnTo>
                  <a:lnTo>
                    <a:pt x="11015" y="31147"/>
                  </a:lnTo>
                  <a:lnTo>
                    <a:pt x="11065" y="31366"/>
                  </a:lnTo>
                  <a:lnTo>
                    <a:pt x="11166" y="31584"/>
                  </a:lnTo>
                  <a:lnTo>
                    <a:pt x="11570" y="32240"/>
                  </a:lnTo>
                  <a:lnTo>
                    <a:pt x="12076" y="32896"/>
                  </a:lnTo>
                  <a:lnTo>
                    <a:pt x="13238" y="33988"/>
                  </a:lnTo>
                  <a:lnTo>
                    <a:pt x="13996" y="34644"/>
                  </a:lnTo>
                  <a:lnTo>
                    <a:pt x="13035" y="34644"/>
                  </a:lnTo>
                  <a:lnTo>
                    <a:pt x="12076" y="34753"/>
                  </a:lnTo>
                  <a:lnTo>
                    <a:pt x="10206" y="34971"/>
                  </a:lnTo>
                  <a:lnTo>
                    <a:pt x="8286" y="35409"/>
                  </a:lnTo>
                  <a:lnTo>
                    <a:pt x="6467" y="35956"/>
                  </a:lnTo>
                  <a:lnTo>
                    <a:pt x="5760" y="36174"/>
                  </a:lnTo>
                  <a:lnTo>
                    <a:pt x="5305" y="36392"/>
                  </a:lnTo>
                  <a:lnTo>
                    <a:pt x="4901" y="36501"/>
                  </a:lnTo>
                  <a:lnTo>
                    <a:pt x="4143" y="36721"/>
                  </a:lnTo>
                  <a:lnTo>
                    <a:pt x="3082" y="36721"/>
                  </a:lnTo>
                  <a:lnTo>
                    <a:pt x="2021" y="36612"/>
                  </a:lnTo>
                  <a:lnTo>
                    <a:pt x="1010" y="36283"/>
                  </a:lnTo>
                  <a:lnTo>
                    <a:pt x="0" y="35627"/>
                  </a:lnTo>
                  <a:lnTo>
                    <a:pt x="0" y="35847"/>
                  </a:lnTo>
                  <a:lnTo>
                    <a:pt x="101" y="36065"/>
                  </a:lnTo>
                  <a:lnTo>
                    <a:pt x="202" y="36283"/>
                  </a:lnTo>
                  <a:lnTo>
                    <a:pt x="404" y="36501"/>
                  </a:lnTo>
                  <a:lnTo>
                    <a:pt x="708" y="36721"/>
                  </a:lnTo>
                  <a:lnTo>
                    <a:pt x="1061" y="37048"/>
                  </a:lnTo>
                  <a:lnTo>
                    <a:pt x="1566" y="37266"/>
                  </a:lnTo>
                  <a:lnTo>
                    <a:pt x="2223" y="37486"/>
                  </a:lnTo>
                  <a:lnTo>
                    <a:pt x="2981" y="37595"/>
                  </a:lnTo>
                  <a:lnTo>
                    <a:pt x="3890" y="37704"/>
                  </a:lnTo>
                  <a:lnTo>
                    <a:pt x="5002" y="37704"/>
                  </a:lnTo>
                  <a:lnTo>
                    <a:pt x="6265" y="37595"/>
                  </a:lnTo>
                  <a:lnTo>
                    <a:pt x="7781" y="37266"/>
                  </a:lnTo>
                  <a:lnTo>
                    <a:pt x="9449" y="36939"/>
                  </a:lnTo>
                  <a:lnTo>
                    <a:pt x="11368" y="36283"/>
                  </a:lnTo>
                  <a:lnTo>
                    <a:pt x="11924" y="36174"/>
                  </a:lnTo>
                  <a:lnTo>
                    <a:pt x="13895" y="36174"/>
                  </a:lnTo>
                  <a:lnTo>
                    <a:pt x="15208" y="36392"/>
                  </a:lnTo>
                  <a:lnTo>
                    <a:pt x="16371" y="36612"/>
                  </a:lnTo>
                  <a:lnTo>
                    <a:pt x="17027" y="36830"/>
                  </a:lnTo>
                  <a:lnTo>
                    <a:pt x="17684" y="37048"/>
                  </a:lnTo>
                  <a:lnTo>
                    <a:pt x="18948" y="37704"/>
                  </a:lnTo>
                  <a:lnTo>
                    <a:pt x="20261" y="38251"/>
                  </a:lnTo>
                  <a:lnTo>
                    <a:pt x="20968" y="38578"/>
                  </a:lnTo>
                  <a:lnTo>
                    <a:pt x="21625" y="38688"/>
                  </a:lnTo>
                  <a:lnTo>
                    <a:pt x="23040" y="39016"/>
                  </a:lnTo>
                  <a:lnTo>
                    <a:pt x="24455" y="39125"/>
                  </a:lnTo>
                  <a:lnTo>
                    <a:pt x="25870" y="39234"/>
                  </a:lnTo>
                  <a:lnTo>
                    <a:pt x="27284" y="39234"/>
                  </a:lnTo>
                  <a:lnTo>
                    <a:pt x="30164" y="39125"/>
                  </a:lnTo>
                  <a:lnTo>
                    <a:pt x="32993" y="38797"/>
                  </a:lnTo>
                  <a:lnTo>
                    <a:pt x="31579" y="40436"/>
                  </a:lnTo>
                  <a:lnTo>
                    <a:pt x="30164" y="41857"/>
                  </a:lnTo>
                  <a:lnTo>
                    <a:pt x="28699" y="43169"/>
                  </a:lnTo>
                  <a:lnTo>
                    <a:pt x="27132" y="44261"/>
                  </a:lnTo>
                  <a:lnTo>
                    <a:pt x="26324" y="44808"/>
                  </a:lnTo>
                  <a:lnTo>
                    <a:pt x="25566" y="45355"/>
                  </a:lnTo>
                  <a:lnTo>
                    <a:pt x="24707" y="46009"/>
                  </a:lnTo>
                  <a:lnTo>
                    <a:pt x="23899" y="46774"/>
                  </a:lnTo>
                  <a:lnTo>
                    <a:pt x="23293" y="47540"/>
                  </a:lnTo>
                  <a:lnTo>
                    <a:pt x="23040" y="47868"/>
                  </a:lnTo>
                  <a:lnTo>
                    <a:pt x="22939" y="48305"/>
                  </a:lnTo>
                  <a:lnTo>
                    <a:pt x="22888" y="48524"/>
                  </a:lnTo>
                  <a:lnTo>
                    <a:pt x="22939" y="48852"/>
                  </a:lnTo>
                  <a:lnTo>
                    <a:pt x="23141" y="48742"/>
                  </a:lnTo>
                  <a:lnTo>
                    <a:pt x="23495" y="48524"/>
                  </a:lnTo>
                  <a:lnTo>
                    <a:pt x="24707" y="47430"/>
                  </a:lnTo>
                  <a:lnTo>
                    <a:pt x="26678" y="45682"/>
                  </a:lnTo>
                  <a:lnTo>
                    <a:pt x="28598" y="44481"/>
                  </a:lnTo>
                  <a:lnTo>
                    <a:pt x="29507" y="43716"/>
                  </a:lnTo>
                  <a:lnTo>
                    <a:pt x="30417" y="42951"/>
                  </a:lnTo>
                  <a:lnTo>
                    <a:pt x="31377" y="42075"/>
                  </a:lnTo>
                  <a:lnTo>
                    <a:pt x="32286" y="40983"/>
                  </a:lnTo>
                  <a:lnTo>
                    <a:pt x="33145" y="40000"/>
                  </a:lnTo>
                  <a:lnTo>
                    <a:pt x="34105" y="39125"/>
                  </a:lnTo>
                  <a:lnTo>
                    <a:pt x="34611" y="38688"/>
                  </a:lnTo>
                  <a:lnTo>
                    <a:pt x="35166" y="38360"/>
                  </a:lnTo>
                  <a:lnTo>
                    <a:pt x="35722" y="38142"/>
                  </a:lnTo>
                  <a:lnTo>
                    <a:pt x="36328" y="38032"/>
                  </a:lnTo>
                  <a:lnTo>
                    <a:pt x="37490" y="37813"/>
                  </a:lnTo>
                  <a:lnTo>
                    <a:pt x="38602" y="37486"/>
                  </a:lnTo>
                  <a:lnTo>
                    <a:pt x="41027" y="36939"/>
                  </a:lnTo>
                  <a:lnTo>
                    <a:pt x="43352" y="36501"/>
                  </a:lnTo>
                  <a:lnTo>
                    <a:pt x="45625" y="36065"/>
                  </a:lnTo>
                  <a:lnTo>
                    <a:pt x="47899" y="35847"/>
                  </a:lnTo>
                  <a:lnTo>
                    <a:pt x="50172" y="35627"/>
                  </a:lnTo>
                  <a:lnTo>
                    <a:pt x="52446" y="35518"/>
                  </a:lnTo>
                  <a:lnTo>
                    <a:pt x="57196" y="35518"/>
                  </a:lnTo>
                  <a:lnTo>
                    <a:pt x="56690" y="36392"/>
                  </a:lnTo>
                  <a:lnTo>
                    <a:pt x="56185" y="37157"/>
                  </a:lnTo>
                  <a:lnTo>
                    <a:pt x="55679" y="37813"/>
                  </a:lnTo>
                  <a:lnTo>
                    <a:pt x="55174" y="38360"/>
                  </a:lnTo>
                  <a:lnTo>
                    <a:pt x="54214" y="39234"/>
                  </a:lnTo>
                  <a:lnTo>
                    <a:pt x="53255" y="39890"/>
                  </a:lnTo>
                  <a:lnTo>
                    <a:pt x="51284" y="41092"/>
                  </a:lnTo>
                  <a:lnTo>
                    <a:pt x="50223" y="41748"/>
                  </a:lnTo>
                  <a:lnTo>
                    <a:pt x="49162" y="42731"/>
                  </a:lnTo>
                  <a:lnTo>
                    <a:pt x="48656" y="43278"/>
                  </a:lnTo>
                  <a:lnTo>
                    <a:pt x="48202" y="43934"/>
                  </a:lnTo>
                  <a:lnTo>
                    <a:pt x="47343" y="45355"/>
                  </a:lnTo>
                  <a:lnTo>
                    <a:pt x="46534" y="46885"/>
                  </a:lnTo>
                  <a:lnTo>
                    <a:pt x="46080" y="47650"/>
                  </a:lnTo>
                  <a:lnTo>
                    <a:pt x="45625" y="48305"/>
                  </a:lnTo>
                  <a:lnTo>
                    <a:pt x="45069" y="48852"/>
                  </a:lnTo>
                  <a:lnTo>
                    <a:pt x="44514" y="49289"/>
                  </a:lnTo>
                  <a:lnTo>
                    <a:pt x="43907" y="49726"/>
                  </a:lnTo>
                  <a:lnTo>
                    <a:pt x="43352" y="50054"/>
                  </a:lnTo>
                  <a:lnTo>
                    <a:pt x="42139" y="50600"/>
                  </a:lnTo>
                  <a:lnTo>
                    <a:pt x="40977" y="51256"/>
                  </a:lnTo>
                  <a:lnTo>
                    <a:pt x="40219" y="51912"/>
                  </a:lnTo>
                  <a:lnTo>
                    <a:pt x="39107" y="53224"/>
                  </a:lnTo>
                  <a:lnTo>
                    <a:pt x="38097" y="54643"/>
                  </a:lnTo>
                  <a:lnTo>
                    <a:pt x="37793" y="55081"/>
                  </a:lnTo>
                  <a:lnTo>
                    <a:pt x="37692" y="55408"/>
                  </a:lnTo>
                  <a:lnTo>
                    <a:pt x="37743" y="55519"/>
                  </a:lnTo>
                  <a:lnTo>
                    <a:pt x="37844" y="55408"/>
                  </a:lnTo>
                  <a:lnTo>
                    <a:pt x="38197" y="55299"/>
                  </a:lnTo>
                  <a:lnTo>
                    <a:pt x="39360" y="54425"/>
                  </a:lnTo>
                  <a:lnTo>
                    <a:pt x="41330" y="52786"/>
                  </a:lnTo>
                  <a:lnTo>
                    <a:pt x="43806" y="51365"/>
                  </a:lnTo>
                  <a:lnTo>
                    <a:pt x="45019" y="50709"/>
                  </a:lnTo>
                  <a:lnTo>
                    <a:pt x="46231" y="49835"/>
                  </a:lnTo>
                  <a:lnTo>
                    <a:pt x="47444" y="48742"/>
                  </a:lnTo>
                  <a:lnTo>
                    <a:pt x="48606" y="47650"/>
                  </a:lnTo>
                  <a:lnTo>
                    <a:pt x="49818" y="46556"/>
                  </a:lnTo>
                  <a:lnTo>
                    <a:pt x="51032" y="45682"/>
                  </a:lnTo>
                  <a:lnTo>
                    <a:pt x="50880" y="46994"/>
                  </a:lnTo>
                  <a:lnTo>
                    <a:pt x="50678" y="48305"/>
                  </a:lnTo>
                  <a:lnTo>
                    <a:pt x="50425" y="49508"/>
                  </a:lnTo>
                  <a:lnTo>
                    <a:pt x="50071" y="50600"/>
                  </a:lnTo>
                  <a:lnTo>
                    <a:pt x="49768" y="51474"/>
                  </a:lnTo>
                  <a:lnTo>
                    <a:pt x="49414" y="52239"/>
                  </a:lnTo>
                  <a:lnTo>
                    <a:pt x="49061" y="53113"/>
                  </a:lnTo>
                  <a:lnTo>
                    <a:pt x="48808" y="53989"/>
                  </a:lnTo>
                  <a:lnTo>
                    <a:pt x="48556" y="54863"/>
                  </a:lnTo>
                  <a:lnTo>
                    <a:pt x="48505" y="55190"/>
                  </a:lnTo>
                  <a:lnTo>
                    <a:pt x="48505" y="55299"/>
                  </a:lnTo>
                  <a:lnTo>
                    <a:pt x="48656" y="55081"/>
                  </a:lnTo>
                  <a:lnTo>
                    <a:pt x="48960" y="54643"/>
                  </a:lnTo>
                  <a:lnTo>
                    <a:pt x="49818" y="53113"/>
                  </a:lnTo>
                  <a:lnTo>
                    <a:pt x="50375" y="52350"/>
                  </a:lnTo>
                  <a:lnTo>
                    <a:pt x="50829" y="51803"/>
                  </a:lnTo>
                  <a:lnTo>
                    <a:pt x="51082" y="51585"/>
                  </a:lnTo>
                  <a:lnTo>
                    <a:pt x="51284" y="51038"/>
                  </a:lnTo>
                  <a:lnTo>
                    <a:pt x="51486" y="50491"/>
                  </a:lnTo>
                  <a:lnTo>
                    <a:pt x="51688" y="49835"/>
                  </a:lnTo>
                  <a:lnTo>
                    <a:pt x="51991" y="48524"/>
                  </a:lnTo>
                  <a:lnTo>
                    <a:pt x="52244" y="47321"/>
                  </a:lnTo>
                  <a:lnTo>
                    <a:pt x="52598" y="46009"/>
                  </a:lnTo>
                  <a:lnTo>
                    <a:pt x="52799" y="45135"/>
                  </a:lnTo>
                  <a:lnTo>
                    <a:pt x="52951" y="44808"/>
                  </a:lnTo>
                  <a:lnTo>
                    <a:pt x="53103" y="44590"/>
                  </a:lnTo>
                  <a:lnTo>
                    <a:pt x="53406" y="44370"/>
                  </a:lnTo>
                  <a:lnTo>
                    <a:pt x="53760" y="44043"/>
                  </a:lnTo>
                  <a:lnTo>
                    <a:pt x="55023" y="43169"/>
                  </a:lnTo>
                  <a:lnTo>
                    <a:pt x="56236" y="42186"/>
                  </a:lnTo>
                  <a:lnTo>
                    <a:pt x="57448" y="40983"/>
                  </a:lnTo>
                  <a:lnTo>
                    <a:pt x="58610" y="39671"/>
                  </a:lnTo>
                  <a:lnTo>
                    <a:pt x="59116" y="38797"/>
                  </a:lnTo>
                  <a:lnTo>
                    <a:pt x="59621" y="38032"/>
                  </a:lnTo>
                  <a:lnTo>
                    <a:pt x="60631" y="36283"/>
                  </a:lnTo>
                  <a:lnTo>
                    <a:pt x="61086" y="35627"/>
                  </a:lnTo>
                  <a:lnTo>
                    <a:pt x="61389" y="35300"/>
                  </a:lnTo>
                  <a:lnTo>
                    <a:pt x="62349" y="35300"/>
                  </a:lnTo>
                  <a:lnTo>
                    <a:pt x="65583" y="35518"/>
                  </a:lnTo>
                  <a:lnTo>
                    <a:pt x="68816" y="35736"/>
                  </a:lnTo>
                  <a:lnTo>
                    <a:pt x="74678" y="36283"/>
                  </a:lnTo>
                  <a:lnTo>
                    <a:pt x="80539" y="36721"/>
                  </a:lnTo>
                  <a:lnTo>
                    <a:pt x="82004" y="37048"/>
                  </a:lnTo>
                  <a:lnTo>
                    <a:pt x="83419" y="37486"/>
                  </a:lnTo>
                  <a:lnTo>
                    <a:pt x="84732" y="38251"/>
                  </a:lnTo>
                  <a:lnTo>
                    <a:pt x="86097" y="39125"/>
                  </a:lnTo>
                  <a:lnTo>
                    <a:pt x="87359" y="40218"/>
                  </a:lnTo>
                  <a:lnTo>
                    <a:pt x="88673" y="41311"/>
                  </a:lnTo>
                  <a:lnTo>
                    <a:pt x="89936" y="42622"/>
                  </a:lnTo>
                  <a:lnTo>
                    <a:pt x="91250" y="43934"/>
                  </a:lnTo>
                  <a:lnTo>
                    <a:pt x="93776" y="46556"/>
                  </a:lnTo>
                  <a:lnTo>
                    <a:pt x="96353" y="49070"/>
                  </a:lnTo>
                  <a:lnTo>
                    <a:pt x="98880" y="51694"/>
                  </a:lnTo>
                  <a:lnTo>
                    <a:pt x="100142" y="53113"/>
                  </a:lnTo>
                  <a:lnTo>
                    <a:pt x="101355" y="54534"/>
                  </a:lnTo>
                  <a:lnTo>
                    <a:pt x="102467" y="55955"/>
                  </a:lnTo>
                  <a:lnTo>
                    <a:pt x="103528" y="57594"/>
                  </a:lnTo>
                  <a:lnTo>
                    <a:pt x="104538" y="59343"/>
                  </a:lnTo>
                  <a:lnTo>
                    <a:pt x="105549" y="61202"/>
                  </a:lnTo>
                  <a:lnTo>
                    <a:pt x="106054" y="61967"/>
                  </a:lnTo>
                  <a:lnTo>
                    <a:pt x="106559" y="62732"/>
                  </a:lnTo>
                  <a:lnTo>
                    <a:pt x="107621" y="64151"/>
                  </a:lnTo>
                  <a:lnTo>
                    <a:pt x="108631" y="65572"/>
                  </a:lnTo>
                  <a:lnTo>
                    <a:pt x="109136" y="66446"/>
                  </a:lnTo>
                  <a:lnTo>
                    <a:pt x="109591" y="67212"/>
                  </a:lnTo>
                  <a:lnTo>
                    <a:pt x="109995" y="68196"/>
                  </a:lnTo>
                  <a:lnTo>
                    <a:pt x="110400" y="69289"/>
                  </a:lnTo>
                  <a:lnTo>
                    <a:pt x="110702" y="70381"/>
                  </a:lnTo>
                  <a:lnTo>
                    <a:pt x="111006" y="71475"/>
                  </a:lnTo>
                  <a:lnTo>
                    <a:pt x="111511" y="73879"/>
                  </a:lnTo>
                  <a:lnTo>
                    <a:pt x="112016" y="76283"/>
                  </a:lnTo>
                  <a:lnTo>
                    <a:pt x="114593" y="87758"/>
                  </a:lnTo>
                  <a:lnTo>
                    <a:pt x="115300" y="90927"/>
                  </a:lnTo>
                  <a:lnTo>
                    <a:pt x="115957" y="94207"/>
                  </a:lnTo>
                  <a:lnTo>
                    <a:pt x="116614" y="97485"/>
                  </a:lnTo>
                  <a:lnTo>
                    <a:pt x="117220" y="100764"/>
                  </a:lnTo>
                  <a:lnTo>
                    <a:pt x="117776" y="104151"/>
                  </a:lnTo>
                  <a:lnTo>
                    <a:pt x="118281" y="107430"/>
                  </a:lnTo>
                  <a:lnTo>
                    <a:pt x="118787" y="110819"/>
                  </a:lnTo>
                  <a:lnTo>
                    <a:pt x="119242" y="114315"/>
                  </a:lnTo>
                  <a:lnTo>
                    <a:pt x="119545" y="117048"/>
                  </a:lnTo>
                  <a:lnTo>
                    <a:pt x="119747" y="118578"/>
                  </a:lnTo>
                  <a:lnTo>
                    <a:pt x="120000" y="119998"/>
                  </a:lnTo>
                  <a:lnTo>
                    <a:pt x="120000" y="96282"/>
                  </a:lnTo>
                  <a:lnTo>
                    <a:pt x="119899" y="95955"/>
                  </a:lnTo>
                  <a:lnTo>
                    <a:pt x="119797" y="95737"/>
                  </a:lnTo>
                  <a:lnTo>
                    <a:pt x="119747" y="95081"/>
                  </a:lnTo>
                  <a:lnTo>
                    <a:pt x="119141" y="92348"/>
                  </a:lnTo>
                  <a:lnTo>
                    <a:pt x="118484" y="89617"/>
                  </a:lnTo>
                  <a:lnTo>
                    <a:pt x="117119" y="84261"/>
                  </a:lnTo>
                  <a:lnTo>
                    <a:pt x="114340" y="73550"/>
                  </a:lnTo>
                  <a:lnTo>
                    <a:pt x="114038" y="72458"/>
                  </a:lnTo>
                  <a:lnTo>
                    <a:pt x="113785" y="71257"/>
                  </a:lnTo>
                  <a:lnTo>
                    <a:pt x="113381" y="68742"/>
                  </a:lnTo>
                  <a:lnTo>
                    <a:pt x="113027" y="66337"/>
                  </a:lnTo>
                  <a:lnTo>
                    <a:pt x="112774" y="65136"/>
                  </a:lnTo>
                  <a:lnTo>
                    <a:pt x="112521" y="63933"/>
                  </a:lnTo>
                  <a:lnTo>
                    <a:pt x="111865" y="61529"/>
                  </a:lnTo>
                  <a:lnTo>
                    <a:pt x="111258" y="59234"/>
                  </a:lnTo>
                  <a:lnTo>
                    <a:pt x="110652" y="56938"/>
                  </a:lnTo>
                  <a:lnTo>
                    <a:pt x="110400" y="55737"/>
                  </a:lnTo>
                  <a:lnTo>
                    <a:pt x="110197" y="54425"/>
                  </a:lnTo>
                  <a:lnTo>
                    <a:pt x="109844" y="52021"/>
                  </a:lnTo>
                  <a:lnTo>
                    <a:pt x="109743" y="50819"/>
                  </a:lnTo>
                  <a:lnTo>
                    <a:pt x="109591" y="49617"/>
                  </a:lnTo>
                  <a:lnTo>
                    <a:pt x="109540" y="48415"/>
                  </a:lnTo>
                  <a:lnTo>
                    <a:pt x="109540" y="47212"/>
                  </a:lnTo>
                  <a:lnTo>
                    <a:pt x="109540" y="46009"/>
                  </a:lnTo>
                  <a:lnTo>
                    <a:pt x="109641" y="44808"/>
                  </a:lnTo>
                  <a:lnTo>
                    <a:pt x="109793" y="43605"/>
                  </a:lnTo>
                  <a:lnTo>
                    <a:pt x="109995" y="42404"/>
                  </a:lnTo>
                  <a:lnTo>
                    <a:pt x="110248" y="41201"/>
                  </a:lnTo>
                  <a:lnTo>
                    <a:pt x="110601" y="40109"/>
                  </a:lnTo>
                  <a:lnTo>
                    <a:pt x="112067" y="36392"/>
                  </a:lnTo>
                  <a:lnTo>
                    <a:pt x="112016" y="36174"/>
                  </a:lnTo>
                  <a:lnTo>
                    <a:pt x="111915" y="36174"/>
                  </a:lnTo>
                  <a:lnTo>
                    <a:pt x="111663" y="36283"/>
                  </a:lnTo>
                  <a:lnTo>
                    <a:pt x="111359" y="36721"/>
                  </a:lnTo>
                  <a:lnTo>
                    <a:pt x="111056" y="37266"/>
                  </a:lnTo>
                  <a:lnTo>
                    <a:pt x="110450" y="38469"/>
                  </a:lnTo>
                  <a:lnTo>
                    <a:pt x="110097" y="39234"/>
                  </a:lnTo>
                  <a:lnTo>
                    <a:pt x="109641" y="40655"/>
                  </a:lnTo>
                  <a:lnTo>
                    <a:pt x="109288" y="42075"/>
                  </a:lnTo>
                  <a:lnTo>
                    <a:pt x="109035" y="43605"/>
                  </a:lnTo>
                  <a:lnTo>
                    <a:pt x="108783" y="45246"/>
                  </a:lnTo>
                  <a:lnTo>
                    <a:pt x="108479" y="43934"/>
                  </a:lnTo>
                  <a:lnTo>
                    <a:pt x="108126" y="42731"/>
                  </a:lnTo>
                  <a:lnTo>
                    <a:pt x="107317" y="40436"/>
                  </a:lnTo>
                  <a:lnTo>
                    <a:pt x="106913" y="39344"/>
                  </a:lnTo>
                  <a:lnTo>
                    <a:pt x="106559" y="38142"/>
                  </a:lnTo>
                  <a:lnTo>
                    <a:pt x="106256" y="36939"/>
                  </a:lnTo>
                  <a:lnTo>
                    <a:pt x="106003" y="35627"/>
                  </a:lnTo>
                  <a:lnTo>
                    <a:pt x="105751" y="33988"/>
                  </a:lnTo>
                  <a:lnTo>
                    <a:pt x="105448" y="31366"/>
                  </a:lnTo>
                  <a:lnTo>
                    <a:pt x="105094" y="28414"/>
                  </a:lnTo>
                  <a:lnTo>
                    <a:pt x="104892" y="26010"/>
                  </a:lnTo>
                  <a:lnTo>
                    <a:pt x="104841" y="25792"/>
                  </a:lnTo>
                  <a:lnTo>
                    <a:pt x="104791" y="26228"/>
                  </a:lnTo>
                  <a:lnTo>
                    <a:pt x="104741" y="28633"/>
                  </a:lnTo>
                  <a:lnTo>
                    <a:pt x="104741" y="31584"/>
                  </a:lnTo>
                  <a:lnTo>
                    <a:pt x="104791" y="33332"/>
                  </a:lnTo>
                  <a:lnTo>
                    <a:pt x="104892" y="34644"/>
                  </a:lnTo>
                  <a:lnTo>
                    <a:pt x="105044" y="35736"/>
                  </a:lnTo>
                  <a:lnTo>
                    <a:pt x="105246" y="36830"/>
                  </a:lnTo>
                  <a:lnTo>
                    <a:pt x="105498" y="37922"/>
                  </a:lnTo>
                  <a:lnTo>
                    <a:pt x="105751" y="38906"/>
                  </a:lnTo>
                  <a:lnTo>
                    <a:pt x="106054" y="39890"/>
                  </a:lnTo>
                  <a:lnTo>
                    <a:pt x="106762" y="41857"/>
                  </a:lnTo>
                  <a:lnTo>
                    <a:pt x="107116" y="43060"/>
                  </a:lnTo>
                  <a:lnTo>
                    <a:pt x="107469" y="44261"/>
                  </a:lnTo>
                  <a:lnTo>
                    <a:pt x="107721" y="45464"/>
                  </a:lnTo>
                  <a:lnTo>
                    <a:pt x="107924" y="46665"/>
                  </a:lnTo>
                  <a:lnTo>
                    <a:pt x="108126" y="47868"/>
                  </a:lnTo>
                  <a:lnTo>
                    <a:pt x="108278" y="49180"/>
                  </a:lnTo>
                  <a:lnTo>
                    <a:pt x="108581" y="51694"/>
                  </a:lnTo>
                  <a:lnTo>
                    <a:pt x="109086" y="56829"/>
                  </a:lnTo>
                  <a:lnTo>
                    <a:pt x="109389" y="59343"/>
                  </a:lnTo>
                  <a:lnTo>
                    <a:pt x="109591" y="60655"/>
                  </a:lnTo>
                  <a:lnTo>
                    <a:pt x="109793" y="61858"/>
                  </a:lnTo>
                  <a:lnTo>
                    <a:pt x="109793" y="61858"/>
                  </a:lnTo>
                  <a:lnTo>
                    <a:pt x="108328" y="59890"/>
                  </a:lnTo>
                  <a:lnTo>
                    <a:pt x="106913" y="57704"/>
                  </a:lnTo>
                  <a:lnTo>
                    <a:pt x="104084" y="53113"/>
                  </a:lnTo>
                  <a:lnTo>
                    <a:pt x="103376" y="52130"/>
                  </a:lnTo>
                  <a:lnTo>
                    <a:pt x="102618" y="51038"/>
                  </a:lnTo>
                  <a:lnTo>
                    <a:pt x="101810" y="50163"/>
                  </a:lnTo>
                  <a:lnTo>
                    <a:pt x="101002" y="49289"/>
                  </a:lnTo>
                  <a:lnTo>
                    <a:pt x="99435" y="47650"/>
                  </a:lnTo>
                  <a:lnTo>
                    <a:pt x="97818" y="46009"/>
                  </a:lnTo>
                  <a:lnTo>
                    <a:pt x="96303" y="44370"/>
                  </a:lnTo>
                  <a:lnTo>
                    <a:pt x="94989" y="42951"/>
                  </a:lnTo>
                  <a:lnTo>
                    <a:pt x="93676" y="41421"/>
                  </a:lnTo>
                  <a:lnTo>
                    <a:pt x="92159" y="39781"/>
                  </a:lnTo>
                  <a:lnTo>
                    <a:pt x="91200" y="38797"/>
                  </a:lnTo>
                  <a:lnTo>
                    <a:pt x="90694" y="38251"/>
                  </a:lnTo>
                  <a:lnTo>
                    <a:pt x="90239" y="37704"/>
                  </a:lnTo>
                  <a:lnTo>
                    <a:pt x="89835" y="37048"/>
                  </a:lnTo>
                  <a:lnTo>
                    <a:pt x="89431" y="36174"/>
                  </a:lnTo>
                  <a:lnTo>
                    <a:pt x="89128" y="35300"/>
                  </a:lnTo>
                  <a:lnTo>
                    <a:pt x="88926" y="34317"/>
                  </a:lnTo>
                  <a:lnTo>
                    <a:pt x="88623" y="32567"/>
                  </a:lnTo>
                  <a:lnTo>
                    <a:pt x="88219" y="30819"/>
                  </a:lnTo>
                  <a:lnTo>
                    <a:pt x="87815" y="29070"/>
                  </a:lnTo>
                  <a:lnTo>
                    <a:pt x="87359" y="27431"/>
                  </a:lnTo>
                  <a:lnTo>
                    <a:pt x="86955" y="26119"/>
                  </a:lnTo>
                  <a:lnTo>
                    <a:pt x="86501" y="24698"/>
                  </a:lnTo>
                  <a:lnTo>
                    <a:pt x="86097" y="23388"/>
                  </a:lnTo>
                  <a:lnTo>
                    <a:pt x="85743" y="22076"/>
                  </a:lnTo>
                  <a:lnTo>
                    <a:pt x="85440" y="20437"/>
                  </a:lnTo>
                  <a:lnTo>
                    <a:pt x="85136" y="18688"/>
                  </a:lnTo>
                  <a:lnTo>
                    <a:pt x="84682" y="15190"/>
                  </a:lnTo>
                  <a:lnTo>
                    <a:pt x="84227" y="11694"/>
                  </a:lnTo>
                  <a:lnTo>
                    <a:pt x="83974" y="9945"/>
                  </a:lnTo>
                  <a:lnTo>
                    <a:pt x="83772" y="9071"/>
                  </a:lnTo>
                  <a:lnTo>
                    <a:pt x="83570" y="8306"/>
                  </a:lnTo>
                  <a:lnTo>
                    <a:pt x="83317" y="7541"/>
                  </a:lnTo>
                  <a:lnTo>
                    <a:pt x="83065" y="6885"/>
                  </a:lnTo>
                  <a:lnTo>
                    <a:pt x="82660" y="5682"/>
                  </a:lnTo>
                  <a:lnTo>
                    <a:pt x="82509" y="5137"/>
                  </a:lnTo>
                  <a:lnTo>
                    <a:pt x="82408" y="4481"/>
                  </a:lnTo>
                  <a:lnTo>
                    <a:pt x="82358" y="3716"/>
                  </a:lnTo>
                  <a:lnTo>
                    <a:pt x="82358" y="2733"/>
                  </a:lnTo>
                  <a:lnTo>
                    <a:pt x="82459" y="1421"/>
                  </a:lnTo>
                  <a:lnTo>
                    <a:pt x="82559" y="328"/>
                  </a:lnTo>
                  <a:lnTo>
                    <a:pt x="82559" y="109"/>
                  </a:lnTo>
                  <a:lnTo>
                    <a:pt x="825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5214952" y="1320209"/>
              <a:ext cx="232477" cy="232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268" y="0"/>
                  </a:moveTo>
                  <a:lnTo>
                    <a:pt x="51825" y="2741"/>
                  </a:lnTo>
                  <a:lnTo>
                    <a:pt x="47723" y="5462"/>
                  </a:lnTo>
                  <a:lnTo>
                    <a:pt x="43641" y="9544"/>
                  </a:lnTo>
                  <a:lnTo>
                    <a:pt x="39539" y="13646"/>
                  </a:lnTo>
                  <a:lnTo>
                    <a:pt x="38179" y="19089"/>
                  </a:lnTo>
                  <a:lnTo>
                    <a:pt x="32736" y="17728"/>
                  </a:lnTo>
                  <a:lnTo>
                    <a:pt x="23191" y="17728"/>
                  </a:lnTo>
                  <a:lnTo>
                    <a:pt x="17728" y="19089"/>
                  </a:lnTo>
                  <a:lnTo>
                    <a:pt x="13646" y="20470"/>
                  </a:lnTo>
                  <a:lnTo>
                    <a:pt x="9544" y="23191"/>
                  </a:lnTo>
                  <a:lnTo>
                    <a:pt x="6823" y="27273"/>
                  </a:lnTo>
                  <a:lnTo>
                    <a:pt x="2741" y="31375"/>
                  </a:lnTo>
                  <a:lnTo>
                    <a:pt x="1380" y="36818"/>
                  </a:lnTo>
                  <a:lnTo>
                    <a:pt x="0" y="40920"/>
                  </a:lnTo>
                  <a:lnTo>
                    <a:pt x="0" y="46363"/>
                  </a:lnTo>
                  <a:lnTo>
                    <a:pt x="0" y="51825"/>
                  </a:lnTo>
                  <a:lnTo>
                    <a:pt x="2741" y="55907"/>
                  </a:lnTo>
                  <a:lnTo>
                    <a:pt x="4101" y="60009"/>
                  </a:lnTo>
                  <a:lnTo>
                    <a:pt x="8184" y="64092"/>
                  </a:lnTo>
                  <a:lnTo>
                    <a:pt x="10925" y="68174"/>
                  </a:lnTo>
                  <a:lnTo>
                    <a:pt x="8184" y="72276"/>
                  </a:lnTo>
                  <a:lnTo>
                    <a:pt x="5462" y="77718"/>
                  </a:lnTo>
                  <a:lnTo>
                    <a:pt x="4101" y="83181"/>
                  </a:lnTo>
                  <a:lnTo>
                    <a:pt x="4101" y="88624"/>
                  </a:lnTo>
                  <a:lnTo>
                    <a:pt x="5462" y="94087"/>
                  </a:lnTo>
                  <a:lnTo>
                    <a:pt x="8184" y="98169"/>
                  </a:lnTo>
                  <a:lnTo>
                    <a:pt x="10925" y="103631"/>
                  </a:lnTo>
                  <a:lnTo>
                    <a:pt x="13646" y="107714"/>
                  </a:lnTo>
                  <a:lnTo>
                    <a:pt x="19089" y="110455"/>
                  </a:lnTo>
                  <a:lnTo>
                    <a:pt x="27273" y="113176"/>
                  </a:lnTo>
                  <a:lnTo>
                    <a:pt x="35457" y="113176"/>
                  </a:lnTo>
                  <a:lnTo>
                    <a:pt x="42281" y="111815"/>
                  </a:lnTo>
                  <a:lnTo>
                    <a:pt x="50465" y="107714"/>
                  </a:lnTo>
                  <a:lnTo>
                    <a:pt x="54547" y="111815"/>
                  </a:lnTo>
                  <a:lnTo>
                    <a:pt x="60009" y="115898"/>
                  </a:lnTo>
                  <a:lnTo>
                    <a:pt x="65452" y="118619"/>
                  </a:lnTo>
                  <a:lnTo>
                    <a:pt x="69554" y="120000"/>
                  </a:lnTo>
                  <a:lnTo>
                    <a:pt x="74997" y="120000"/>
                  </a:lnTo>
                  <a:lnTo>
                    <a:pt x="80460" y="118619"/>
                  </a:lnTo>
                  <a:lnTo>
                    <a:pt x="85903" y="117258"/>
                  </a:lnTo>
                  <a:lnTo>
                    <a:pt x="90004" y="113176"/>
                  </a:lnTo>
                  <a:lnTo>
                    <a:pt x="94087" y="110455"/>
                  </a:lnTo>
                  <a:lnTo>
                    <a:pt x="96808" y="104992"/>
                  </a:lnTo>
                  <a:lnTo>
                    <a:pt x="99549" y="99549"/>
                  </a:lnTo>
                  <a:lnTo>
                    <a:pt x="100910" y="94087"/>
                  </a:lnTo>
                  <a:lnTo>
                    <a:pt x="100910" y="88624"/>
                  </a:lnTo>
                  <a:lnTo>
                    <a:pt x="99549" y="83181"/>
                  </a:lnTo>
                  <a:lnTo>
                    <a:pt x="104992" y="81820"/>
                  </a:lnTo>
                  <a:lnTo>
                    <a:pt x="109094" y="79079"/>
                  </a:lnTo>
                  <a:lnTo>
                    <a:pt x="113176" y="74997"/>
                  </a:lnTo>
                  <a:lnTo>
                    <a:pt x="115898" y="70915"/>
                  </a:lnTo>
                  <a:lnTo>
                    <a:pt x="118639" y="65452"/>
                  </a:lnTo>
                  <a:lnTo>
                    <a:pt x="120000" y="60009"/>
                  </a:lnTo>
                  <a:lnTo>
                    <a:pt x="120000" y="54547"/>
                  </a:lnTo>
                  <a:lnTo>
                    <a:pt x="118639" y="49084"/>
                  </a:lnTo>
                  <a:lnTo>
                    <a:pt x="117258" y="45002"/>
                  </a:lnTo>
                  <a:lnTo>
                    <a:pt x="114537" y="39539"/>
                  </a:lnTo>
                  <a:lnTo>
                    <a:pt x="110455" y="35457"/>
                  </a:lnTo>
                  <a:lnTo>
                    <a:pt x="104992" y="32736"/>
                  </a:lnTo>
                  <a:lnTo>
                    <a:pt x="99549" y="29995"/>
                  </a:lnTo>
                  <a:lnTo>
                    <a:pt x="92726" y="29995"/>
                  </a:lnTo>
                  <a:lnTo>
                    <a:pt x="91365" y="21830"/>
                  </a:lnTo>
                  <a:lnTo>
                    <a:pt x="88624" y="13646"/>
                  </a:lnTo>
                  <a:lnTo>
                    <a:pt x="84542" y="8184"/>
                  </a:lnTo>
                  <a:lnTo>
                    <a:pt x="77718" y="2741"/>
                  </a:lnTo>
                  <a:lnTo>
                    <a:pt x="72276" y="1380"/>
                  </a:lnTo>
                  <a:lnTo>
                    <a:pt x="6681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5259842" y="1380955"/>
              <a:ext cx="126840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518" y="37"/>
                  </a:moveTo>
                  <a:lnTo>
                    <a:pt x="32530" y="5243"/>
                  </a:lnTo>
                  <a:lnTo>
                    <a:pt x="32530" y="10449"/>
                  </a:lnTo>
                  <a:lnTo>
                    <a:pt x="35024" y="15655"/>
                  </a:lnTo>
                  <a:lnTo>
                    <a:pt x="40012" y="18296"/>
                  </a:lnTo>
                  <a:lnTo>
                    <a:pt x="47493" y="33913"/>
                  </a:lnTo>
                  <a:lnTo>
                    <a:pt x="52518" y="44363"/>
                  </a:lnTo>
                  <a:lnTo>
                    <a:pt x="52518" y="46966"/>
                  </a:lnTo>
                  <a:lnTo>
                    <a:pt x="52518" y="52172"/>
                  </a:lnTo>
                  <a:lnTo>
                    <a:pt x="35024" y="44363"/>
                  </a:lnTo>
                  <a:lnTo>
                    <a:pt x="20024" y="36554"/>
                  </a:lnTo>
                  <a:lnTo>
                    <a:pt x="17530" y="31310"/>
                  </a:lnTo>
                  <a:lnTo>
                    <a:pt x="15036" y="28707"/>
                  </a:lnTo>
                  <a:lnTo>
                    <a:pt x="10012" y="26104"/>
                  </a:lnTo>
                  <a:lnTo>
                    <a:pt x="5024" y="26104"/>
                  </a:lnTo>
                  <a:lnTo>
                    <a:pt x="36" y="31310"/>
                  </a:lnTo>
                  <a:lnTo>
                    <a:pt x="36" y="36554"/>
                  </a:lnTo>
                  <a:lnTo>
                    <a:pt x="36" y="39157"/>
                  </a:lnTo>
                  <a:lnTo>
                    <a:pt x="5024" y="44363"/>
                  </a:lnTo>
                  <a:lnTo>
                    <a:pt x="17530" y="44363"/>
                  </a:lnTo>
                  <a:lnTo>
                    <a:pt x="35024" y="49569"/>
                  </a:lnTo>
                  <a:lnTo>
                    <a:pt x="47493" y="54812"/>
                  </a:lnTo>
                  <a:lnTo>
                    <a:pt x="52518" y="60018"/>
                  </a:lnTo>
                  <a:lnTo>
                    <a:pt x="47493" y="62621"/>
                  </a:lnTo>
                  <a:lnTo>
                    <a:pt x="35024" y="67827"/>
                  </a:lnTo>
                  <a:lnTo>
                    <a:pt x="17530" y="75674"/>
                  </a:lnTo>
                  <a:lnTo>
                    <a:pt x="12542" y="73033"/>
                  </a:lnTo>
                  <a:lnTo>
                    <a:pt x="12542" y="70430"/>
                  </a:lnTo>
                  <a:lnTo>
                    <a:pt x="7518" y="70430"/>
                  </a:lnTo>
                  <a:lnTo>
                    <a:pt x="2530" y="73033"/>
                  </a:lnTo>
                  <a:lnTo>
                    <a:pt x="2530" y="80880"/>
                  </a:lnTo>
                  <a:lnTo>
                    <a:pt x="5024" y="83483"/>
                  </a:lnTo>
                  <a:lnTo>
                    <a:pt x="7518" y="86086"/>
                  </a:lnTo>
                  <a:lnTo>
                    <a:pt x="12542" y="86086"/>
                  </a:lnTo>
                  <a:lnTo>
                    <a:pt x="22518" y="80880"/>
                  </a:lnTo>
                  <a:lnTo>
                    <a:pt x="40012" y="70430"/>
                  </a:lnTo>
                  <a:lnTo>
                    <a:pt x="50024" y="67827"/>
                  </a:lnTo>
                  <a:lnTo>
                    <a:pt x="55012" y="67827"/>
                  </a:lnTo>
                  <a:lnTo>
                    <a:pt x="37518" y="88689"/>
                  </a:lnTo>
                  <a:lnTo>
                    <a:pt x="25012" y="104344"/>
                  </a:lnTo>
                  <a:lnTo>
                    <a:pt x="22518" y="106947"/>
                  </a:lnTo>
                  <a:lnTo>
                    <a:pt x="20024" y="114794"/>
                  </a:lnTo>
                  <a:lnTo>
                    <a:pt x="22518" y="117397"/>
                  </a:lnTo>
                  <a:lnTo>
                    <a:pt x="25012" y="119999"/>
                  </a:lnTo>
                  <a:lnTo>
                    <a:pt x="30000" y="119999"/>
                  </a:lnTo>
                  <a:lnTo>
                    <a:pt x="35024" y="117397"/>
                  </a:lnTo>
                  <a:lnTo>
                    <a:pt x="35024" y="114794"/>
                  </a:lnTo>
                  <a:lnTo>
                    <a:pt x="35024" y="109550"/>
                  </a:lnTo>
                  <a:lnTo>
                    <a:pt x="45000" y="88689"/>
                  </a:lnTo>
                  <a:lnTo>
                    <a:pt x="55012" y="75674"/>
                  </a:lnTo>
                  <a:lnTo>
                    <a:pt x="60000" y="67827"/>
                  </a:lnTo>
                  <a:lnTo>
                    <a:pt x="62493" y="83483"/>
                  </a:lnTo>
                  <a:lnTo>
                    <a:pt x="62493" y="101741"/>
                  </a:lnTo>
                  <a:lnTo>
                    <a:pt x="62493" y="104344"/>
                  </a:lnTo>
                  <a:lnTo>
                    <a:pt x="60000" y="106947"/>
                  </a:lnTo>
                  <a:lnTo>
                    <a:pt x="60000" y="112191"/>
                  </a:lnTo>
                  <a:lnTo>
                    <a:pt x="60000" y="117397"/>
                  </a:lnTo>
                  <a:lnTo>
                    <a:pt x="64987" y="119999"/>
                  </a:lnTo>
                  <a:lnTo>
                    <a:pt x="70012" y="117397"/>
                  </a:lnTo>
                  <a:lnTo>
                    <a:pt x="72506" y="114794"/>
                  </a:lnTo>
                  <a:lnTo>
                    <a:pt x="72506" y="109550"/>
                  </a:lnTo>
                  <a:lnTo>
                    <a:pt x="70012" y="93932"/>
                  </a:lnTo>
                  <a:lnTo>
                    <a:pt x="67518" y="78277"/>
                  </a:lnTo>
                  <a:lnTo>
                    <a:pt x="67518" y="70430"/>
                  </a:lnTo>
                  <a:lnTo>
                    <a:pt x="67518" y="67827"/>
                  </a:lnTo>
                  <a:lnTo>
                    <a:pt x="70012" y="70430"/>
                  </a:lnTo>
                  <a:lnTo>
                    <a:pt x="75000" y="75674"/>
                  </a:lnTo>
                  <a:lnTo>
                    <a:pt x="85012" y="83483"/>
                  </a:lnTo>
                  <a:lnTo>
                    <a:pt x="87506" y="88689"/>
                  </a:lnTo>
                  <a:lnTo>
                    <a:pt x="90000" y="93932"/>
                  </a:lnTo>
                  <a:lnTo>
                    <a:pt x="92493" y="96535"/>
                  </a:lnTo>
                  <a:lnTo>
                    <a:pt x="97481" y="96535"/>
                  </a:lnTo>
                  <a:lnTo>
                    <a:pt x="102469" y="93932"/>
                  </a:lnTo>
                  <a:lnTo>
                    <a:pt x="105000" y="91292"/>
                  </a:lnTo>
                  <a:lnTo>
                    <a:pt x="105000" y="88689"/>
                  </a:lnTo>
                  <a:lnTo>
                    <a:pt x="102469" y="86086"/>
                  </a:lnTo>
                  <a:lnTo>
                    <a:pt x="97481" y="80880"/>
                  </a:lnTo>
                  <a:lnTo>
                    <a:pt x="92493" y="80880"/>
                  </a:lnTo>
                  <a:lnTo>
                    <a:pt x="85012" y="75674"/>
                  </a:lnTo>
                  <a:lnTo>
                    <a:pt x="79987" y="70430"/>
                  </a:lnTo>
                  <a:lnTo>
                    <a:pt x="75000" y="65224"/>
                  </a:lnTo>
                  <a:lnTo>
                    <a:pt x="75000" y="60018"/>
                  </a:lnTo>
                  <a:lnTo>
                    <a:pt x="75000" y="57415"/>
                  </a:lnTo>
                  <a:lnTo>
                    <a:pt x="92493" y="57415"/>
                  </a:lnTo>
                  <a:lnTo>
                    <a:pt x="102469" y="54812"/>
                  </a:lnTo>
                  <a:lnTo>
                    <a:pt x="114975" y="60018"/>
                  </a:lnTo>
                  <a:lnTo>
                    <a:pt x="119963" y="57415"/>
                  </a:lnTo>
                  <a:lnTo>
                    <a:pt x="119963" y="54812"/>
                  </a:lnTo>
                  <a:lnTo>
                    <a:pt x="119963" y="49569"/>
                  </a:lnTo>
                  <a:lnTo>
                    <a:pt x="117469" y="46966"/>
                  </a:lnTo>
                  <a:lnTo>
                    <a:pt x="114975" y="44363"/>
                  </a:lnTo>
                  <a:lnTo>
                    <a:pt x="107493" y="46966"/>
                  </a:lnTo>
                  <a:lnTo>
                    <a:pt x="105000" y="49569"/>
                  </a:lnTo>
                  <a:lnTo>
                    <a:pt x="90000" y="52172"/>
                  </a:lnTo>
                  <a:lnTo>
                    <a:pt x="72506" y="52172"/>
                  </a:lnTo>
                  <a:lnTo>
                    <a:pt x="72506" y="49569"/>
                  </a:lnTo>
                  <a:lnTo>
                    <a:pt x="75000" y="46966"/>
                  </a:lnTo>
                  <a:lnTo>
                    <a:pt x="82481" y="39157"/>
                  </a:lnTo>
                  <a:lnTo>
                    <a:pt x="94987" y="26104"/>
                  </a:lnTo>
                  <a:lnTo>
                    <a:pt x="105000" y="26104"/>
                  </a:lnTo>
                  <a:lnTo>
                    <a:pt x="105000" y="23502"/>
                  </a:lnTo>
                  <a:lnTo>
                    <a:pt x="107493" y="18296"/>
                  </a:lnTo>
                  <a:lnTo>
                    <a:pt x="105000" y="15655"/>
                  </a:lnTo>
                  <a:lnTo>
                    <a:pt x="99975" y="10449"/>
                  </a:lnTo>
                  <a:lnTo>
                    <a:pt x="94987" y="13052"/>
                  </a:lnTo>
                  <a:lnTo>
                    <a:pt x="92493" y="13052"/>
                  </a:lnTo>
                  <a:lnTo>
                    <a:pt x="90000" y="18296"/>
                  </a:lnTo>
                  <a:lnTo>
                    <a:pt x="92493" y="23502"/>
                  </a:lnTo>
                  <a:lnTo>
                    <a:pt x="82481" y="31310"/>
                  </a:lnTo>
                  <a:lnTo>
                    <a:pt x="67518" y="44363"/>
                  </a:lnTo>
                  <a:lnTo>
                    <a:pt x="67518" y="44363"/>
                  </a:lnTo>
                  <a:lnTo>
                    <a:pt x="70012" y="31310"/>
                  </a:lnTo>
                  <a:lnTo>
                    <a:pt x="70012" y="20899"/>
                  </a:lnTo>
                  <a:lnTo>
                    <a:pt x="75000" y="18296"/>
                  </a:lnTo>
                  <a:lnTo>
                    <a:pt x="75000" y="10449"/>
                  </a:lnTo>
                  <a:lnTo>
                    <a:pt x="70012" y="5243"/>
                  </a:lnTo>
                  <a:lnTo>
                    <a:pt x="64987" y="2640"/>
                  </a:lnTo>
                  <a:lnTo>
                    <a:pt x="62493" y="5243"/>
                  </a:lnTo>
                  <a:lnTo>
                    <a:pt x="60000" y="7846"/>
                  </a:lnTo>
                  <a:lnTo>
                    <a:pt x="57506" y="13052"/>
                  </a:lnTo>
                  <a:lnTo>
                    <a:pt x="60000" y="15655"/>
                  </a:lnTo>
                  <a:lnTo>
                    <a:pt x="62493" y="20899"/>
                  </a:lnTo>
                  <a:lnTo>
                    <a:pt x="64987" y="26104"/>
                  </a:lnTo>
                  <a:lnTo>
                    <a:pt x="64987" y="36554"/>
                  </a:lnTo>
                  <a:lnTo>
                    <a:pt x="62493" y="41760"/>
                  </a:lnTo>
                  <a:lnTo>
                    <a:pt x="60000" y="44363"/>
                  </a:lnTo>
                  <a:lnTo>
                    <a:pt x="55012" y="41760"/>
                  </a:lnTo>
                  <a:lnTo>
                    <a:pt x="52518" y="33913"/>
                  </a:lnTo>
                  <a:lnTo>
                    <a:pt x="47493" y="18296"/>
                  </a:lnTo>
                  <a:lnTo>
                    <a:pt x="47493" y="7846"/>
                  </a:lnTo>
                  <a:lnTo>
                    <a:pt x="47493" y="2640"/>
                  </a:lnTo>
                  <a:lnTo>
                    <a:pt x="4250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4641762" y="1145879"/>
              <a:ext cx="84547" cy="8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06" y="0"/>
                  </a:moveTo>
                  <a:lnTo>
                    <a:pt x="33782" y="3741"/>
                  </a:lnTo>
                  <a:lnTo>
                    <a:pt x="15020" y="15020"/>
                  </a:lnTo>
                  <a:lnTo>
                    <a:pt x="3795" y="33782"/>
                  </a:lnTo>
                  <a:lnTo>
                    <a:pt x="0" y="45006"/>
                  </a:lnTo>
                  <a:lnTo>
                    <a:pt x="0" y="59972"/>
                  </a:lnTo>
                  <a:lnTo>
                    <a:pt x="0" y="71251"/>
                  </a:lnTo>
                  <a:lnTo>
                    <a:pt x="3795" y="82476"/>
                  </a:lnTo>
                  <a:lnTo>
                    <a:pt x="15020" y="101238"/>
                  </a:lnTo>
                  <a:lnTo>
                    <a:pt x="33782" y="112462"/>
                  </a:lnTo>
                  <a:lnTo>
                    <a:pt x="45006" y="116258"/>
                  </a:lnTo>
                  <a:lnTo>
                    <a:pt x="60027" y="120000"/>
                  </a:lnTo>
                  <a:lnTo>
                    <a:pt x="71251" y="116258"/>
                  </a:lnTo>
                  <a:lnTo>
                    <a:pt x="82476" y="112462"/>
                  </a:lnTo>
                  <a:lnTo>
                    <a:pt x="101238" y="101238"/>
                  </a:lnTo>
                  <a:lnTo>
                    <a:pt x="112516" y="82476"/>
                  </a:lnTo>
                  <a:lnTo>
                    <a:pt x="116258" y="71251"/>
                  </a:lnTo>
                  <a:lnTo>
                    <a:pt x="120000" y="59972"/>
                  </a:lnTo>
                  <a:lnTo>
                    <a:pt x="116258" y="45006"/>
                  </a:lnTo>
                  <a:lnTo>
                    <a:pt x="112516" y="33782"/>
                  </a:lnTo>
                  <a:lnTo>
                    <a:pt x="101238" y="15020"/>
                  </a:lnTo>
                  <a:lnTo>
                    <a:pt x="82476" y="3741"/>
                  </a:lnTo>
                  <a:lnTo>
                    <a:pt x="71251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6358695" y="971550"/>
              <a:ext cx="570591" cy="13445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996" y="0"/>
                  </a:moveTo>
                  <a:lnTo>
                    <a:pt x="74442" y="709"/>
                  </a:lnTo>
                  <a:lnTo>
                    <a:pt x="73888" y="1179"/>
                  </a:lnTo>
                  <a:lnTo>
                    <a:pt x="71108" y="2120"/>
                  </a:lnTo>
                  <a:lnTo>
                    <a:pt x="67773" y="2830"/>
                  </a:lnTo>
                  <a:lnTo>
                    <a:pt x="64447" y="3300"/>
                  </a:lnTo>
                  <a:lnTo>
                    <a:pt x="62221" y="4715"/>
                  </a:lnTo>
                  <a:lnTo>
                    <a:pt x="59995" y="6130"/>
                  </a:lnTo>
                  <a:lnTo>
                    <a:pt x="57223" y="7307"/>
                  </a:lnTo>
                  <a:lnTo>
                    <a:pt x="54443" y="8251"/>
                  </a:lnTo>
                  <a:lnTo>
                    <a:pt x="51663" y="8957"/>
                  </a:lnTo>
                  <a:lnTo>
                    <a:pt x="48891" y="9666"/>
                  </a:lnTo>
                  <a:lnTo>
                    <a:pt x="43886" y="10608"/>
                  </a:lnTo>
                  <a:lnTo>
                    <a:pt x="38888" y="11082"/>
                  </a:lnTo>
                  <a:lnTo>
                    <a:pt x="34445" y="11317"/>
                  </a:lnTo>
                  <a:lnTo>
                    <a:pt x="30002" y="11317"/>
                  </a:lnTo>
                  <a:lnTo>
                    <a:pt x="27776" y="12967"/>
                  </a:lnTo>
                  <a:lnTo>
                    <a:pt x="26667" y="15323"/>
                  </a:lnTo>
                  <a:lnTo>
                    <a:pt x="26113" y="17444"/>
                  </a:lnTo>
                  <a:lnTo>
                    <a:pt x="26113" y="19569"/>
                  </a:lnTo>
                  <a:lnTo>
                    <a:pt x="26667" y="21925"/>
                  </a:lnTo>
                  <a:lnTo>
                    <a:pt x="23887" y="22395"/>
                  </a:lnTo>
                  <a:lnTo>
                    <a:pt x="21115" y="22869"/>
                  </a:lnTo>
                  <a:lnTo>
                    <a:pt x="18889" y="23811"/>
                  </a:lnTo>
                  <a:lnTo>
                    <a:pt x="16117" y="24990"/>
                  </a:lnTo>
                  <a:lnTo>
                    <a:pt x="14446" y="26170"/>
                  </a:lnTo>
                  <a:lnTo>
                    <a:pt x="13337" y="28056"/>
                  </a:lnTo>
                  <a:lnTo>
                    <a:pt x="13337" y="28997"/>
                  </a:lnTo>
                  <a:lnTo>
                    <a:pt x="13892" y="29942"/>
                  </a:lnTo>
                  <a:lnTo>
                    <a:pt x="14446" y="31118"/>
                  </a:lnTo>
                  <a:lnTo>
                    <a:pt x="15555" y="32062"/>
                  </a:lnTo>
                  <a:lnTo>
                    <a:pt x="15555" y="32298"/>
                  </a:lnTo>
                  <a:lnTo>
                    <a:pt x="16117" y="32298"/>
                  </a:lnTo>
                  <a:lnTo>
                    <a:pt x="16672" y="31827"/>
                  </a:lnTo>
                  <a:lnTo>
                    <a:pt x="17781" y="31118"/>
                  </a:lnTo>
                  <a:lnTo>
                    <a:pt x="21115" y="29706"/>
                  </a:lnTo>
                  <a:lnTo>
                    <a:pt x="24449" y="28762"/>
                  </a:lnTo>
                  <a:lnTo>
                    <a:pt x="27776" y="27817"/>
                  </a:lnTo>
                  <a:lnTo>
                    <a:pt x="32227" y="27347"/>
                  </a:lnTo>
                  <a:lnTo>
                    <a:pt x="39442" y="27347"/>
                  </a:lnTo>
                  <a:lnTo>
                    <a:pt x="42777" y="27582"/>
                  </a:lnTo>
                  <a:lnTo>
                    <a:pt x="46111" y="28056"/>
                  </a:lnTo>
                  <a:lnTo>
                    <a:pt x="48891" y="28762"/>
                  </a:lnTo>
                  <a:lnTo>
                    <a:pt x="51663" y="29232"/>
                  </a:lnTo>
                  <a:lnTo>
                    <a:pt x="56107" y="30883"/>
                  </a:lnTo>
                  <a:lnTo>
                    <a:pt x="57778" y="31357"/>
                  </a:lnTo>
                  <a:lnTo>
                    <a:pt x="59441" y="31357"/>
                  </a:lnTo>
                  <a:lnTo>
                    <a:pt x="60558" y="31118"/>
                  </a:lnTo>
                  <a:lnTo>
                    <a:pt x="61667" y="30647"/>
                  </a:lnTo>
                  <a:lnTo>
                    <a:pt x="65001" y="28526"/>
                  </a:lnTo>
                  <a:lnTo>
                    <a:pt x="66110" y="27582"/>
                  </a:lnTo>
                  <a:lnTo>
                    <a:pt x="66664" y="26406"/>
                  </a:lnTo>
                  <a:lnTo>
                    <a:pt x="66664" y="25226"/>
                  </a:lnTo>
                  <a:lnTo>
                    <a:pt x="66664" y="24281"/>
                  </a:lnTo>
                  <a:lnTo>
                    <a:pt x="65556" y="21690"/>
                  </a:lnTo>
                  <a:lnTo>
                    <a:pt x="63884" y="20039"/>
                  </a:lnTo>
                  <a:lnTo>
                    <a:pt x="62221" y="18389"/>
                  </a:lnTo>
                  <a:lnTo>
                    <a:pt x="59441" y="16739"/>
                  </a:lnTo>
                  <a:lnTo>
                    <a:pt x="57223" y="15323"/>
                  </a:lnTo>
                  <a:lnTo>
                    <a:pt x="58332" y="15559"/>
                  </a:lnTo>
                  <a:lnTo>
                    <a:pt x="59995" y="16033"/>
                  </a:lnTo>
                  <a:lnTo>
                    <a:pt x="63330" y="17918"/>
                  </a:lnTo>
                  <a:lnTo>
                    <a:pt x="65556" y="19330"/>
                  </a:lnTo>
                  <a:lnTo>
                    <a:pt x="67219" y="20745"/>
                  </a:lnTo>
                  <a:lnTo>
                    <a:pt x="68336" y="22160"/>
                  </a:lnTo>
                  <a:lnTo>
                    <a:pt x="68890" y="23575"/>
                  </a:lnTo>
                  <a:lnTo>
                    <a:pt x="69444" y="24990"/>
                  </a:lnTo>
                  <a:lnTo>
                    <a:pt x="68890" y="26641"/>
                  </a:lnTo>
                  <a:lnTo>
                    <a:pt x="68336" y="28056"/>
                  </a:lnTo>
                  <a:lnTo>
                    <a:pt x="66664" y="29232"/>
                  </a:lnTo>
                  <a:lnTo>
                    <a:pt x="65001" y="30647"/>
                  </a:lnTo>
                  <a:lnTo>
                    <a:pt x="63330" y="31827"/>
                  </a:lnTo>
                  <a:lnTo>
                    <a:pt x="60558" y="32768"/>
                  </a:lnTo>
                  <a:lnTo>
                    <a:pt x="57778" y="33713"/>
                  </a:lnTo>
                  <a:lnTo>
                    <a:pt x="56107" y="32533"/>
                  </a:lnTo>
                  <a:lnTo>
                    <a:pt x="53335" y="31592"/>
                  </a:lnTo>
                  <a:lnTo>
                    <a:pt x="48337" y="29942"/>
                  </a:lnTo>
                  <a:lnTo>
                    <a:pt x="45557" y="29232"/>
                  </a:lnTo>
                  <a:lnTo>
                    <a:pt x="42777" y="28762"/>
                  </a:lnTo>
                  <a:lnTo>
                    <a:pt x="39997" y="28291"/>
                  </a:lnTo>
                  <a:lnTo>
                    <a:pt x="34445" y="28291"/>
                  </a:lnTo>
                  <a:lnTo>
                    <a:pt x="31665" y="28526"/>
                  </a:lnTo>
                  <a:lnTo>
                    <a:pt x="28893" y="28762"/>
                  </a:lnTo>
                  <a:lnTo>
                    <a:pt x="26113" y="29468"/>
                  </a:lnTo>
                  <a:lnTo>
                    <a:pt x="23887" y="29942"/>
                  </a:lnTo>
                  <a:lnTo>
                    <a:pt x="22224" y="30883"/>
                  </a:lnTo>
                  <a:lnTo>
                    <a:pt x="18335" y="32533"/>
                  </a:lnTo>
                  <a:lnTo>
                    <a:pt x="15555" y="34657"/>
                  </a:lnTo>
                  <a:lnTo>
                    <a:pt x="12783" y="37014"/>
                  </a:lnTo>
                  <a:lnTo>
                    <a:pt x="11112" y="39370"/>
                  </a:lnTo>
                  <a:lnTo>
                    <a:pt x="10003" y="41729"/>
                  </a:lnTo>
                  <a:lnTo>
                    <a:pt x="10003" y="42671"/>
                  </a:lnTo>
                  <a:lnTo>
                    <a:pt x="6114" y="43380"/>
                  </a:lnTo>
                  <a:lnTo>
                    <a:pt x="2225" y="44556"/>
                  </a:lnTo>
                  <a:lnTo>
                    <a:pt x="1116" y="44791"/>
                  </a:lnTo>
                  <a:lnTo>
                    <a:pt x="562" y="45265"/>
                  </a:lnTo>
                  <a:lnTo>
                    <a:pt x="0" y="45971"/>
                  </a:lnTo>
                  <a:lnTo>
                    <a:pt x="562" y="46442"/>
                  </a:lnTo>
                  <a:lnTo>
                    <a:pt x="1116" y="46916"/>
                  </a:lnTo>
                  <a:lnTo>
                    <a:pt x="1671" y="47386"/>
                  </a:lnTo>
                  <a:lnTo>
                    <a:pt x="2780" y="47622"/>
                  </a:lnTo>
                  <a:lnTo>
                    <a:pt x="4451" y="47622"/>
                  </a:lnTo>
                  <a:lnTo>
                    <a:pt x="6668" y="47386"/>
                  </a:lnTo>
                  <a:lnTo>
                    <a:pt x="13892" y="47151"/>
                  </a:lnTo>
                  <a:lnTo>
                    <a:pt x="22224" y="46916"/>
                  </a:lnTo>
                  <a:lnTo>
                    <a:pt x="23887" y="47857"/>
                  </a:lnTo>
                  <a:lnTo>
                    <a:pt x="26667" y="48802"/>
                  </a:lnTo>
                  <a:lnTo>
                    <a:pt x="28893" y="49507"/>
                  </a:lnTo>
                  <a:lnTo>
                    <a:pt x="31665" y="50217"/>
                  </a:lnTo>
                  <a:lnTo>
                    <a:pt x="38334" y="51393"/>
                  </a:lnTo>
                  <a:lnTo>
                    <a:pt x="45003" y="52102"/>
                  </a:lnTo>
                  <a:lnTo>
                    <a:pt x="52226" y="52573"/>
                  </a:lnTo>
                  <a:lnTo>
                    <a:pt x="59441" y="52808"/>
                  </a:lnTo>
                  <a:lnTo>
                    <a:pt x="72224" y="52808"/>
                  </a:lnTo>
                  <a:lnTo>
                    <a:pt x="80557" y="65541"/>
                  </a:lnTo>
                  <a:lnTo>
                    <a:pt x="84445" y="70727"/>
                  </a:lnTo>
                  <a:lnTo>
                    <a:pt x="88889" y="75678"/>
                  </a:lnTo>
                  <a:lnTo>
                    <a:pt x="93332" y="80864"/>
                  </a:lnTo>
                  <a:lnTo>
                    <a:pt x="96666" y="86051"/>
                  </a:lnTo>
                  <a:lnTo>
                    <a:pt x="99993" y="91708"/>
                  </a:lnTo>
                  <a:lnTo>
                    <a:pt x="101664" y="94773"/>
                  </a:lnTo>
                  <a:lnTo>
                    <a:pt x="102218" y="97839"/>
                  </a:lnTo>
                  <a:lnTo>
                    <a:pt x="102773" y="100901"/>
                  </a:lnTo>
                  <a:lnTo>
                    <a:pt x="102218" y="103966"/>
                  </a:lnTo>
                  <a:lnTo>
                    <a:pt x="100555" y="106796"/>
                  </a:lnTo>
                  <a:lnTo>
                    <a:pt x="99438" y="108212"/>
                  </a:lnTo>
                  <a:lnTo>
                    <a:pt x="97775" y="109388"/>
                  </a:lnTo>
                  <a:lnTo>
                    <a:pt x="95550" y="110568"/>
                  </a:lnTo>
                  <a:lnTo>
                    <a:pt x="93332" y="111748"/>
                  </a:lnTo>
                  <a:lnTo>
                    <a:pt x="91106" y="112453"/>
                  </a:lnTo>
                  <a:lnTo>
                    <a:pt x="88334" y="113398"/>
                  </a:lnTo>
                  <a:lnTo>
                    <a:pt x="85000" y="113869"/>
                  </a:lnTo>
                  <a:lnTo>
                    <a:pt x="82220" y="114104"/>
                  </a:lnTo>
                  <a:lnTo>
                    <a:pt x="78885" y="114339"/>
                  </a:lnTo>
                  <a:lnTo>
                    <a:pt x="75551" y="114104"/>
                  </a:lnTo>
                  <a:lnTo>
                    <a:pt x="72779" y="113633"/>
                  </a:lnTo>
                  <a:lnTo>
                    <a:pt x="69999" y="112689"/>
                  </a:lnTo>
                  <a:lnTo>
                    <a:pt x="67773" y="111748"/>
                  </a:lnTo>
                  <a:lnTo>
                    <a:pt x="66110" y="110568"/>
                  </a:lnTo>
                  <a:lnTo>
                    <a:pt x="65556" y="109862"/>
                  </a:lnTo>
                  <a:lnTo>
                    <a:pt x="65001" y="108917"/>
                  </a:lnTo>
                  <a:lnTo>
                    <a:pt x="65001" y="107976"/>
                  </a:lnTo>
                  <a:lnTo>
                    <a:pt x="65001" y="107032"/>
                  </a:lnTo>
                  <a:lnTo>
                    <a:pt x="68336" y="105617"/>
                  </a:lnTo>
                  <a:lnTo>
                    <a:pt x="69999" y="105146"/>
                  </a:lnTo>
                  <a:lnTo>
                    <a:pt x="72224" y="105146"/>
                  </a:lnTo>
                  <a:lnTo>
                    <a:pt x="72779" y="105381"/>
                  </a:lnTo>
                  <a:lnTo>
                    <a:pt x="73333" y="105852"/>
                  </a:lnTo>
                  <a:lnTo>
                    <a:pt x="73888" y="106561"/>
                  </a:lnTo>
                  <a:lnTo>
                    <a:pt x="74442" y="107267"/>
                  </a:lnTo>
                  <a:lnTo>
                    <a:pt x="75551" y="107976"/>
                  </a:lnTo>
                  <a:lnTo>
                    <a:pt x="76668" y="108212"/>
                  </a:lnTo>
                  <a:lnTo>
                    <a:pt x="78331" y="108447"/>
                  </a:lnTo>
                  <a:lnTo>
                    <a:pt x="79994" y="108447"/>
                  </a:lnTo>
                  <a:lnTo>
                    <a:pt x="81111" y="108212"/>
                  </a:lnTo>
                  <a:lnTo>
                    <a:pt x="82220" y="107738"/>
                  </a:lnTo>
                  <a:lnTo>
                    <a:pt x="83329" y="107032"/>
                  </a:lnTo>
                  <a:lnTo>
                    <a:pt x="83329" y="105852"/>
                  </a:lnTo>
                  <a:lnTo>
                    <a:pt x="83329" y="104440"/>
                  </a:lnTo>
                  <a:lnTo>
                    <a:pt x="82220" y="103260"/>
                  </a:lnTo>
                  <a:lnTo>
                    <a:pt x="81111" y="102081"/>
                  </a:lnTo>
                  <a:lnTo>
                    <a:pt x="79440" y="101140"/>
                  </a:lnTo>
                  <a:lnTo>
                    <a:pt x="76668" y="100430"/>
                  </a:lnTo>
                  <a:lnTo>
                    <a:pt x="73888" y="99960"/>
                  </a:lnTo>
                  <a:lnTo>
                    <a:pt x="70553" y="99724"/>
                  </a:lnTo>
                  <a:lnTo>
                    <a:pt x="67219" y="99724"/>
                  </a:lnTo>
                  <a:lnTo>
                    <a:pt x="63884" y="100195"/>
                  </a:lnTo>
                  <a:lnTo>
                    <a:pt x="60558" y="100901"/>
                  </a:lnTo>
                  <a:lnTo>
                    <a:pt x="57778" y="101845"/>
                  </a:lnTo>
                  <a:lnTo>
                    <a:pt x="55552" y="103025"/>
                  </a:lnTo>
                  <a:lnTo>
                    <a:pt x="53335" y="104202"/>
                  </a:lnTo>
                  <a:lnTo>
                    <a:pt x="52226" y="105617"/>
                  </a:lnTo>
                  <a:lnTo>
                    <a:pt x="51109" y="107032"/>
                  </a:lnTo>
                  <a:lnTo>
                    <a:pt x="50555" y="108917"/>
                  </a:lnTo>
                  <a:lnTo>
                    <a:pt x="51109" y="110803"/>
                  </a:lnTo>
                  <a:lnTo>
                    <a:pt x="52226" y="112453"/>
                  </a:lnTo>
                  <a:lnTo>
                    <a:pt x="53335" y="113869"/>
                  </a:lnTo>
                  <a:lnTo>
                    <a:pt x="55552" y="115284"/>
                  </a:lnTo>
                  <a:lnTo>
                    <a:pt x="58332" y="116463"/>
                  </a:lnTo>
                  <a:lnTo>
                    <a:pt x="61112" y="117640"/>
                  </a:lnTo>
                  <a:lnTo>
                    <a:pt x="64447" y="118349"/>
                  </a:lnTo>
                  <a:lnTo>
                    <a:pt x="68336" y="119055"/>
                  </a:lnTo>
                  <a:lnTo>
                    <a:pt x="72224" y="119526"/>
                  </a:lnTo>
                  <a:lnTo>
                    <a:pt x="76105" y="120000"/>
                  </a:lnTo>
                  <a:lnTo>
                    <a:pt x="83883" y="120000"/>
                  </a:lnTo>
                  <a:lnTo>
                    <a:pt x="87772" y="119764"/>
                  </a:lnTo>
                  <a:lnTo>
                    <a:pt x="91661" y="119290"/>
                  </a:lnTo>
                  <a:lnTo>
                    <a:pt x="95550" y="118349"/>
                  </a:lnTo>
                  <a:lnTo>
                    <a:pt x="99993" y="117169"/>
                  </a:lnTo>
                  <a:lnTo>
                    <a:pt x="103882" y="115754"/>
                  </a:lnTo>
                  <a:lnTo>
                    <a:pt x="107216" y="114104"/>
                  </a:lnTo>
                  <a:lnTo>
                    <a:pt x="109442" y="112453"/>
                  </a:lnTo>
                  <a:lnTo>
                    <a:pt x="111659" y="110568"/>
                  </a:lnTo>
                  <a:lnTo>
                    <a:pt x="113331" y="108682"/>
                  </a:lnTo>
                  <a:lnTo>
                    <a:pt x="114439" y="106796"/>
                  </a:lnTo>
                  <a:lnTo>
                    <a:pt x="115548" y="104676"/>
                  </a:lnTo>
                  <a:lnTo>
                    <a:pt x="116103" y="102551"/>
                  </a:lnTo>
                  <a:lnTo>
                    <a:pt x="116103" y="100430"/>
                  </a:lnTo>
                  <a:lnTo>
                    <a:pt x="115548" y="96188"/>
                  </a:lnTo>
                  <a:lnTo>
                    <a:pt x="113885" y="91943"/>
                  </a:lnTo>
                  <a:lnTo>
                    <a:pt x="112214" y="87937"/>
                  </a:lnTo>
                  <a:lnTo>
                    <a:pt x="109442" y="82985"/>
                  </a:lnTo>
                  <a:lnTo>
                    <a:pt x="106107" y="78034"/>
                  </a:lnTo>
                  <a:lnTo>
                    <a:pt x="97775" y="68603"/>
                  </a:lnTo>
                  <a:lnTo>
                    <a:pt x="93886" y="63655"/>
                  </a:lnTo>
                  <a:lnTo>
                    <a:pt x="89997" y="58468"/>
                  </a:lnTo>
                  <a:lnTo>
                    <a:pt x="88334" y="54929"/>
                  </a:lnTo>
                  <a:lnTo>
                    <a:pt x="86663" y="51393"/>
                  </a:lnTo>
                  <a:lnTo>
                    <a:pt x="91106" y="50452"/>
                  </a:lnTo>
                  <a:lnTo>
                    <a:pt x="95550" y="49507"/>
                  </a:lnTo>
                  <a:lnTo>
                    <a:pt x="99438" y="48092"/>
                  </a:lnTo>
                  <a:lnTo>
                    <a:pt x="103327" y="46916"/>
                  </a:lnTo>
                  <a:lnTo>
                    <a:pt x="106662" y="45265"/>
                  </a:lnTo>
                  <a:lnTo>
                    <a:pt x="109996" y="43615"/>
                  </a:lnTo>
                  <a:lnTo>
                    <a:pt x="112214" y="41965"/>
                  </a:lnTo>
                  <a:lnTo>
                    <a:pt x="114439" y="40079"/>
                  </a:lnTo>
                  <a:lnTo>
                    <a:pt x="116665" y="37249"/>
                  </a:lnTo>
                  <a:lnTo>
                    <a:pt x="118328" y="34419"/>
                  </a:lnTo>
                  <a:lnTo>
                    <a:pt x="119437" y="31827"/>
                  </a:lnTo>
                  <a:lnTo>
                    <a:pt x="119991" y="28997"/>
                  </a:lnTo>
                  <a:lnTo>
                    <a:pt x="119437" y="26170"/>
                  </a:lnTo>
                  <a:lnTo>
                    <a:pt x="118883" y="23340"/>
                  </a:lnTo>
                  <a:lnTo>
                    <a:pt x="117219" y="20510"/>
                  </a:lnTo>
                  <a:lnTo>
                    <a:pt x="114994" y="17918"/>
                  </a:lnTo>
                  <a:lnTo>
                    <a:pt x="112776" y="15323"/>
                  </a:lnTo>
                  <a:lnTo>
                    <a:pt x="109442" y="12732"/>
                  </a:lnTo>
                  <a:lnTo>
                    <a:pt x="106107" y="10372"/>
                  </a:lnTo>
                  <a:lnTo>
                    <a:pt x="102218" y="8251"/>
                  </a:lnTo>
                  <a:lnTo>
                    <a:pt x="97775" y="6130"/>
                  </a:lnTo>
                  <a:lnTo>
                    <a:pt x="92778" y="4245"/>
                  </a:lnTo>
                  <a:lnTo>
                    <a:pt x="87217" y="2594"/>
                  </a:lnTo>
                  <a:lnTo>
                    <a:pt x="81665" y="1179"/>
                  </a:lnTo>
                  <a:lnTo>
                    <a:pt x="78331" y="470"/>
                  </a:lnTo>
                  <a:lnTo>
                    <a:pt x="74996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6422077" y="834165"/>
              <a:ext cx="211350" cy="248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008" y="18"/>
                  </a:moveTo>
                  <a:lnTo>
                    <a:pt x="55509" y="1292"/>
                  </a:lnTo>
                  <a:lnTo>
                    <a:pt x="43514" y="5113"/>
                  </a:lnTo>
                  <a:lnTo>
                    <a:pt x="33015" y="11501"/>
                  </a:lnTo>
                  <a:lnTo>
                    <a:pt x="22516" y="19163"/>
                  </a:lnTo>
                  <a:lnTo>
                    <a:pt x="15010" y="29372"/>
                  </a:lnTo>
                  <a:lnTo>
                    <a:pt x="7527" y="40855"/>
                  </a:lnTo>
                  <a:lnTo>
                    <a:pt x="3015" y="52356"/>
                  </a:lnTo>
                  <a:lnTo>
                    <a:pt x="21" y="63839"/>
                  </a:lnTo>
                  <a:lnTo>
                    <a:pt x="21" y="75323"/>
                  </a:lnTo>
                  <a:lnTo>
                    <a:pt x="3015" y="86806"/>
                  </a:lnTo>
                  <a:lnTo>
                    <a:pt x="7527" y="97015"/>
                  </a:lnTo>
                  <a:lnTo>
                    <a:pt x="13514" y="104676"/>
                  </a:lnTo>
                  <a:lnTo>
                    <a:pt x="21019" y="112338"/>
                  </a:lnTo>
                  <a:lnTo>
                    <a:pt x="31518" y="117452"/>
                  </a:lnTo>
                  <a:lnTo>
                    <a:pt x="42017" y="119999"/>
                  </a:lnTo>
                  <a:lnTo>
                    <a:pt x="54013" y="119999"/>
                  </a:lnTo>
                  <a:lnTo>
                    <a:pt x="66008" y="118726"/>
                  </a:lnTo>
                  <a:lnTo>
                    <a:pt x="78004" y="113612"/>
                  </a:lnTo>
                  <a:lnTo>
                    <a:pt x="88503" y="108516"/>
                  </a:lnTo>
                  <a:lnTo>
                    <a:pt x="97505" y="99581"/>
                  </a:lnTo>
                  <a:lnTo>
                    <a:pt x="106507" y="90646"/>
                  </a:lnTo>
                  <a:lnTo>
                    <a:pt x="113991" y="79163"/>
                  </a:lnTo>
                  <a:lnTo>
                    <a:pt x="118503" y="67661"/>
                  </a:lnTo>
                  <a:lnTo>
                    <a:pt x="119999" y="54904"/>
                  </a:lnTo>
                  <a:lnTo>
                    <a:pt x="119999" y="43421"/>
                  </a:lnTo>
                  <a:lnTo>
                    <a:pt x="118503" y="33212"/>
                  </a:lnTo>
                  <a:lnTo>
                    <a:pt x="113991" y="22984"/>
                  </a:lnTo>
                  <a:lnTo>
                    <a:pt x="108004" y="14049"/>
                  </a:lnTo>
                  <a:lnTo>
                    <a:pt x="99002" y="7679"/>
                  </a:lnTo>
                  <a:lnTo>
                    <a:pt x="90000" y="2566"/>
                  </a:lnTo>
                  <a:lnTo>
                    <a:pt x="7800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6414168" y="791910"/>
              <a:ext cx="293223" cy="295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837" y="26788"/>
                  </a:moveTo>
                  <a:lnTo>
                    <a:pt x="40010" y="27857"/>
                  </a:lnTo>
                  <a:lnTo>
                    <a:pt x="42168" y="28927"/>
                  </a:lnTo>
                  <a:lnTo>
                    <a:pt x="46483" y="32149"/>
                  </a:lnTo>
                  <a:lnTo>
                    <a:pt x="49735" y="35357"/>
                  </a:lnTo>
                  <a:lnTo>
                    <a:pt x="55129" y="38579"/>
                  </a:lnTo>
                  <a:lnTo>
                    <a:pt x="60539" y="40717"/>
                  </a:lnTo>
                  <a:lnTo>
                    <a:pt x="65949" y="40717"/>
                  </a:lnTo>
                  <a:lnTo>
                    <a:pt x="72437" y="41786"/>
                  </a:lnTo>
                  <a:lnTo>
                    <a:pt x="76753" y="42856"/>
                  </a:lnTo>
                  <a:lnTo>
                    <a:pt x="80005" y="45009"/>
                  </a:lnTo>
                  <a:lnTo>
                    <a:pt x="83241" y="48216"/>
                  </a:lnTo>
                  <a:lnTo>
                    <a:pt x="85399" y="51424"/>
                  </a:lnTo>
                  <a:lnTo>
                    <a:pt x="85399" y="55715"/>
                  </a:lnTo>
                  <a:lnTo>
                    <a:pt x="85399" y="58923"/>
                  </a:lnTo>
                  <a:lnTo>
                    <a:pt x="84320" y="63214"/>
                  </a:lnTo>
                  <a:lnTo>
                    <a:pt x="83241" y="66422"/>
                  </a:lnTo>
                  <a:lnTo>
                    <a:pt x="81084" y="68575"/>
                  </a:lnTo>
                  <a:lnTo>
                    <a:pt x="77831" y="70714"/>
                  </a:lnTo>
                  <a:lnTo>
                    <a:pt x="74595" y="72852"/>
                  </a:lnTo>
                  <a:lnTo>
                    <a:pt x="71358" y="73921"/>
                  </a:lnTo>
                  <a:lnTo>
                    <a:pt x="71358" y="70714"/>
                  </a:lnTo>
                  <a:lnTo>
                    <a:pt x="70264" y="68575"/>
                  </a:lnTo>
                  <a:lnTo>
                    <a:pt x="69185" y="66422"/>
                  </a:lnTo>
                  <a:lnTo>
                    <a:pt x="67028" y="64284"/>
                  </a:lnTo>
                  <a:lnTo>
                    <a:pt x="63791" y="63214"/>
                  </a:lnTo>
                  <a:lnTo>
                    <a:pt x="60539" y="63214"/>
                  </a:lnTo>
                  <a:lnTo>
                    <a:pt x="57302" y="64284"/>
                  </a:lnTo>
                  <a:lnTo>
                    <a:pt x="55129" y="65353"/>
                  </a:lnTo>
                  <a:lnTo>
                    <a:pt x="54050" y="66422"/>
                  </a:lnTo>
                  <a:lnTo>
                    <a:pt x="54050" y="69644"/>
                  </a:lnTo>
                  <a:lnTo>
                    <a:pt x="55129" y="71783"/>
                  </a:lnTo>
                  <a:lnTo>
                    <a:pt x="62697" y="71783"/>
                  </a:lnTo>
                  <a:lnTo>
                    <a:pt x="63791" y="72852"/>
                  </a:lnTo>
                  <a:lnTo>
                    <a:pt x="64870" y="74990"/>
                  </a:lnTo>
                  <a:lnTo>
                    <a:pt x="65949" y="76074"/>
                  </a:lnTo>
                  <a:lnTo>
                    <a:pt x="65949" y="80351"/>
                  </a:lnTo>
                  <a:lnTo>
                    <a:pt x="63791" y="84642"/>
                  </a:lnTo>
                  <a:lnTo>
                    <a:pt x="59460" y="91057"/>
                  </a:lnTo>
                  <a:lnTo>
                    <a:pt x="58381" y="91057"/>
                  </a:lnTo>
                  <a:lnTo>
                    <a:pt x="46483" y="92142"/>
                  </a:lnTo>
                  <a:lnTo>
                    <a:pt x="41089" y="92142"/>
                  </a:lnTo>
                  <a:lnTo>
                    <a:pt x="35679" y="91057"/>
                  </a:lnTo>
                  <a:lnTo>
                    <a:pt x="33521" y="89988"/>
                  </a:lnTo>
                  <a:lnTo>
                    <a:pt x="34600" y="84642"/>
                  </a:lnTo>
                  <a:lnTo>
                    <a:pt x="35679" y="80351"/>
                  </a:lnTo>
                  <a:lnTo>
                    <a:pt x="38915" y="77143"/>
                  </a:lnTo>
                  <a:lnTo>
                    <a:pt x="40010" y="77143"/>
                  </a:lnTo>
                  <a:lnTo>
                    <a:pt x="43246" y="76074"/>
                  </a:lnTo>
                  <a:lnTo>
                    <a:pt x="44325" y="73921"/>
                  </a:lnTo>
                  <a:lnTo>
                    <a:pt x="44325" y="71783"/>
                  </a:lnTo>
                  <a:lnTo>
                    <a:pt x="42168" y="69644"/>
                  </a:lnTo>
                  <a:lnTo>
                    <a:pt x="38915" y="68575"/>
                  </a:lnTo>
                  <a:lnTo>
                    <a:pt x="36758" y="68575"/>
                  </a:lnTo>
                  <a:lnTo>
                    <a:pt x="34600" y="69644"/>
                  </a:lnTo>
                  <a:lnTo>
                    <a:pt x="34600" y="72852"/>
                  </a:lnTo>
                  <a:lnTo>
                    <a:pt x="34600" y="74990"/>
                  </a:lnTo>
                  <a:lnTo>
                    <a:pt x="32442" y="79282"/>
                  </a:lnTo>
                  <a:lnTo>
                    <a:pt x="31348" y="83573"/>
                  </a:lnTo>
                  <a:lnTo>
                    <a:pt x="30269" y="88919"/>
                  </a:lnTo>
                  <a:lnTo>
                    <a:pt x="27033" y="86781"/>
                  </a:lnTo>
                  <a:lnTo>
                    <a:pt x="22702" y="83573"/>
                  </a:lnTo>
                  <a:lnTo>
                    <a:pt x="20544" y="81420"/>
                  </a:lnTo>
                  <a:lnTo>
                    <a:pt x="17308" y="78213"/>
                  </a:lnTo>
                  <a:lnTo>
                    <a:pt x="16213" y="72852"/>
                  </a:lnTo>
                  <a:lnTo>
                    <a:pt x="15134" y="69644"/>
                  </a:lnTo>
                  <a:lnTo>
                    <a:pt x="16213" y="65353"/>
                  </a:lnTo>
                  <a:lnTo>
                    <a:pt x="17308" y="62145"/>
                  </a:lnTo>
                  <a:lnTo>
                    <a:pt x="19465" y="58923"/>
                  </a:lnTo>
                  <a:lnTo>
                    <a:pt x="21623" y="56785"/>
                  </a:lnTo>
                  <a:lnTo>
                    <a:pt x="24875" y="54646"/>
                  </a:lnTo>
                  <a:lnTo>
                    <a:pt x="28112" y="54646"/>
                  </a:lnTo>
                  <a:lnTo>
                    <a:pt x="29190" y="55715"/>
                  </a:lnTo>
                  <a:lnTo>
                    <a:pt x="30269" y="56785"/>
                  </a:lnTo>
                  <a:lnTo>
                    <a:pt x="30269" y="57854"/>
                  </a:lnTo>
                  <a:lnTo>
                    <a:pt x="32442" y="59992"/>
                  </a:lnTo>
                  <a:lnTo>
                    <a:pt x="34600" y="59992"/>
                  </a:lnTo>
                  <a:lnTo>
                    <a:pt x="36758" y="58923"/>
                  </a:lnTo>
                  <a:lnTo>
                    <a:pt x="37837" y="56785"/>
                  </a:lnTo>
                  <a:lnTo>
                    <a:pt x="36758" y="53577"/>
                  </a:lnTo>
                  <a:lnTo>
                    <a:pt x="35679" y="50355"/>
                  </a:lnTo>
                  <a:lnTo>
                    <a:pt x="32442" y="48216"/>
                  </a:lnTo>
                  <a:lnTo>
                    <a:pt x="29190" y="47147"/>
                  </a:lnTo>
                  <a:lnTo>
                    <a:pt x="25954" y="47147"/>
                  </a:lnTo>
                  <a:lnTo>
                    <a:pt x="23781" y="49285"/>
                  </a:lnTo>
                  <a:lnTo>
                    <a:pt x="22702" y="46078"/>
                  </a:lnTo>
                  <a:lnTo>
                    <a:pt x="22702" y="41786"/>
                  </a:lnTo>
                  <a:lnTo>
                    <a:pt x="23781" y="38579"/>
                  </a:lnTo>
                  <a:lnTo>
                    <a:pt x="24875" y="34287"/>
                  </a:lnTo>
                  <a:lnTo>
                    <a:pt x="28112" y="30011"/>
                  </a:lnTo>
                  <a:lnTo>
                    <a:pt x="32442" y="27857"/>
                  </a:lnTo>
                  <a:lnTo>
                    <a:pt x="37837" y="26788"/>
                  </a:lnTo>
                  <a:close/>
                  <a:moveTo>
                    <a:pt x="16213" y="81420"/>
                  </a:moveTo>
                  <a:lnTo>
                    <a:pt x="18386" y="85712"/>
                  </a:lnTo>
                  <a:lnTo>
                    <a:pt x="21623" y="88919"/>
                  </a:lnTo>
                  <a:lnTo>
                    <a:pt x="25954" y="92142"/>
                  </a:lnTo>
                  <a:lnTo>
                    <a:pt x="30269" y="94280"/>
                  </a:lnTo>
                  <a:lnTo>
                    <a:pt x="35679" y="96418"/>
                  </a:lnTo>
                  <a:lnTo>
                    <a:pt x="41089" y="97487"/>
                  </a:lnTo>
                  <a:lnTo>
                    <a:pt x="54050" y="97487"/>
                  </a:lnTo>
                  <a:lnTo>
                    <a:pt x="47562" y="102848"/>
                  </a:lnTo>
                  <a:lnTo>
                    <a:pt x="43246" y="104986"/>
                  </a:lnTo>
                  <a:lnTo>
                    <a:pt x="40010" y="106055"/>
                  </a:lnTo>
                  <a:lnTo>
                    <a:pt x="35679" y="107140"/>
                  </a:lnTo>
                  <a:lnTo>
                    <a:pt x="31348" y="107140"/>
                  </a:lnTo>
                  <a:lnTo>
                    <a:pt x="27033" y="106055"/>
                  </a:lnTo>
                  <a:lnTo>
                    <a:pt x="23781" y="103917"/>
                  </a:lnTo>
                  <a:lnTo>
                    <a:pt x="19465" y="99641"/>
                  </a:lnTo>
                  <a:lnTo>
                    <a:pt x="16213" y="94280"/>
                  </a:lnTo>
                  <a:lnTo>
                    <a:pt x="15134" y="88919"/>
                  </a:lnTo>
                  <a:lnTo>
                    <a:pt x="16213" y="81420"/>
                  </a:lnTo>
                  <a:close/>
                  <a:moveTo>
                    <a:pt x="57302" y="15"/>
                  </a:moveTo>
                  <a:lnTo>
                    <a:pt x="49735" y="1084"/>
                  </a:lnTo>
                  <a:lnTo>
                    <a:pt x="42168" y="3222"/>
                  </a:lnTo>
                  <a:lnTo>
                    <a:pt x="34600" y="6445"/>
                  </a:lnTo>
                  <a:lnTo>
                    <a:pt x="27033" y="11790"/>
                  </a:lnTo>
                  <a:lnTo>
                    <a:pt x="21623" y="8583"/>
                  </a:lnTo>
                  <a:lnTo>
                    <a:pt x="15134" y="8583"/>
                  </a:lnTo>
                  <a:lnTo>
                    <a:pt x="11898" y="9652"/>
                  </a:lnTo>
                  <a:lnTo>
                    <a:pt x="7567" y="10721"/>
                  </a:lnTo>
                  <a:lnTo>
                    <a:pt x="4330" y="13928"/>
                  </a:lnTo>
                  <a:lnTo>
                    <a:pt x="2173" y="17151"/>
                  </a:lnTo>
                  <a:lnTo>
                    <a:pt x="0" y="21428"/>
                  </a:lnTo>
                  <a:lnTo>
                    <a:pt x="0" y="26788"/>
                  </a:lnTo>
                  <a:lnTo>
                    <a:pt x="0" y="31080"/>
                  </a:lnTo>
                  <a:lnTo>
                    <a:pt x="1094" y="35357"/>
                  </a:lnTo>
                  <a:lnTo>
                    <a:pt x="3252" y="38579"/>
                  </a:lnTo>
                  <a:lnTo>
                    <a:pt x="6488" y="40717"/>
                  </a:lnTo>
                  <a:lnTo>
                    <a:pt x="3252" y="50355"/>
                  </a:lnTo>
                  <a:lnTo>
                    <a:pt x="1094" y="58923"/>
                  </a:lnTo>
                  <a:lnTo>
                    <a:pt x="0" y="71783"/>
                  </a:lnTo>
                  <a:lnTo>
                    <a:pt x="1094" y="83573"/>
                  </a:lnTo>
                  <a:lnTo>
                    <a:pt x="4330" y="94280"/>
                  </a:lnTo>
                  <a:lnTo>
                    <a:pt x="6488" y="99641"/>
                  </a:lnTo>
                  <a:lnTo>
                    <a:pt x="9740" y="103917"/>
                  </a:lnTo>
                  <a:lnTo>
                    <a:pt x="12977" y="108209"/>
                  </a:lnTo>
                  <a:lnTo>
                    <a:pt x="17308" y="111416"/>
                  </a:lnTo>
                  <a:lnTo>
                    <a:pt x="21623" y="114639"/>
                  </a:lnTo>
                  <a:lnTo>
                    <a:pt x="27033" y="116777"/>
                  </a:lnTo>
                  <a:lnTo>
                    <a:pt x="32442" y="118915"/>
                  </a:lnTo>
                  <a:lnTo>
                    <a:pt x="38915" y="119984"/>
                  </a:lnTo>
                  <a:lnTo>
                    <a:pt x="51893" y="119984"/>
                  </a:lnTo>
                  <a:lnTo>
                    <a:pt x="59460" y="117846"/>
                  </a:lnTo>
                  <a:lnTo>
                    <a:pt x="67028" y="115708"/>
                  </a:lnTo>
                  <a:lnTo>
                    <a:pt x="73516" y="112485"/>
                  </a:lnTo>
                  <a:lnTo>
                    <a:pt x="80005" y="108209"/>
                  </a:lnTo>
                  <a:lnTo>
                    <a:pt x="86478" y="102848"/>
                  </a:lnTo>
                  <a:lnTo>
                    <a:pt x="91887" y="97487"/>
                  </a:lnTo>
                  <a:lnTo>
                    <a:pt x="97297" y="91057"/>
                  </a:lnTo>
                  <a:lnTo>
                    <a:pt x="101613" y="84642"/>
                  </a:lnTo>
                  <a:lnTo>
                    <a:pt x="107022" y="83573"/>
                  </a:lnTo>
                  <a:lnTo>
                    <a:pt x="112432" y="80351"/>
                  </a:lnTo>
                  <a:lnTo>
                    <a:pt x="116747" y="77143"/>
                  </a:lnTo>
                  <a:lnTo>
                    <a:pt x="120000" y="71783"/>
                  </a:lnTo>
                  <a:lnTo>
                    <a:pt x="120000" y="66422"/>
                  </a:lnTo>
                  <a:lnTo>
                    <a:pt x="118921" y="61076"/>
                  </a:lnTo>
                  <a:lnTo>
                    <a:pt x="115669" y="56785"/>
                  </a:lnTo>
                  <a:lnTo>
                    <a:pt x="111353" y="53577"/>
                  </a:lnTo>
                  <a:lnTo>
                    <a:pt x="111353" y="48216"/>
                  </a:lnTo>
                  <a:lnTo>
                    <a:pt x="110274" y="41786"/>
                  </a:lnTo>
                  <a:lnTo>
                    <a:pt x="109180" y="35357"/>
                  </a:lnTo>
                  <a:lnTo>
                    <a:pt x="107022" y="30011"/>
                  </a:lnTo>
                  <a:lnTo>
                    <a:pt x="103786" y="23581"/>
                  </a:lnTo>
                  <a:lnTo>
                    <a:pt x="99455" y="18220"/>
                  </a:lnTo>
                  <a:lnTo>
                    <a:pt x="95140" y="13928"/>
                  </a:lnTo>
                  <a:lnTo>
                    <a:pt x="89730" y="9652"/>
                  </a:lnTo>
                  <a:lnTo>
                    <a:pt x="84320" y="6445"/>
                  </a:lnTo>
                  <a:lnTo>
                    <a:pt x="77831" y="3222"/>
                  </a:lnTo>
                  <a:lnTo>
                    <a:pt x="71358" y="1084"/>
                  </a:lnTo>
                  <a:lnTo>
                    <a:pt x="64870" y="15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4850438" y="1351919"/>
              <a:ext cx="84547" cy="8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27" y="0"/>
                  </a:moveTo>
                  <a:lnTo>
                    <a:pt x="48748" y="3741"/>
                  </a:lnTo>
                  <a:lnTo>
                    <a:pt x="37523" y="7483"/>
                  </a:lnTo>
                  <a:lnTo>
                    <a:pt x="18761" y="18761"/>
                  </a:lnTo>
                  <a:lnTo>
                    <a:pt x="3741" y="37469"/>
                  </a:lnTo>
                  <a:lnTo>
                    <a:pt x="0" y="48748"/>
                  </a:lnTo>
                  <a:lnTo>
                    <a:pt x="0" y="59972"/>
                  </a:lnTo>
                  <a:lnTo>
                    <a:pt x="0" y="71251"/>
                  </a:lnTo>
                  <a:lnTo>
                    <a:pt x="3741" y="82476"/>
                  </a:lnTo>
                  <a:lnTo>
                    <a:pt x="18761" y="101238"/>
                  </a:lnTo>
                  <a:lnTo>
                    <a:pt x="37523" y="116204"/>
                  </a:lnTo>
                  <a:lnTo>
                    <a:pt x="48748" y="120000"/>
                  </a:lnTo>
                  <a:lnTo>
                    <a:pt x="71251" y="120000"/>
                  </a:lnTo>
                  <a:lnTo>
                    <a:pt x="82476" y="116204"/>
                  </a:lnTo>
                  <a:lnTo>
                    <a:pt x="101238" y="101238"/>
                  </a:lnTo>
                  <a:lnTo>
                    <a:pt x="112462" y="82476"/>
                  </a:lnTo>
                  <a:lnTo>
                    <a:pt x="116258" y="71251"/>
                  </a:lnTo>
                  <a:lnTo>
                    <a:pt x="120000" y="59972"/>
                  </a:lnTo>
                  <a:lnTo>
                    <a:pt x="116258" y="48748"/>
                  </a:lnTo>
                  <a:lnTo>
                    <a:pt x="112462" y="37469"/>
                  </a:lnTo>
                  <a:lnTo>
                    <a:pt x="101238" y="18761"/>
                  </a:lnTo>
                  <a:lnTo>
                    <a:pt x="82476" y="7483"/>
                  </a:lnTo>
                  <a:lnTo>
                    <a:pt x="71251" y="3741"/>
                  </a:lnTo>
                  <a:lnTo>
                    <a:pt x="6002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3542910" y="1423209"/>
              <a:ext cx="84585" cy="845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986" y="54"/>
                  </a:moveTo>
                  <a:lnTo>
                    <a:pt x="33766" y="3794"/>
                  </a:lnTo>
                  <a:lnTo>
                    <a:pt x="15013" y="18807"/>
                  </a:lnTo>
                  <a:lnTo>
                    <a:pt x="3794" y="37506"/>
                  </a:lnTo>
                  <a:lnTo>
                    <a:pt x="54" y="48780"/>
                  </a:lnTo>
                  <a:lnTo>
                    <a:pt x="54" y="60000"/>
                  </a:lnTo>
                  <a:lnTo>
                    <a:pt x="54" y="71219"/>
                  </a:lnTo>
                  <a:lnTo>
                    <a:pt x="3794" y="82493"/>
                  </a:lnTo>
                  <a:lnTo>
                    <a:pt x="15013" y="101246"/>
                  </a:lnTo>
                  <a:lnTo>
                    <a:pt x="33766" y="116205"/>
                  </a:lnTo>
                  <a:lnTo>
                    <a:pt x="44986" y="119945"/>
                  </a:lnTo>
                  <a:lnTo>
                    <a:pt x="71219" y="119945"/>
                  </a:lnTo>
                  <a:lnTo>
                    <a:pt x="82493" y="116205"/>
                  </a:lnTo>
                  <a:lnTo>
                    <a:pt x="101192" y="101246"/>
                  </a:lnTo>
                  <a:lnTo>
                    <a:pt x="112466" y="82493"/>
                  </a:lnTo>
                  <a:lnTo>
                    <a:pt x="116205" y="71219"/>
                  </a:lnTo>
                  <a:lnTo>
                    <a:pt x="119945" y="60000"/>
                  </a:lnTo>
                  <a:lnTo>
                    <a:pt x="116205" y="48780"/>
                  </a:lnTo>
                  <a:lnTo>
                    <a:pt x="112466" y="37506"/>
                  </a:lnTo>
                  <a:lnTo>
                    <a:pt x="101192" y="18807"/>
                  </a:lnTo>
                  <a:lnTo>
                    <a:pt x="82493" y="3794"/>
                  </a:lnTo>
                  <a:lnTo>
                    <a:pt x="71219" y="5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4168937" y="1827380"/>
              <a:ext cx="74003" cy="739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0"/>
                  </a:moveTo>
                  <a:lnTo>
                    <a:pt x="38595" y="4276"/>
                  </a:lnTo>
                  <a:lnTo>
                    <a:pt x="17160" y="17169"/>
                  </a:lnTo>
                  <a:lnTo>
                    <a:pt x="4336" y="38553"/>
                  </a:lnTo>
                  <a:lnTo>
                    <a:pt x="61" y="60000"/>
                  </a:lnTo>
                  <a:lnTo>
                    <a:pt x="4336" y="85723"/>
                  </a:lnTo>
                  <a:lnTo>
                    <a:pt x="17160" y="102830"/>
                  </a:lnTo>
                  <a:lnTo>
                    <a:pt x="38595" y="115723"/>
                  </a:lnTo>
                  <a:lnTo>
                    <a:pt x="59969" y="120000"/>
                  </a:lnTo>
                  <a:lnTo>
                    <a:pt x="81404" y="115723"/>
                  </a:lnTo>
                  <a:lnTo>
                    <a:pt x="102839" y="102830"/>
                  </a:lnTo>
                  <a:lnTo>
                    <a:pt x="115663" y="85723"/>
                  </a:lnTo>
                  <a:lnTo>
                    <a:pt x="119938" y="60000"/>
                  </a:lnTo>
                  <a:lnTo>
                    <a:pt x="115663" y="38553"/>
                  </a:lnTo>
                  <a:lnTo>
                    <a:pt x="102839" y="17169"/>
                  </a:lnTo>
                  <a:lnTo>
                    <a:pt x="81404" y="4276"/>
                  </a:lnTo>
                  <a:lnTo>
                    <a:pt x="59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293103" y="1692631"/>
              <a:ext cx="87183" cy="845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274" y="54"/>
                  </a:moveTo>
                  <a:lnTo>
                    <a:pt x="36336" y="3794"/>
                  </a:lnTo>
                  <a:lnTo>
                    <a:pt x="18194" y="18807"/>
                  </a:lnTo>
                  <a:lnTo>
                    <a:pt x="7256" y="37506"/>
                  </a:lnTo>
                  <a:lnTo>
                    <a:pt x="3628" y="48780"/>
                  </a:lnTo>
                  <a:lnTo>
                    <a:pt x="0" y="60000"/>
                  </a:lnTo>
                  <a:lnTo>
                    <a:pt x="3628" y="71273"/>
                  </a:lnTo>
                  <a:lnTo>
                    <a:pt x="7256" y="82493"/>
                  </a:lnTo>
                  <a:lnTo>
                    <a:pt x="18194" y="101246"/>
                  </a:lnTo>
                  <a:lnTo>
                    <a:pt x="36336" y="116205"/>
                  </a:lnTo>
                  <a:lnTo>
                    <a:pt x="47274" y="119945"/>
                  </a:lnTo>
                  <a:lnTo>
                    <a:pt x="72725" y="119945"/>
                  </a:lnTo>
                  <a:lnTo>
                    <a:pt x="83610" y="116205"/>
                  </a:lnTo>
                  <a:lnTo>
                    <a:pt x="101805" y="101246"/>
                  </a:lnTo>
                  <a:lnTo>
                    <a:pt x="112690" y="82493"/>
                  </a:lnTo>
                  <a:lnTo>
                    <a:pt x="116371" y="71273"/>
                  </a:lnTo>
                  <a:lnTo>
                    <a:pt x="120000" y="60000"/>
                  </a:lnTo>
                  <a:lnTo>
                    <a:pt x="116371" y="48780"/>
                  </a:lnTo>
                  <a:lnTo>
                    <a:pt x="112690" y="37506"/>
                  </a:lnTo>
                  <a:lnTo>
                    <a:pt x="101805" y="18807"/>
                  </a:lnTo>
                  <a:lnTo>
                    <a:pt x="83610" y="3794"/>
                  </a:lnTo>
                  <a:lnTo>
                    <a:pt x="72725" y="5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297252" y="1594903"/>
              <a:ext cx="84585" cy="845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780" y="54"/>
                  </a:moveTo>
                  <a:lnTo>
                    <a:pt x="37506" y="3794"/>
                  </a:lnTo>
                  <a:lnTo>
                    <a:pt x="18753" y="15013"/>
                  </a:lnTo>
                  <a:lnTo>
                    <a:pt x="3794" y="33766"/>
                  </a:lnTo>
                  <a:lnTo>
                    <a:pt x="3794" y="45040"/>
                  </a:lnTo>
                  <a:lnTo>
                    <a:pt x="54" y="60000"/>
                  </a:lnTo>
                  <a:lnTo>
                    <a:pt x="3794" y="71219"/>
                  </a:lnTo>
                  <a:lnTo>
                    <a:pt x="3794" y="82493"/>
                  </a:lnTo>
                  <a:lnTo>
                    <a:pt x="18753" y="101246"/>
                  </a:lnTo>
                  <a:lnTo>
                    <a:pt x="37506" y="112466"/>
                  </a:lnTo>
                  <a:lnTo>
                    <a:pt x="48780" y="116205"/>
                  </a:lnTo>
                  <a:lnTo>
                    <a:pt x="60000" y="119945"/>
                  </a:lnTo>
                  <a:lnTo>
                    <a:pt x="71219" y="116205"/>
                  </a:lnTo>
                  <a:lnTo>
                    <a:pt x="82493" y="112466"/>
                  </a:lnTo>
                  <a:lnTo>
                    <a:pt x="101246" y="101246"/>
                  </a:lnTo>
                  <a:lnTo>
                    <a:pt x="116205" y="82493"/>
                  </a:lnTo>
                  <a:lnTo>
                    <a:pt x="119945" y="71219"/>
                  </a:lnTo>
                  <a:lnTo>
                    <a:pt x="119945" y="60000"/>
                  </a:lnTo>
                  <a:lnTo>
                    <a:pt x="119945" y="45040"/>
                  </a:lnTo>
                  <a:lnTo>
                    <a:pt x="116205" y="33766"/>
                  </a:lnTo>
                  <a:lnTo>
                    <a:pt x="101246" y="15013"/>
                  </a:lnTo>
                  <a:lnTo>
                    <a:pt x="82493" y="3794"/>
                  </a:lnTo>
                  <a:lnTo>
                    <a:pt x="71219" y="5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4966657" y="1901307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61"/>
                  </a:moveTo>
                  <a:lnTo>
                    <a:pt x="34321" y="4336"/>
                  </a:lnTo>
                  <a:lnTo>
                    <a:pt x="17160" y="17160"/>
                  </a:lnTo>
                  <a:lnTo>
                    <a:pt x="4336" y="38595"/>
                  </a:lnTo>
                  <a:lnTo>
                    <a:pt x="0" y="60030"/>
                  </a:lnTo>
                  <a:lnTo>
                    <a:pt x="4336" y="85740"/>
                  </a:lnTo>
                  <a:lnTo>
                    <a:pt x="17160" y="102839"/>
                  </a:lnTo>
                  <a:lnTo>
                    <a:pt x="34321" y="115725"/>
                  </a:lnTo>
                  <a:lnTo>
                    <a:pt x="59969" y="120000"/>
                  </a:lnTo>
                  <a:lnTo>
                    <a:pt x="81404" y="115725"/>
                  </a:lnTo>
                  <a:lnTo>
                    <a:pt x="102839" y="102839"/>
                  </a:lnTo>
                  <a:lnTo>
                    <a:pt x="115663" y="85740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839" y="17160"/>
                  </a:lnTo>
                  <a:lnTo>
                    <a:pt x="81404" y="4336"/>
                  </a:lnTo>
                  <a:lnTo>
                    <a:pt x="59969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5249298" y="1880179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61"/>
                  </a:moveTo>
                  <a:lnTo>
                    <a:pt x="38595" y="4336"/>
                  </a:lnTo>
                  <a:lnTo>
                    <a:pt x="17160" y="17160"/>
                  </a:lnTo>
                  <a:lnTo>
                    <a:pt x="4274" y="38595"/>
                  </a:lnTo>
                  <a:lnTo>
                    <a:pt x="0" y="60030"/>
                  </a:lnTo>
                  <a:lnTo>
                    <a:pt x="4274" y="85740"/>
                  </a:lnTo>
                  <a:lnTo>
                    <a:pt x="17160" y="102839"/>
                  </a:lnTo>
                  <a:lnTo>
                    <a:pt x="38595" y="115725"/>
                  </a:lnTo>
                  <a:lnTo>
                    <a:pt x="59969" y="120000"/>
                  </a:lnTo>
                  <a:lnTo>
                    <a:pt x="81404" y="115725"/>
                  </a:lnTo>
                  <a:lnTo>
                    <a:pt x="102839" y="102839"/>
                  </a:lnTo>
                  <a:lnTo>
                    <a:pt x="115663" y="85740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839" y="17160"/>
                  </a:lnTo>
                  <a:lnTo>
                    <a:pt x="81404" y="4336"/>
                  </a:lnTo>
                  <a:lnTo>
                    <a:pt x="59969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5502865" y="1954144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30" y="61"/>
                  </a:moveTo>
                  <a:lnTo>
                    <a:pt x="38595" y="4336"/>
                  </a:lnTo>
                  <a:lnTo>
                    <a:pt x="17160" y="17160"/>
                  </a:lnTo>
                  <a:lnTo>
                    <a:pt x="4336" y="38595"/>
                  </a:lnTo>
                  <a:lnTo>
                    <a:pt x="61" y="60030"/>
                  </a:lnTo>
                  <a:lnTo>
                    <a:pt x="4336" y="85678"/>
                  </a:lnTo>
                  <a:lnTo>
                    <a:pt x="17160" y="102839"/>
                  </a:lnTo>
                  <a:lnTo>
                    <a:pt x="38595" y="115663"/>
                  </a:lnTo>
                  <a:lnTo>
                    <a:pt x="60030" y="120000"/>
                  </a:lnTo>
                  <a:lnTo>
                    <a:pt x="81404" y="115663"/>
                  </a:lnTo>
                  <a:lnTo>
                    <a:pt x="102839" y="102839"/>
                  </a:lnTo>
                  <a:lnTo>
                    <a:pt x="115663" y="85678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839" y="17160"/>
                  </a:lnTo>
                  <a:lnTo>
                    <a:pt x="81404" y="4336"/>
                  </a:lnTo>
                  <a:lnTo>
                    <a:pt x="60030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7217161" y="839475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0"/>
                  </a:moveTo>
                  <a:lnTo>
                    <a:pt x="38595" y="4274"/>
                  </a:lnTo>
                  <a:lnTo>
                    <a:pt x="17160" y="17160"/>
                  </a:lnTo>
                  <a:lnTo>
                    <a:pt x="4336" y="38533"/>
                  </a:lnTo>
                  <a:lnTo>
                    <a:pt x="61" y="59969"/>
                  </a:lnTo>
                  <a:lnTo>
                    <a:pt x="4336" y="85678"/>
                  </a:lnTo>
                  <a:lnTo>
                    <a:pt x="17160" y="102839"/>
                  </a:lnTo>
                  <a:lnTo>
                    <a:pt x="38595" y="115663"/>
                  </a:lnTo>
                  <a:lnTo>
                    <a:pt x="59969" y="119938"/>
                  </a:lnTo>
                  <a:lnTo>
                    <a:pt x="81404" y="115663"/>
                  </a:lnTo>
                  <a:lnTo>
                    <a:pt x="102839" y="102839"/>
                  </a:lnTo>
                  <a:lnTo>
                    <a:pt x="115663" y="85678"/>
                  </a:lnTo>
                  <a:lnTo>
                    <a:pt x="119938" y="59969"/>
                  </a:lnTo>
                  <a:lnTo>
                    <a:pt x="115663" y="38533"/>
                  </a:lnTo>
                  <a:lnTo>
                    <a:pt x="102839" y="17160"/>
                  </a:lnTo>
                  <a:lnTo>
                    <a:pt x="81404" y="4274"/>
                  </a:lnTo>
                  <a:lnTo>
                    <a:pt x="59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7190761" y="987367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61"/>
                  </a:moveTo>
                  <a:lnTo>
                    <a:pt x="38533" y="4336"/>
                  </a:lnTo>
                  <a:lnTo>
                    <a:pt x="17160" y="17222"/>
                  </a:lnTo>
                  <a:lnTo>
                    <a:pt x="4274" y="38595"/>
                  </a:lnTo>
                  <a:lnTo>
                    <a:pt x="0" y="60030"/>
                  </a:lnTo>
                  <a:lnTo>
                    <a:pt x="4274" y="85740"/>
                  </a:lnTo>
                  <a:lnTo>
                    <a:pt x="17160" y="102839"/>
                  </a:lnTo>
                  <a:lnTo>
                    <a:pt x="38533" y="115725"/>
                  </a:lnTo>
                  <a:lnTo>
                    <a:pt x="59969" y="120000"/>
                  </a:lnTo>
                  <a:lnTo>
                    <a:pt x="85678" y="115725"/>
                  </a:lnTo>
                  <a:lnTo>
                    <a:pt x="102777" y="102839"/>
                  </a:lnTo>
                  <a:lnTo>
                    <a:pt x="115663" y="85740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777" y="17222"/>
                  </a:lnTo>
                  <a:lnTo>
                    <a:pt x="85678" y="4336"/>
                  </a:lnTo>
                  <a:lnTo>
                    <a:pt x="59969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8384667" y="1468138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30" y="0"/>
                  </a:moveTo>
                  <a:lnTo>
                    <a:pt x="38595" y="4274"/>
                  </a:lnTo>
                  <a:lnTo>
                    <a:pt x="17160" y="17160"/>
                  </a:lnTo>
                  <a:lnTo>
                    <a:pt x="4336" y="34259"/>
                  </a:lnTo>
                  <a:lnTo>
                    <a:pt x="61" y="59969"/>
                  </a:lnTo>
                  <a:lnTo>
                    <a:pt x="4336" y="81404"/>
                  </a:lnTo>
                  <a:lnTo>
                    <a:pt x="17160" y="102839"/>
                  </a:lnTo>
                  <a:lnTo>
                    <a:pt x="38595" y="115663"/>
                  </a:lnTo>
                  <a:lnTo>
                    <a:pt x="60030" y="119938"/>
                  </a:lnTo>
                  <a:lnTo>
                    <a:pt x="81404" y="115663"/>
                  </a:lnTo>
                  <a:lnTo>
                    <a:pt x="102839" y="102839"/>
                  </a:lnTo>
                  <a:lnTo>
                    <a:pt x="115725" y="81404"/>
                  </a:lnTo>
                  <a:lnTo>
                    <a:pt x="120000" y="59969"/>
                  </a:lnTo>
                  <a:lnTo>
                    <a:pt x="115725" y="34259"/>
                  </a:lnTo>
                  <a:lnTo>
                    <a:pt x="102839" y="17160"/>
                  </a:lnTo>
                  <a:lnTo>
                    <a:pt x="81404" y="4274"/>
                  </a:lnTo>
                  <a:lnTo>
                    <a:pt x="60030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8405795" y="1689995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30" y="61"/>
                  </a:moveTo>
                  <a:lnTo>
                    <a:pt x="38595" y="4336"/>
                  </a:lnTo>
                  <a:lnTo>
                    <a:pt x="17160" y="17160"/>
                  </a:lnTo>
                  <a:lnTo>
                    <a:pt x="4336" y="38595"/>
                  </a:lnTo>
                  <a:lnTo>
                    <a:pt x="61" y="60030"/>
                  </a:lnTo>
                  <a:lnTo>
                    <a:pt x="4336" y="85740"/>
                  </a:lnTo>
                  <a:lnTo>
                    <a:pt x="17160" y="102839"/>
                  </a:lnTo>
                  <a:lnTo>
                    <a:pt x="38595" y="115725"/>
                  </a:lnTo>
                  <a:lnTo>
                    <a:pt x="60030" y="120000"/>
                  </a:lnTo>
                  <a:lnTo>
                    <a:pt x="81466" y="115725"/>
                  </a:lnTo>
                  <a:lnTo>
                    <a:pt x="102839" y="102839"/>
                  </a:lnTo>
                  <a:lnTo>
                    <a:pt x="115725" y="85740"/>
                  </a:lnTo>
                  <a:lnTo>
                    <a:pt x="120000" y="60030"/>
                  </a:lnTo>
                  <a:lnTo>
                    <a:pt x="115725" y="38595"/>
                  </a:lnTo>
                  <a:lnTo>
                    <a:pt x="102839" y="17160"/>
                  </a:lnTo>
                  <a:lnTo>
                    <a:pt x="81466" y="4336"/>
                  </a:lnTo>
                  <a:lnTo>
                    <a:pt x="60030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8638272" y="1653012"/>
              <a:ext cx="73964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1"/>
                  </a:moveTo>
                  <a:lnTo>
                    <a:pt x="38553" y="4336"/>
                  </a:lnTo>
                  <a:lnTo>
                    <a:pt x="17169" y="17160"/>
                  </a:lnTo>
                  <a:lnTo>
                    <a:pt x="4276" y="38595"/>
                  </a:lnTo>
                  <a:lnTo>
                    <a:pt x="0" y="60030"/>
                  </a:lnTo>
                  <a:lnTo>
                    <a:pt x="4276" y="85740"/>
                  </a:lnTo>
                  <a:lnTo>
                    <a:pt x="17169" y="102839"/>
                  </a:lnTo>
                  <a:lnTo>
                    <a:pt x="38553" y="115725"/>
                  </a:lnTo>
                  <a:lnTo>
                    <a:pt x="60000" y="120000"/>
                  </a:lnTo>
                  <a:lnTo>
                    <a:pt x="81446" y="115725"/>
                  </a:lnTo>
                  <a:lnTo>
                    <a:pt x="102830" y="102839"/>
                  </a:lnTo>
                  <a:lnTo>
                    <a:pt x="115723" y="85740"/>
                  </a:lnTo>
                  <a:lnTo>
                    <a:pt x="120000" y="60030"/>
                  </a:lnTo>
                  <a:lnTo>
                    <a:pt x="115723" y="38595"/>
                  </a:lnTo>
                  <a:lnTo>
                    <a:pt x="102830" y="17160"/>
                  </a:lnTo>
                  <a:lnTo>
                    <a:pt x="81446" y="4336"/>
                  </a:lnTo>
                  <a:lnTo>
                    <a:pt x="60000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3648585" y="1494538"/>
              <a:ext cx="203403" cy="2034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54" y="22"/>
                  </a:moveTo>
                  <a:lnTo>
                    <a:pt x="60788" y="1577"/>
                  </a:lnTo>
                  <a:lnTo>
                    <a:pt x="56100" y="4687"/>
                  </a:lnTo>
                  <a:lnTo>
                    <a:pt x="51435" y="7797"/>
                  </a:lnTo>
                  <a:lnTo>
                    <a:pt x="48324" y="12484"/>
                  </a:lnTo>
                  <a:lnTo>
                    <a:pt x="43636" y="9352"/>
                  </a:lnTo>
                  <a:lnTo>
                    <a:pt x="38970" y="7797"/>
                  </a:lnTo>
                  <a:lnTo>
                    <a:pt x="28061" y="7797"/>
                  </a:lnTo>
                  <a:lnTo>
                    <a:pt x="21818" y="9352"/>
                  </a:lnTo>
                  <a:lnTo>
                    <a:pt x="17152" y="12484"/>
                  </a:lnTo>
                  <a:lnTo>
                    <a:pt x="12464" y="15594"/>
                  </a:lnTo>
                  <a:lnTo>
                    <a:pt x="9353" y="20259"/>
                  </a:lnTo>
                  <a:lnTo>
                    <a:pt x="7798" y="24946"/>
                  </a:lnTo>
                  <a:lnTo>
                    <a:pt x="6243" y="29611"/>
                  </a:lnTo>
                  <a:lnTo>
                    <a:pt x="4688" y="34298"/>
                  </a:lnTo>
                  <a:lnTo>
                    <a:pt x="6243" y="40518"/>
                  </a:lnTo>
                  <a:lnTo>
                    <a:pt x="7798" y="46760"/>
                  </a:lnTo>
                  <a:lnTo>
                    <a:pt x="12464" y="52980"/>
                  </a:lnTo>
                  <a:lnTo>
                    <a:pt x="6243" y="57667"/>
                  </a:lnTo>
                  <a:lnTo>
                    <a:pt x="1555" y="65442"/>
                  </a:lnTo>
                  <a:lnTo>
                    <a:pt x="0" y="73239"/>
                  </a:lnTo>
                  <a:lnTo>
                    <a:pt x="1555" y="81036"/>
                  </a:lnTo>
                  <a:lnTo>
                    <a:pt x="3132" y="85701"/>
                  </a:lnTo>
                  <a:lnTo>
                    <a:pt x="4688" y="90388"/>
                  </a:lnTo>
                  <a:lnTo>
                    <a:pt x="7798" y="95053"/>
                  </a:lnTo>
                  <a:lnTo>
                    <a:pt x="12464" y="98163"/>
                  </a:lnTo>
                  <a:lnTo>
                    <a:pt x="17152" y="101295"/>
                  </a:lnTo>
                  <a:lnTo>
                    <a:pt x="21818" y="102850"/>
                  </a:lnTo>
                  <a:lnTo>
                    <a:pt x="32727" y="102850"/>
                  </a:lnTo>
                  <a:lnTo>
                    <a:pt x="38970" y="99718"/>
                  </a:lnTo>
                  <a:lnTo>
                    <a:pt x="40525" y="104405"/>
                  </a:lnTo>
                  <a:lnTo>
                    <a:pt x="43636" y="109070"/>
                  </a:lnTo>
                  <a:lnTo>
                    <a:pt x="51435" y="115312"/>
                  </a:lnTo>
                  <a:lnTo>
                    <a:pt x="60788" y="118422"/>
                  </a:lnTo>
                  <a:lnTo>
                    <a:pt x="65454" y="119977"/>
                  </a:lnTo>
                  <a:lnTo>
                    <a:pt x="70120" y="118422"/>
                  </a:lnTo>
                  <a:lnTo>
                    <a:pt x="74808" y="116867"/>
                  </a:lnTo>
                  <a:lnTo>
                    <a:pt x="79474" y="115312"/>
                  </a:lnTo>
                  <a:lnTo>
                    <a:pt x="87272" y="109070"/>
                  </a:lnTo>
                  <a:lnTo>
                    <a:pt x="91938" y="99718"/>
                  </a:lnTo>
                  <a:lnTo>
                    <a:pt x="91938" y="95053"/>
                  </a:lnTo>
                  <a:lnTo>
                    <a:pt x="91938" y="88811"/>
                  </a:lnTo>
                  <a:lnTo>
                    <a:pt x="98181" y="88811"/>
                  </a:lnTo>
                  <a:lnTo>
                    <a:pt x="104425" y="87256"/>
                  </a:lnTo>
                  <a:lnTo>
                    <a:pt x="109090" y="84146"/>
                  </a:lnTo>
                  <a:lnTo>
                    <a:pt x="112201" y="81036"/>
                  </a:lnTo>
                  <a:lnTo>
                    <a:pt x="115311" y="77926"/>
                  </a:lnTo>
                  <a:lnTo>
                    <a:pt x="118444" y="73239"/>
                  </a:lnTo>
                  <a:lnTo>
                    <a:pt x="119999" y="67019"/>
                  </a:lnTo>
                  <a:lnTo>
                    <a:pt x="119999" y="62332"/>
                  </a:lnTo>
                  <a:lnTo>
                    <a:pt x="119999" y="56112"/>
                  </a:lnTo>
                  <a:lnTo>
                    <a:pt x="116889" y="48315"/>
                  </a:lnTo>
                  <a:lnTo>
                    <a:pt x="112201" y="42073"/>
                  </a:lnTo>
                  <a:lnTo>
                    <a:pt x="105980" y="37408"/>
                  </a:lnTo>
                  <a:lnTo>
                    <a:pt x="98181" y="34298"/>
                  </a:lnTo>
                  <a:lnTo>
                    <a:pt x="99737" y="28056"/>
                  </a:lnTo>
                  <a:lnTo>
                    <a:pt x="98181" y="21836"/>
                  </a:lnTo>
                  <a:lnTo>
                    <a:pt x="96626" y="17149"/>
                  </a:lnTo>
                  <a:lnTo>
                    <a:pt x="95071" y="12484"/>
                  </a:lnTo>
                  <a:lnTo>
                    <a:pt x="90383" y="7797"/>
                  </a:lnTo>
                  <a:lnTo>
                    <a:pt x="87272" y="4687"/>
                  </a:lnTo>
                  <a:lnTo>
                    <a:pt x="82607" y="1577"/>
                  </a:lnTo>
                  <a:lnTo>
                    <a:pt x="76363" y="22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3693476" y="1544740"/>
              <a:ext cx="118893" cy="1083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028" y="0"/>
                  </a:moveTo>
                  <a:lnTo>
                    <a:pt x="50668" y="2920"/>
                  </a:lnTo>
                  <a:lnTo>
                    <a:pt x="50668" y="5841"/>
                  </a:lnTo>
                  <a:lnTo>
                    <a:pt x="50668" y="11724"/>
                  </a:lnTo>
                  <a:lnTo>
                    <a:pt x="53329" y="17566"/>
                  </a:lnTo>
                  <a:lnTo>
                    <a:pt x="53329" y="26328"/>
                  </a:lnTo>
                  <a:lnTo>
                    <a:pt x="50668" y="40973"/>
                  </a:lnTo>
                  <a:lnTo>
                    <a:pt x="50668" y="43894"/>
                  </a:lnTo>
                  <a:lnTo>
                    <a:pt x="48007" y="43894"/>
                  </a:lnTo>
                  <a:lnTo>
                    <a:pt x="42686" y="38052"/>
                  </a:lnTo>
                  <a:lnTo>
                    <a:pt x="34665" y="32211"/>
                  </a:lnTo>
                  <a:lnTo>
                    <a:pt x="29344" y="26328"/>
                  </a:lnTo>
                  <a:lnTo>
                    <a:pt x="24023" y="14645"/>
                  </a:lnTo>
                  <a:lnTo>
                    <a:pt x="21362" y="8804"/>
                  </a:lnTo>
                  <a:lnTo>
                    <a:pt x="18701" y="11724"/>
                  </a:lnTo>
                  <a:lnTo>
                    <a:pt x="16002" y="14645"/>
                  </a:lnTo>
                  <a:lnTo>
                    <a:pt x="13341" y="17566"/>
                  </a:lnTo>
                  <a:lnTo>
                    <a:pt x="16002" y="20486"/>
                  </a:lnTo>
                  <a:lnTo>
                    <a:pt x="18701" y="26328"/>
                  </a:lnTo>
                  <a:lnTo>
                    <a:pt x="24023" y="26328"/>
                  </a:lnTo>
                  <a:lnTo>
                    <a:pt x="34665" y="38052"/>
                  </a:lnTo>
                  <a:lnTo>
                    <a:pt x="45347" y="49777"/>
                  </a:lnTo>
                  <a:lnTo>
                    <a:pt x="40025" y="52698"/>
                  </a:lnTo>
                  <a:lnTo>
                    <a:pt x="29344" y="49777"/>
                  </a:lnTo>
                  <a:lnTo>
                    <a:pt x="13341" y="46814"/>
                  </a:lnTo>
                  <a:lnTo>
                    <a:pt x="10681" y="43894"/>
                  </a:lnTo>
                  <a:lnTo>
                    <a:pt x="2699" y="43894"/>
                  </a:lnTo>
                  <a:lnTo>
                    <a:pt x="38" y="46814"/>
                  </a:lnTo>
                  <a:lnTo>
                    <a:pt x="38" y="52698"/>
                  </a:lnTo>
                  <a:lnTo>
                    <a:pt x="5359" y="58539"/>
                  </a:lnTo>
                  <a:lnTo>
                    <a:pt x="10681" y="58539"/>
                  </a:lnTo>
                  <a:lnTo>
                    <a:pt x="13341" y="52698"/>
                  </a:lnTo>
                  <a:lnTo>
                    <a:pt x="42686" y="58539"/>
                  </a:lnTo>
                  <a:lnTo>
                    <a:pt x="32005" y="64380"/>
                  </a:lnTo>
                  <a:lnTo>
                    <a:pt x="24023" y="70264"/>
                  </a:lnTo>
                  <a:lnTo>
                    <a:pt x="18701" y="70264"/>
                  </a:lnTo>
                  <a:lnTo>
                    <a:pt x="13341" y="76105"/>
                  </a:lnTo>
                  <a:lnTo>
                    <a:pt x="13341" y="81947"/>
                  </a:lnTo>
                  <a:lnTo>
                    <a:pt x="16002" y="87788"/>
                  </a:lnTo>
                  <a:lnTo>
                    <a:pt x="24023" y="87788"/>
                  </a:lnTo>
                  <a:lnTo>
                    <a:pt x="26683" y="84867"/>
                  </a:lnTo>
                  <a:lnTo>
                    <a:pt x="29344" y="76105"/>
                  </a:lnTo>
                  <a:lnTo>
                    <a:pt x="32005" y="73185"/>
                  </a:lnTo>
                  <a:lnTo>
                    <a:pt x="40025" y="67301"/>
                  </a:lnTo>
                  <a:lnTo>
                    <a:pt x="45347" y="64380"/>
                  </a:lnTo>
                  <a:lnTo>
                    <a:pt x="48007" y="64380"/>
                  </a:lnTo>
                  <a:lnTo>
                    <a:pt x="48007" y="70264"/>
                  </a:lnTo>
                  <a:lnTo>
                    <a:pt x="42686" y="79026"/>
                  </a:lnTo>
                  <a:lnTo>
                    <a:pt x="37365" y="90751"/>
                  </a:lnTo>
                  <a:lnTo>
                    <a:pt x="29344" y="96592"/>
                  </a:lnTo>
                  <a:lnTo>
                    <a:pt x="26683" y="102433"/>
                  </a:lnTo>
                  <a:lnTo>
                    <a:pt x="29344" y="105354"/>
                  </a:lnTo>
                  <a:lnTo>
                    <a:pt x="32005" y="111195"/>
                  </a:lnTo>
                  <a:lnTo>
                    <a:pt x="34665" y="111195"/>
                  </a:lnTo>
                  <a:lnTo>
                    <a:pt x="40025" y="108275"/>
                  </a:lnTo>
                  <a:lnTo>
                    <a:pt x="42686" y="102433"/>
                  </a:lnTo>
                  <a:lnTo>
                    <a:pt x="40025" y="96592"/>
                  </a:lnTo>
                  <a:lnTo>
                    <a:pt x="48007" y="81947"/>
                  </a:lnTo>
                  <a:lnTo>
                    <a:pt x="50668" y="70264"/>
                  </a:lnTo>
                  <a:lnTo>
                    <a:pt x="53329" y="67301"/>
                  </a:lnTo>
                  <a:lnTo>
                    <a:pt x="56028" y="67301"/>
                  </a:lnTo>
                  <a:lnTo>
                    <a:pt x="61349" y="84867"/>
                  </a:lnTo>
                  <a:lnTo>
                    <a:pt x="66670" y="99513"/>
                  </a:lnTo>
                  <a:lnTo>
                    <a:pt x="64010" y="105354"/>
                  </a:lnTo>
                  <a:lnTo>
                    <a:pt x="64010" y="108275"/>
                  </a:lnTo>
                  <a:lnTo>
                    <a:pt x="64010" y="114158"/>
                  </a:lnTo>
                  <a:lnTo>
                    <a:pt x="69331" y="120000"/>
                  </a:lnTo>
                  <a:lnTo>
                    <a:pt x="74652" y="120000"/>
                  </a:lnTo>
                  <a:lnTo>
                    <a:pt x="80012" y="114158"/>
                  </a:lnTo>
                  <a:lnTo>
                    <a:pt x="80012" y="108275"/>
                  </a:lnTo>
                  <a:lnTo>
                    <a:pt x="71992" y="99513"/>
                  </a:lnTo>
                  <a:lnTo>
                    <a:pt x="66670" y="79026"/>
                  </a:lnTo>
                  <a:lnTo>
                    <a:pt x="61349" y="70264"/>
                  </a:lnTo>
                  <a:lnTo>
                    <a:pt x="61349" y="61460"/>
                  </a:lnTo>
                  <a:lnTo>
                    <a:pt x="77352" y="70264"/>
                  </a:lnTo>
                  <a:lnTo>
                    <a:pt x="93316" y="79026"/>
                  </a:lnTo>
                  <a:lnTo>
                    <a:pt x="93316" y="84867"/>
                  </a:lnTo>
                  <a:lnTo>
                    <a:pt x="93316" y="87788"/>
                  </a:lnTo>
                  <a:lnTo>
                    <a:pt x="96015" y="87788"/>
                  </a:lnTo>
                  <a:lnTo>
                    <a:pt x="101336" y="90751"/>
                  </a:lnTo>
                  <a:lnTo>
                    <a:pt x="106658" y="87788"/>
                  </a:lnTo>
                  <a:lnTo>
                    <a:pt x="106658" y="81947"/>
                  </a:lnTo>
                  <a:lnTo>
                    <a:pt x="103997" y="76105"/>
                  </a:lnTo>
                  <a:lnTo>
                    <a:pt x="93316" y="70264"/>
                  </a:lnTo>
                  <a:lnTo>
                    <a:pt x="77352" y="64380"/>
                  </a:lnTo>
                  <a:lnTo>
                    <a:pt x="69331" y="58539"/>
                  </a:lnTo>
                  <a:lnTo>
                    <a:pt x="64010" y="55619"/>
                  </a:lnTo>
                  <a:lnTo>
                    <a:pt x="90655" y="52698"/>
                  </a:lnTo>
                  <a:lnTo>
                    <a:pt x="109318" y="52698"/>
                  </a:lnTo>
                  <a:lnTo>
                    <a:pt x="111979" y="55619"/>
                  </a:lnTo>
                  <a:lnTo>
                    <a:pt x="117339" y="52698"/>
                  </a:lnTo>
                  <a:lnTo>
                    <a:pt x="120000" y="49777"/>
                  </a:lnTo>
                  <a:lnTo>
                    <a:pt x="120000" y="46814"/>
                  </a:lnTo>
                  <a:lnTo>
                    <a:pt x="117339" y="40973"/>
                  </a:lnTo>
                  <a:lnTo>
                    <a:pt x="109318" y="40973"/>
                  </a:lnTo>
                  <a:lnTo>
                    <a:pt x="106658" y="43894"/>
                  </a:lnTo>
                  <a:lnTo>
                    <a:pt x="85334" y="49777"/>
                  </a:lnTo>
                  <a:lnTo>
                    <a:pt x="64010" y="49777"/>
                  </a:lnTo>
                  <a:lnTo>
                    <a:pt x="74652" y="38052"/>
                  </a:lnTo>
                  <a:lnTo>
                    <a:pt x="82673" y="26328"/>
                  </a:lnTo>
                  <a:lnTo>
                    <a:pt x="87994" y="26328"/>
                  </a:lnTo>
                  <a:lnTo>
                    <a:pt x="90655" y="23407"/>
                  </a:lnTo>
                  <a:lnTo>
                    <a:pt x="93316" y="23407"/>
                  </a:lnTo>
                  <a:lnTo>
                    <a:pt x="96015" y="17566"/>
                  </a:lnTo>
                  <a:lnTo>
                    <a:pt x="96015" y="14645"/>
                  </a:lnTo>
                  <a:lnTo>
                    <a:pt x="90655" y="11724"/>
                  </a:lnTo>
                  <a:lnTo>
                    <a:pt x="87994" y="11724"/>
                  </a:lnTo>
                  <a:lnTo>
                    <a:pt x="82673" y="14645"/>
                  </a:lnTo>
                  <a:lnTo>
                    <a:pt x="74652" y="26328"/>
                  </a:lnTo>
                  <a:lnTo>
                    <a:pt x="66670" y="38052"/>
                  </a:lnTo>
                  <a:lnTo>
                    <a:pt x="58688" y="43894"/>
                  </a:lnTo>
                  <a:lnTo>
                    <a:pt x="58688" y="40973"/>
                  </a:lnTo>
                  <a:lnTo>
                    <a:pt x="58688" y="32211"/>
                  </a:lnTo>
                  <a:lnTo>
                    <a:pt x="58688" y="20486"/>
                  </a:lnTo>
                  <a:lnTo>
                    <a:pt x="61349" y="14645"/>
                  </a:lnTo>
                  <a:lnTo>
                    <a:pt x="61349" y="11724"/>
                  </a:lnTo>
                  <a:lnTo>
                    <a:pt x="64010" y="5841"/>
                  </a:lnTo>
                  <a:lnTo>
                    <a:pt x="61349" y="2920"/>
                  </a:lnTo>
                  <a:lnTo>
                    <a:pt x="5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7468092" y="1468138"/>
              <a:ext cx="190222" cy="1928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675" y="0"/>
                  </a:moveTo>
                  <a:lnTo>
                    <a:pt x="53336" y="1640"/>
                  </a:lnTo>
                  <a:lnTo>
                    <a:pt x="46684" y="6584"/>
                  </a:lnTo>
                  <a:lnTo>
                    <a:pt x="41671" y="11505"/>
                  </a:lnTo>
                  <a:lnTo>
                    <a:pt x="38345" y="19730"/>
                  </a:lnTo>
                  <a:lnTo>
                    <a:pt x="31669" y="18090"/>
                  </a:lnTo>
                  <a:lnTo>
                    <a:pt x="18341" y="18090"/>
                  </a:lnTo>
                  <a:lnTo>
                    <a:pt x="13352" y="21370"/>
                  </a:lnTo>
                  <a:lnTo>
                    <a:pt x="10026" y="23011"/>
                  </a:lnTo>
                  <a:lnTo>
                    <a:pt x="6676" y="27955"/>
                  </a:lnTo>
                  <a:lnTo>
                    <a:pt x="3350" y="31236"/>
                  </a:lnTo>
                  <a:lnTo>
                    <a:pt x="1687" y="36156"/>
                  </a:lnTo>
                  <a:lnTo>
                    <a:pt x="24" y="42741"/>
                  </a:lnTo>
                  <a:lnTo>
                    <a:pt x="24" y="47662"/>
                  </a:lnTo>
                  <a:lnTo>
                    <a:pt x="1687" y="52606"/>
                  </a:lnTo>
                  <a:lnTo>
                    <a:pt x="3350" y="57527"/>
                  </a:lnTo>
                  <a:lnTo>
                    <a:pt x="6676" y="62448"/>
                  </a:lnTo>
                  <a:lnTo>
                    <a:pt x="10026" y="65752"/>
                  </a:lnTo>
                  <a:lnTo>
                    <a:pt x="6676" y="70673"/>
                  </a:lnTo>
                  <a:lnTo>
                    <a:pt x="5013" y="75618"/>
                  </a:lnTo>
                  <a:lnTo>
                    <a:pt x="3350" y="80538"/>
                  </a:lnTo>
                  <a:lnTo>
                    <a:pt x="3350" y="87123"/>
                  </a:lnTo>
                  <a:lnTo>
                    <a:pt x="5013" y="92044"/>
                  </a:lnTo>
                  <a:lnTo>
                    <a:pt x="6676" y="96965"/>
                  </a:lnTo>
                  <a:lnTo>
                    <a:pt x="10026" y="101909"/>
                  </a:lnTo>
                  <a:lnTo>
                    <a:pt x="13352" y="105190"/>
                  </a:lnTo>
                  <a:lnTo>
                    <a:pt x="18341" y="108470"/>
                  </a:lnTo>
                  <a:lnTo>
                    <a:pt x="23354" y="110110"/>
                  </a:lnTo>
                  <a:lnTo>
                    <a:pt x="28343" y="111774"/>
                  </a:lnTo>
                  <a:lnTo>
                    <a:pt x="35019" y="111774"/>
                  </a:lnTo>
                  <a:lnTo>
                    <a:pt x="41671" y="110110"/>
                  </a:lnTo>
                  <a:lnTo>
                    <a:pt x="46684" y="106830"/>
                  </a:lnTo>
                  <a:lnTo>
                    <a:pt x="51673" y="113415"/>
                  </a:lnTo>
                  <a:lnTo>
                    <a:pt x="58349" y="116695"/>
                  </a:lnTo>
                  <a:lnTo>
                    <a:pt x="66663" y="119976"/>
                  </a:lnTo>
                  <a:lnTo>
                    <a:pt x="73340" y="119976"/>
                  </a:lnTo>
                  <a:lnTo>
                    <a:pt x="79991" y="118335"/>
                  </a:lnTo>
                  <a:lnTo>
                    <a:pt x="85005" y="116695"/>
                  </a:lnTo>
                  <a:lnTo>
                    <a:pt x="88330" y="113415"/>
                  </a:lnTo>
                  <a:lnTo>
                    <a:pt x="93319" y="110110"/>
                  </a:lnTo>
                  <a:lnTo>
                    <a:pt x="96670" y="105190"/>
                  </a:lnTo>
                  <a:lnTo>
                    <a:pt x="98332" y="100269"/>
                  </a:lnTo>
                  <a:lnTo>
                    <a:pt x="98332" y="95324"/>
                  </a:lnTo>
                  <a:lnTo>
                    <a:pt x="98332" y="90404"/>
                  </a:lnTo>
                  <a:lnTo>
                    <a:pt x="98332" y="83819"/>
                  </a:lnTo>
                  <a:lnTo>
                    <a:pt x="106672" y="80538"/>
                  </a:lnTo>
                  <a:lnTo>
                    <a:pt x="114986" y="73954"/>
                  </a:lnTo>
                  <a:lnTo>
                    <a:pt x="118337" y="65752"/>
                  </a:lnTo>
                  <a:lnTo>
                    <a:pt x="120000" y="54247"/>
                  </a:lnTo>
                  <a:lnTo>
                    <a:pt x="116649" y="44381"/>
                  </a:lnTo>
                  <a:lnTo>
                    <a:pt x="109997" y="37797"/>
                  </a:lnTo>
                  <a:lnTo>
                    <a:pt x="101658" y="32876"/>
                  </a:lnTo>
                  <a:lnTo>
                    <a:pt x="91656" y="29595"/>
                  </a:lnTo>
                  <a:lnTo>
                    <a:pt x="91656" y="24651"/>
                  </a:lnTo>
                  <a:lnTo>
                    <a:pt x="91656" y="18090"/>
                  </a:lnTo>
                  <a:lnTo>
                    <a:pt x="88330" y="13145"/>
                  </a:lnTo>
                  <a:lnTo>
                    <a:pt x="86668" y="9865"/>
                  </a:lnTo>
                  <a:lnTo>
                    <a:pt x="81679" y="4944"/>
                  </a:lnTo>
                  <a:lnTo>
                    <a:pt x="78328" y="3280"/>
                  </a:lnTo>
                  <a:lnTo>
                    <a:pt x="73340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7513021" y="1505121"/>
              <a:ext cx="103038" cy="1109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280" y="0"/>
                  </a:moveTo>
                  <a:lnTo>
                    <a:pt x="46140" y="2851"/>
                  </a:lnTo>
                  <a:lnTo>
                    <a:pt x="46140" y="8595"/>
                  </a:lnTo>
                  <a:lnTo>
                    <a:pt x="49210" y="11446"/>
                  </a:lnTo>
                  <a:lnTo>
                    <a:pt x="52280" y="34297"/>
                  </a:lnTo>
                  <a:lnTo>
                    <a:pt x="52280" y="48553"/>
                  </a:lnTo>
                  <a:lnTo>
                    <a:pt x="49210" y="57148"/>
                  </a:lnTo>
                  <a:lnTo>
                    <a:pt x="40000" y="45702"/>
                  </a:lnTo>
                  <a:lnTo>
                    <a:pt x="30745" y="34297"/>
                  </a:lnTo>
                  <a:lnTo>
                    <a:pt x="27675" y="31446"/>
                  </a:lnTo>
                  <a:lnTo>
                    <a:pt x="27675" y="28595"/>
                  </a:lnTo>
                  <a:lnTo>
                    <a:pt x="27675" y="22851"/>
                  </a:lnTo>
                  <a:lnTo>
                    <a:pt x="18464" y="22851"/>
                  </a:lnTo>
                  <a:lnTo>
                    <a:pt x="15394" y="25702"/>
                  </a:lnTo>
                  <a:lnTo>
                    <a:pt x="15394" y="28595"/>
                  </a:lnTo>
                  <a:lnTo>
                    <a:pt x="18464" y="34297"/>
                  </a:lnTo>
                  <a:lnTo>
                    <a:pt x="36929" y="51446"/>
                  </a:lnTo>
                  <a:lnTo>
                    <a:pt x="43070" y="60000"/>
                  </a:lnTo>
                  <a:lnTo>
                    <a:pt x="33859" y="60000"/>
                  </a:lnTo>
                  <a:lnTo>
                    <a:pt x="21535" y="57148"/>
                  </a:lnTo>
                  <a:lnTo>
                    <a:pt x="15394" y="57148"/>
                  </a:lnTo>
                  <a:lnTo>
                    <a:pt x="12324" y="54297"/>
                  </a:lnTo>
                  <a:lnTo>
                    <a:pt x="3070" y="54297"/>
                  </a:lnTo>
                  <a:lnTo>
                    <a:pt x="0" y="60000"/>
                  </a:lnTo>
                  <a:lnTo>
                    <a:pt x="3070" y="65702"/>
                  </a:lnTo>
                  <a:lnTo>
                    <a:pt x="12324" y="65702"/>
                  </a:lnTo>
                  <a:lnTo>
                    <a:pt x="18464" y="62851"/>
                  </a:lnTo>
                  <a:lnTo>
                    <a:pt x="24605" y="62851"/>
                  </a:lnTo>
                  <a:lnTo>
                    <a:pt x="40000" y="68553"/>
                  </a:lnTo>
                  <a:lnTo>
                    <a:pt x="43070" y="68553"/>
                  </a:lnTo>
                  <a:lnTo>
                    <a:pt x="43070" y="71446"/>
                  </a:lnTo>
                  <a:lnTo>
                    <a:pt x="36929" y="77148"/>
                  </a:lnTo>
                  <a:lnTo>
                    <a:pt x="30745" y="82851"/>
                  </a:lnTo>
                  <a:lnTo>
                    <a:pt x="21535" y="88553"/>
                  </a:lnTo>
                  <a:lnTo>
                    <a:pt x="9210" y="91446"/>
                  </a:lnTo>
                  <a:lnTo>
                    <a:pt x="6140" y="97148"/>
                  </a:lnTo>
                  <a:lnTo>
                    <a:pt x="6140" y="100000"/>
                  </a:lnTo>
                  <a:lnTo>
                    <a:pt x="9210" y="102851"/>
                  </a:lnTo>
                  <a:lnTo>
                    <a:pt x="18464" y="102851"/>
                  </a:lnTo>
                  <a:lnTo>
                    <a:pt x="21535" y="97148"/>
                  </a:lnTo>
                  <a:lnTo>
                    <a:pt x="21535" y="94297"/>
                  </a:lnTo>
                  <a:lnTo>
                    <a:pt x="33859" y="82851"/>
                  </a:lnTo>
                  <a:lnTo>
                    <a:pt x="49210" y="74297"/>
                  </a:lnTo>
                  <a:lnTo>
                    <a:pt x="49210" y="80000"/>
                  </a:lnTo>
                  <a:lnTo>
                    <a:pt x="49210" y="88553"/>
                  </a:lnTo>
                  <a:lnTo>
                    <a:pt x="43070" y="105702"/>
                  </a:lnTo>
                  <a:lnTo>
                    <a:pt x="40000" y="108553"/>
                  </a:lnTo>
                  <a:lnTo>
                    <a:pt x="36929" y="111446"/>
                  </a:lnTo>
                  <a:lnTo>
                    <a:pt x="36929" y="114297"/>
                  </a:lnTo>
                  <a:lnTo>
                    <a:pt x="40000" y="117148"/>
                  </a:lnTo>
                  <a:lnTo>
                    <a:pt x="43070" y="120000"/>
                  </a:lnTo>
                  <a:lnTo>
                    <a:pt x="49210" y="120000"/>
                  </a:lnTo>
                  <a:lnTo>
                    <a:pt x="52280" y="117148"/>
                  </a:lnTo>
                  <a:lnTo>
                    <a:pt x="52280" y="111446"/>
                  </a:lnTo>
                  <a:lnTo>
                    <a:pt x="49210" y="105702"/>
                  </a:lnTo>
                  <a:lnTo>
                    <a:pt x="55394" y="80000"/>
                  </a:lnTo>
                  <a:lnTo>
                    <a:pt x="67675" y="97148"/>
                  </a:lnTo>
                  <a:lnTo>
                    <a:pt x="64605" y="102851"/>
                  </a:lnTo>
                  <a:lnTo>
                    <a:pt x="70745" y="108553"/>
                  </a:lnTo>
                  <a:lnTo>
                    <a:pt x="83070" y="108553"/>
                  </a:lnTo>
                  <a:lnTo>
                    <a:pt x="83070" y="100000"/>
                  </a:lnTo>
                  <a:lnTo>
                    <a:pt x="83070" y="97148"/>
                  </a:lnTo>
                  <a:lnTo>
                    <a:pt x="80000" y="94297"/>
                  </a:lnTo>
                  <a:lnTo>
                    <a:pt x="73815" y="94297"/>
                  </a:lnTo>
                  <a:lnTo>
                    <a:pt x="70745" y="91446"/>
                  </a:lnTo>
                  <a:lnTo>
                    <a:pt x="64605" y="82851"/>
                  </a:lnTo>
                  <a:lnTo>
                    <a:pt x="64605" y="77148"/>
                  </a:lnTo>
                  <a:lnTo>
                    <a:pt x="64605" y="74297"/>
                  </a:lnTo>
                  <a:lnTo>
                    <a:pt x="67675" y="74297"/>
                  </a:lnTo>
                  <a:lnTo>
                    <a:pt x="76929" y="80000"/>
                  </a:lnTo>
                  <a:lnTo>
                    <a:pt x="89210" y="88553"/>
                  </a:lnTo>
                  <a:lnTo>
                    <a:pt x="92280" y="94297"/>
                  </a:lnTo>
                  <a:lnTo>
                    <a:pt x="98464" y="97148"/>
                  </a:lnTo>
                  <a:lnTo>
                    <a:pt x="101535" y="97148"/>
                  </a:lnTo>
                  <a:lnTo>
                    <a:pt x="107675" y="94297"/>
                  </a:lnTo>
                  <a:lnTo>
                    <a:pt x="107675" y="88553"/>
                  </a:lnTo>
                  <a:lnTo>
                    <a:pt x="104605" y="85702"/>
                  </a:lnTo>
                  <a:lnTo>
                    <a:pt x="101535" y="82851"/>
                  </a:lnTo>
                  <a:lnTo>
                    <a:pt x="95350" y="82851"/>
                  </a:lnTo>
                  <a:lnTo>
                    <a:pt x="80000" y="74297"/>
                  </a:lnTo>
                  <a:lnTo>
                    <a:pt x="70745" y="71446"/>
                  </a:lnTo>
                  <a:lnTo>
                    <a:pt x="67675" y="68553"/>
                  </a:lnTo>
                  <a:lnTo>
                    <a:pt x="67675" y="65702"/>
                  </a:lnTo>
                  <a:lnTo>
                    <a:pt x="83070" y="60000"/>
                  </a:lnTo>
                  <a:lnTo>
                    <a:pt x="101535" y="57148"/>
                  </a:lnTo>
                  <a:lnTo>
                    <a:pt x="104605" y="60000"/>
                  </a:lnTo>
                  <a:lnTo>
                    <a:pt x="110745" y="62851"/>
                  </a:lnTo>
                  <a:lnTo>
                    <a:pt x="113815" y="60000"/>
                  </a:lnTo>
                  <a:lnTo>
                    <a:pt x="119955" y="57148"/>
                  </a:lnTo>
                  <a:lnTo>
                    <a:pt x="119955" y="51446"/>
                  </a:lnTo>
                  <a:lnTo>
                    <a:pt x="113815" y="45702"/>
                  </a:lnTo>
                  <a:lnTo>
                    <a:pt x="110745" y="45702"/>
                  </a:lnTo>
                  <a:lnTo>
                    <a:pt x="98464" y="51446"/>
                  </a:lnTo>
                  <a:lnTo>
                    <a:pt x="80000" y="57148"/>
                  </a:lnTo>
                  <a:lnTo>
                    <a:pt x="70745" y="60000"/>
                  </a:lnTo>
                  <a:lnTo>
                    <a:pt x="61535" y="60000"/>
                  </a:lnTo>
                  <a:lnTo>
                    <a:pt x="70745" y="42851"/>
                  </a:lnTo>
                  <a:lnTo>
                    <a:pt x="83070" y="28595"/>
                  </a:lnTo>
                  <a:lnTo>
                    <a:pt x="92280" y="28595"/>
                  </a:lnTo>
                  <a:lnTo>
                    <a:pt x="95350" y="22851"/>
                  </a:lnTo>
                  <a:lnTo>
                    <a:pt x="92280" y="17148"/>
                  </a:lnTo>
                  <a:lnTo>
                    <a:pt x="86140" y="14297"/>
                  </a:lnTo>
                  <a:lnTo>
                    <a:pt x="80000" y="17148"/>
                  </a:lnTo>
                  <a:lnTo>
                    <a:pt x="73815" y="28595"/>
                  </a:lnTo>
                  <a:lnTo>
                    <a:pt x="64605" y="42851"/>
                  </a:lnTo>
                  <a:lnTo>
                    <a:pt x="58464" y="51446"/>
                  </a:lnTo>
                  <a:lnTo>
                    <a:pt x="55394" y="54297"/>
                  </a:lnTo>
                  <a:lnTo>
                    <a:pt x="58464" y="28595"/>
                  </a:lnTo>
                  <a:lnTo>
                    <a:pt x="58464" y="11446"/>
                  </a:lnTo>
                  <a:lnTo>
                    <a:pt x="61535" y="8595"/>
                  </a:lnTo>
                  <a:lnTo>
                    <a:pt x="58464" y="2851"/>
                  </a:lnTo>
                  <a:lnTo>
                    <a:pt x="55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5962471" y="1531521"/>
              <a:ext cx="232477" cy="23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997" y="19"/>
                  </a:moveTo>
                  <a:lnTo>
                    <a:pt x="69554" y="1364"/>
                  </a:lnTo>
                  <a:lnTo>
                    <a:pt x="64092" y="2710"/>
                  </a:lnTo>
                  <a:lnTo>
                    <a:pt x="58649" y="6746"/>
                  </a:lnTo>
                  <a:lnTo>
                    <a:pt x="53186" y="12148"/>
                  </a:lnTo>
                  <a:lnTo>
                    <a:pt x="47743" y="8092"/>
                  </a:lnTo>
                  <a:lnTo>
                    <a:pt x="39559" y="5401"/>
                  </a:lnTo>
                  <a:lnTo>
                    <a:pt x="31375" y="5401"/>
                  </a:lnTo>
                  <a:lnTo>
                    <a:pt x="24552" y="8092"/>
                  </a:lnTo>
                  <a:lnTo>
                    <a:pt x="19109" y="10802"/>
                  </a:lnTo>
                  <a:lnTo>
                    <a:pt x="15007" y="13493"/>
                  </a:lnTo>
                  <a:lnTo>
                    <a:pt x="12285" y="18875"/>
                  </a:lnTo>
                  <a:lnTo>
                    <a:pt x="9564" y="22931"/>
                  </a:lnTo>
                  <a:lnTo>
                    <a:pt x="8203" y="28313"/>
                  </a:lnTo>
                  <a:lnTo>
                    <a:pt x="8203" y="33714"/>
                  </a:lnTo>
                  <a:lnTo>
                    <a:pt x="8203" y="39116"/>
                  </a:lnTo>
                  <a:lnTo>
                    <a:pt x="10925" y="44497"/>
                  </a:lnTo>
                  <a:lnTo>
                    <a:pt x="13646" y="48553"/>
                  </a:lnTo>
                  <a:lnTo>
                    <a:pt x="9564" y="52590"/>
                  </a:lnTo>
                  <a:lnTo>
                    <a:pt x="5462" y="55281"/>
                  </a:lnTo>
                  <a:lnTo>
                    <a:pt x="2741" y="59337"/>
                  </a:lnTo>
                  <a:lnTo>
                    <a:pt x="1380" y="64718"/>
                  </a:lnTo>
                  <a:lnTo>
                    <a:pt x="19" y="68774"/>
                  </a:lnTo>
                  <a:lnTo>
                    <a:pt x="19" y="74156"/>
                  </a:lnTo>
                  <a:lnTo>
                    <a:pt x="1380" y="78212"/>
                  </a:lnTo>
                  <a:lnTo>
                    <a:pt x="2741" y="83594"/>
                  </a:lnTo>
                  <a:lnTo>
                    <a:pt x="5462" y="87650"/>
                  </a:lnTo>
                  <a:lnTo>
                    <a:pt x="8203" y="91686"/>
                  </a:lnTo>
                  <a:lnTo>
                    <a:pt x="12285" y="95723"/>
                  </a:lnTo>
                  <a:lnTo>
                    <a:pt x="16368" y="97068"/>
                  </a:lnTo>
                  <a:lnTo>
                    <a:pt x="21830" y="98433"/>
                  </a:lnTo>
                  <a:lnTo>
                    <a:pt x="25912" y="99779"/>
                  </a:lnTo>
                  <a:lnTo>
                    <a:pt x="31375" y="99779"/>
                  </a:lnTo>
                  <a:lnTo>
                    <a:pt x="36818" y="98433"/>
                  </a:lnTo>
                  <a:lnTo>
                    <a:pt x="38198" y="103815"/>
                  </a:lnTo>
                  <a:lnTo>
                    <a:pt x="40920" y="109216"/>
                  </a:lnTo>
                  <a:lnTo>
                    <a:pt x="45002" y="113253"/>
                  </a:lnTo>
                  <a:lnTo>
                    <a:pt x="49104" y="115944"/>
                  </a:lnTo>
                  <a:lnTo>
                    <a:pt x="54547" y="118654"/>
                  </a:lnTo>
                  <a:lnTo>
                    <a:pt x="58649" y="120000"/>
                  </a:lnTo>
                  <a:lnTo>
                    <a:pt x="69554" y="120000"/>
                  </a:lnTo>
                  <a:lnTo>
                    <a:pt x="74997" y="117309"/>
                  </a:lnTo>
                  <a:lnTo>
                    <a:pt x="81820" y="113253"/>
                  </a:lnTo>
                  <a:lnTo>
                    <a:pt x="87283" y="106506"/>
                  </a:lnTo>
                  <a:lnTo>
                    <a:pt x="90004" y="99779"/>
                  </a:lnTo>
                  <a:lnTo>
                    <a:pt x="91365" y="91686"/>
                  </a:lnTo>
                  <a:lnTo>
                    <a:pt x="98188" y="90341"/>
                  </a:lnTo>
                  <a:lnTo>
                    <a:pt x="103631" y="88995"/>
                  </a:lnTo>
                  <a:lnTo>
                    <a:pt x="109094" y="86285"/>
                  </a:lnTo>
                  <a:lnTo>
                    <a:pt x="113176" y="82248"/>
                  </a:lnTo>
                  <a:lnTo>
                    <a:pt x="115898" y="78212"/>
                  </a:lnTo>
                  <a:lnTo>
                    <a:pt x="118639" y="72811"/>
                  </a:lnTo>
                  <a:lnTo>
                    <a:pt x="120000" y="68774"/>
                  </a:lnTo>
                  <a:lnTo>
                    <a:pt x="120000" y="63373"/>
                  </a:lnTo>
                  <a:lnTo>
                    <a:pt x="120000" y="57972"/>
                  </a:lnTo>
                  <a:lnTo>
                    <a:pt x="117278" y="52590"/>
                  </a:lnTo>
                  <a:lnTo>
                    <a:pt x="114537" y="47188"/>
                  </a:lnTo>
                  <a:lnTo>
                    <a:pt x="110455" y="43152"/>
                  </a:lnTo>
                  <a:lnTo>
                    <a:pt x="106373" y="40461"/>
                  </a:lnTo>
                  <a:lnTo>
                    <a:pt x="102271" y="37751"/>
                  </a:lnTo>
                  <a:lnTo>
                    <a:pt x="103631" y="32369"/>
                  </a:lnTo>
                  <a:lnTo>
                    <a:pt x="103631" y="26967"/>
                  </a:lnTo>
                  <a:lnTo>
                    <a:pt x="103631" y="21585"/>
                  </a:lnTo>
                  <a:lnTo>
                    <a:pt x="100910" y="16184"/>
                  </a:lnTo>
                  <a:lnTo>
                    <a:pt x="98188" y="12148"/>
                  </a:lnTo>
                  <a:lnTo>
                    <a:pt x="94087" y="8092"/>
                  </a:lnTo>
                  <a:lnTo>
                    <a:pt x="90004" y="4055"/>
                  </a:lnTo>
                  <a:lnTo>
                    <a:pt x="85903" y="2710"/>
                  </a:lnTo>
                  <a:lnTo>
                    <a:pt x="80460" y="1364"/>
                  </a:lnTo>
                  <a:lnTo>
                    <a:pt x="74997" y="19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6015308" y="1584358"/>
              <a:ext cx="116257" cy="132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096" y="0"/>
                  </a:moveTo>
                  <a:lnTo>
                    <a:pt x="46375" y="7218"/>
                  </a:lnTo>
                  <a:lnTo>
                    <a:pt x="46375" y="9612"/>
                  </a:lnTo>
                  <a:lnTo>
                    <a:pt x="46375" y="12006"/>
                  </a:lnTo>
                  <a:lnTo>
                    <a:pt x="51817" y="14401"/>
                  </a:lnTo>
                  <a:lnTo>
                    <a:pt x="54538" y="26408"/>
                  </a:lnTo>
                  <a:lnTo>
                    <a:pt x="54538" y="43204"/>
                  </a:lnTo>
                  <a:lnTo>
                    <a:pt x="46375" y="35986"/>
                  </a:lnTo>
                  <a:lnTo>
                    <a:pt x="38172" y="28802"/>
                  </a:lnTo>
                  <a:lnTo>
                    <a:pt x="38172" y="24013"/>
                  </a:lnTo>
                  <a:lnTo>
                    <a:pt x="30009" y="19190"/>
                  </a:lnTo>
                  <a:lnTo>
                    <a:pt x="24567" y="19190"/>
                  </a:lnTo>
                  <a:lnTo>
                    <a:pt x="19086" y="24013"/>
                  </a:lnTo>
                  <a:lnTo>
                    <a:pt x="19086" y="26408"/>
                  </a:lnTo>
                  <a:lnTo>
                    <a:pt x="19086" y="31197"/>
                  </a:lnTo>
                  <a:lnTo>
                    <a:pt x="21846" y="33591"/>
                  </a:lnTo>
                  <a:lnTo>
                    <a:pt x="24567" y="35986"/>
                  </a:lnTo>
                  <a:lnTo>
                    <a:pt x="38172" y="35986"/>
                  </a:lnTo>
                  <a:lnTo>
                    <a:pt x="46375" y="43204"/>
                  </a:lnTo>
                  <a:lnTo>
                    <a:pt x="49096" y="47993"/>
                  </a:lnTo>
                  <a:lnTo>
                    <a:pt x="49096" y="50387"/>
                  </a:lnTo>
                  <a:lnTo>
                    <a:pt x="43654" y="52781"/>
                  </a:lnTo>
                  <a:lnTo>
                    <a:pt x="35451" y="50387"/>
                  </a:lnTo>
                  <a:lnTo>
                    <a:pt x="19086" y="45598"/>
                  </a:lnTo>
                  <a:lnTo>
                    <a:pt x="10923" y="38415"/>
                  </a:lnTo>
                  <a:lnTo>
                    <a:pt x="5481" y="38415"/>
                  </a:lnTo>
                  <a:lnTo>
                    <a:pt x="2760" y="40809"/>
                  </a:lnTo>
                  <a:lnTo>
                    <a:pt x="0" y="43204"/>
                  </a:lnTo>
                  <a:lnTo>
                    <a:pt x="0" y="47993"/>
                  </a:lnTo>
                  <a:lnTo>
                    <a:pt x="2760" y="52781"/>
                  </a:lnTo>
                  <a:lnTo>
                    <a:pt x="8202" y="55176"/>
                  </a:lnTo>
                  <a:lnTo>
                    <a:pt x="13644" y="50387"/>
                  </a:lnTo>
                  <a:lnTo>
                    <a:pt x="32730" y="55176"/>
                  </a:lnTo>
                  <a:lnTo>
                    <a:pt x="43654" y="57605"/>
                  </a:lnTo>
                  <a:lnTo>
                    <a:pt x="49096" y="57605"/>
                  </a:lnTo>
                  <a:lnTo>
                    <a:pt x="51817" y="60000"/>
                  </a:lnTo>
                  <a:lnTo>
                    <a:pt x="35451" y="69577"/>
                  </a:lnTo>
                  <a:lnTo>
                    <a:pt x="19086" y="76795"/>
                  </a:lnTo>
                  <a:lnTo>
                    <a:pt x="8202" y="76795"/>
                  </a:lnTo>
                  <a:lnTo>
                    <a:pt x="2760" y="79190"/>
                  </a:lnTo>
                  <a:lnTo>
                    <a:pt x="0" y="83979"/>
                  </a:lnTo>
                  <a:lnTo>
                    <a:pt x="2760" y="88768"/>
                  </a:lnTo>
                  <a:lnTo>
                    <a:pt x="5481" y="93591"/>
                  </a:lnTo>
                  <a:lnTo>
                    <a:pt x="8202" y="93591"/>
                  </a:lnTo>
                  <a:lnTo>
                    <a:pt x="13644" y="91197"/>
                  </a:lnTo>
                  <a:lnTo>
                    <a:pt x="21846" y="83979"/>
                  </a:lnTo>
                  <a:lnTo>
                    <a:pt x="40933" y="71972"/>
                  </a:lnTo>
                  <a:lnTo>
                    <a:pt x="49096" y="67183"/>
                  </a:lnTo>
                  <a:lnTo>
                    <a:pt x="57259" y="64788"/>
                  </a:lnTo>
                  <a:lnTo>
                    <a:pt x="57259" y="69577"/>
                  </a:lnTo>
                  <a:lnTo>
                    <a:pt x="54538" y="81584"/>
                  </a:lnTo>
                  <a:lnTo>
                    <a:pt x="49096" y="100775"/>
                  </a:lnTo>
                  <a:lnTo>
                    <a:pt x="43654" y="100775"/>
                  </a:lnTo>
                  <a:lnTo>
                    <a:pt x="40933" y="103169"/>
                  </a:lnTo>
                  <a:lnTo>
                    <a:pt x="38172" y="105563"/>
                  </a:lnTo>
                  <a:lnTo>
                    <a:pt x="38172" y="110387"/>
                  </a:lnTo>
                  <a:lnTo>
                    <a:pt x="43654" y="115176"/>
                  </a:lnTo>
                  <a:lnTo>
                    <a:pt x="49096" y="115176"/>
                  </a:lnTo>
                  <a:lnTo>
                    <a:pt x="54538" y="110387"/>
                  </a:lnTo>
                  <a:lnTo>
                    <a:pt x="57259" y="98380"/>
                  </a:lnTo>
                  <a:lnTo>
                    <a:pt x="60019" y="81584"/>
                  </a:lnTo>
                  <a:lnTo>
                    <a:pt x="62740" y="71972"/>
                  </a:lnTo>
                  <a:lnTo>
                    <a:pt x="65461" y="67183"/>
                  </a:lnTo>
                  <a:lnTo>
                    <a:pt x="73624" y="91197"/>
                  </a:lnTo>
                  <a:lnTo>
                    <a:pt x="79066" y="110387"/>
                  </a:lnTo>
                  <a:lnTo>
                    <a:pt x="79066" y="112781"/>
                  </a:lnTo>
                  <a:lnTo>
                    <a:pt x="81827" y="117570"/>
                  </a:lnTo>
                  <a:lnTo>
                    <a:pt x="84548" y="119965"/>
                  </a:lnTo>
                  <a:lnTo>
                    <a:pt x="89990" y="119965"/>
                  </a:lnTo>
                  <a:lnTo>
                    <a:pt x="92711" y="115176"/>
                  </a:lnTo>
                  <a:lnTo>
                    <a:pt x="92711" y="110387"/>
                  </a:lnTo>
                  <a:lnTo>
                    <a:pt x="92711" y="107993"/>
                  </a:lnTo>
                  <a:lnTo>
                    <a:pt x="89990" y="105563"/>
                  </a:lnTo>
                  <a:lnTo>
                    <a:pt x="79066" y="86373"/>
                  </a:lnTo>
                  <a:lnTo>
                    <a:pt x="70903" y="71972"/>
                  </a:lnTo>
                  <a:lnTo>
                    <a:pt x="70903" y="64788"/>
                  </a:lnTo>
                  <a:lnTo>
                    <a:pt x="84548" y="71972"/>
                  </a:lnTo>
                  <a:lnTo>
                    <a:pt x="98153" y="79190"/>
                  </a:lnTo>
                  <a:lnTo>
                    <a:pt x="103634" y="81584"/>
                  </a:lnTo>
                  <a:lnTo>
                    <a:pt x="103634" y="83979"/>
                  </a:lnTo>
                  <a:lnTo>
                    <a:pt x="106355" y="88768"/>
                  </a:lnTo>
                  <a:lnTo>
                    <a:pt x="111797" y="88768"/>
                  </a:lnTo>
                  <a:lnTo>
                    <a:pt x="117239" y="86373"/>
                  </a:lnTo>
                  <a:lnTo>
                    <a:pt x="117239" y="83979"/>
                  </a:lnTo>
                  <a:lnTo>
                    <a:pt x="117239" y="79190"/>
                  </a:lnTo>
                  <a:lnTo>
                    <a:pt x="114518" y="76795"/>
                  </a:lnTo>
                  <a:lnTo>
                    <a:pt x="98153" y="69577"/>
                  </a:lnTo>
                  <a:lnTo>
                    <a:pt x="84548" y="62394"/>
                  </a:lnTo>
                  <a:lnTo>
                    <a:pt x="79066" y="60000"/>
                  </a:lnTo>
                  <a:lnTo>
                    <a:pt x="76345" y="57605"/>
                  </a:lnTo>
                  <a:lnTo>
                    <a:pt x="79066" y="55176"/>
                  </a:lnTo>
                  <a:lnTo>
                    <a:pt x="87269" y="55176"/>
                  </a:lnTo>
                  <a:lnTo>
                    <a:pt x="100913" y="52781"/>
                  </a:lnTo>
                  <a:lnTo>
                    <a:pt x="106355" y="52781"/>
                  </a:lnTo>
                  <a:lnTo>
                    <a:pt x="111797" y="55176"/>
                  </a:lnTo>
                  <a:lnTo>
                    <a:pt x="114518" y="52781"/>
                  </a:lnTo>
                  <a:lnTo>
                    <a:pt x="117239" y="50387"/>
                  </a:lnTo>
                  <a:lnTo>
                    <a:pt x="120000" y="45598"/>
                  </a:lnTo>
                  <a:lnTo>
                    <a:pt x="120000" y="43204"/>
                  </a:lnTo>
                  <a:lnTo>
                    <a:pt x="117239" y="40809"/>
                  </a:lnTo>
                  <a:lnTo>
                    <a:pt x="106355" y="40809"/>
                  </a:lnTo>
                  <a:lnTo>
                    <a:pt x="100913" y="45598"/>
                  </a:lnTo>
                  <a:lnTo>
                    <a:pt x="92711" y="47993"/>
                  </a:lnTo>
                  <a:lnTo>
                    <a:pt x="84548" y="50387"/>
                  </a:lnTo>
                  <a:lnTo>
                    <a:pt x="76345" y="50387"/>
                  </a:lnTo>
                  <a:lnTo>
                    <a:pt x="73624" y="47993"/>
                  </a:lnTo>
                  <a:lnTo>
                    <a:pt x="70903" y="45598"/>
                  </a:lnTo>
                  <a:lnTo>
                    <a:pt x="76345" y="38415"/>
                  </a:lnTo>
                  <a:lnTo>
                    <a:pt x="81827" y="31197"/>
                  </a:lnTo>
                  <a:lnTo>
                    <a:pt x="87269" y="24013"/>
                  </a:lnTo>
                  <a:lnTo>
                    <a:pt x="98153" y="16795"/>
                  </a:lnTo>
                  <a:lnTo>
                    <a:pt x="100913" y="12006"/>
                  </a:lnTo>
                  <a:lnTo>
                    <a:pt x="98153" y="9612"/>
                  </a:lnTo>
                  <a:lnTo>
                    <a:pt x="95432" y="7218"/>
                  </a:lnTo>
                  <a:lnTo>
                    <a:pt x="89990" y="7218"/>
                  </a:lnTo>
                  <a:lnTo>
                    <a:pt x="87269" y="9612"/>
                  </a:lnTo>
                  <a:lnTo>
                    <a:pt x="81827" y="14401"/>
                  </a:lnTo>
                  <a:lnTo>
                    <a:pt x="84548" y="19190"/>
                  </a:lnTo>
                  <a:lnTo>
                    <a:pt x="76345" y="33591"/>
                  </a:lnTo>
                  <a:lnTo>
                    <a:pt x="65461" y="45598"/>
                  </a:lnTo>
                  <a:lnTo>
                    <a:pt x="62740" y="43204"/>
                  </a:lnTo>
                  <a:lnTo>
                    <a:pt x="62740" y="40809"/>
                  </a:lnTo>
                  <a:lnTo>
                    <a:pt x="60019" y="31197"/>
                  </a:lnTo>
                  <a:lnTo>
                    <a:pt x="60019" y="12006"/>
                  </a:lnTo>
                  <a:lnTo>
                    <a:pt x="62740" y="9612"/>
                  </a:lnTo>
                  <a:lnTo>
                    <a:pt x="62740" y="7218"/>
                  </a:lnTo>
                  <a:lnTo>
                    <a:pt x="62740" y="2394"/>
                  </a:lnTo>
                  <a:lnTo>
                    <a:pt x="600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5555702" y="1708486"/>
              <a:ext cx="190222" cy="198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673" y="23"/>
                  </a:moveTo>
                  <a:lnTo>
                    <a:pt x="46659" y="1619"/>
                  </a:lnTo>
                  <a:lnTo>
                    <a:pt x="41671" y="3215"/>
                  </a:lnTo>
                  <a:lnTo>
                    <a:pt x="36657" y="4812"/>
                  </a:lnTo>
                  <a:lnTo>
                    <a:pt x="31669" y="8004"/>
                  </a:lnTo>
                  <a:lnTo>
                    <a:pt x="28343" y="12816"/>
                  </a:lnTo>
                  <a:lnTo>
                    <a:pt x="26680" y="17605"/>
                  </a:lnTo>
                  <a:lnTo>
                    <a:pt x="24992" y="22417"/>
                  </a:lnTo>
                  <a:lnTo>
                    <a:pt x="23329" y="27206"/>
                  </a:lnTo>
                  <a:lnTo>
                    <a:pt x="24992" y="33614"/>
                  </a:lnTo>
                  <a:lnTo>
                    <a:pt x="15015" y="35211"/>
                  </a:lnTo>
                  <a:lnTo>
                    <a:pt x="6676" y="41596"/>
                  </a:lnTo>
                  <a:lnTo>
                    <a:pt x="1662" y="49600"/>
                  </a:lnTo>
                  <a:lnTo>
                    <a:pt x="0" y="59201"/>
                  </a:lnTo>
                  <a:lnTo>
                    <a:pt x="1662" y="68802"/>
                  </a:lnTo>
                  <a:lnTo>
                    <a:pt x="6676" y="78403"/>
                  </a:lnTo>
                  <a:lnTo>
                    <a:pt x="15015" y="83192"/>
                  </a:lnTo>
                  <a:lnTo>
                    <a:pt x="24992" y="86385"/>
                  </a:lnTo>
                  <a:lnTo>
                    <a:pt x="23329" y="92793"/>
                  </a:lnTo>
                  <a:lnTo>
                    <a:pt x="24992" y="97582"/>
                  </a:lnTo>
                  <a:lnTo>
                    <a:pt x="26680" y="102394"/>
                  </a:lnTo>
                  <a:lnTo>
                    <a:pt x="28343" y="107183"/>
                  </a:lnTo>
                  <a:lnTo>
                    <a:pt x="31669" y="111995"/>
                  </a:lnTo>
                  <a:lnTo>
                    <a:pt x="36657" y="115187"/>
                  </a:lnTo>
                  <a:lnTo>
                    <a:pt x="41671" y="116784"/>
                  </a:lnTo>
                  <a:lnTo>
                    <a:pt x="46659" y="118380"/>
                  </a:lnTo>
                  <a:lnTo>
                    <a:pt x="51673" y="119976"/>
                  </a:lnTo>
                  <a:lnTo>
                    <a:pt x="59987" y="118380"/>
                  </a:lnTo>
                  <a:lnTo>
                    <a:pt x="68326" y="115187"/>
                  </a:lnTo>
                  <a:lnTo>
                    <a:pt x="73315" y="108779"/>
                  </a:lnTo>
                  <a:lnTo>
                    <a:pt x="78328" y="102394"/>
                  </a:lnTo>
                  <a:lnTo>
                    <a:pt x="84980" y="103990"/>
                  </a:lnTo>
                  <a:lnTo>
                    <a:pt x="91656" y="105587"/>
                  </a:lnTo>
                  <a:lnTo>
                    <a:pt x="96645" y="105587"/>
                  </a:lnTo>
                  <a:lnTo>
                    <a:pt x="101658" y="103990"/>
                  </a:lnTo>
                  <a:lnTo>
                    <a:pt x="106647" y="100798"/>
                  </a:lnTo>
                  <a:lnTo>
                    <a:pt x="111660" y="97582"/>
                  </a:lnTo>
                  <a:lnTo>
                    <a:pt x="114986" y="92793"/>
                  </a:lnTo>
                  <a:lnTo>
                    <a:pt x="116649" y="89600"/>
                  </a:lnTo>
                  <a:lnTo>
                    <a:pt x="118312" y="83192"/>
                  </a:lnTo>
                  <a:lnTo>
                    <a:pt x="119975" y="78403"/>
                  </a:lnTo>
                  <a:lnTo>
                    <a:pt x="118312" y="73591"/>
                  </a:lnTo>
                  <a:lnTo>
                    <a:pt x="116649" y="67206"/>
                  </a:lnTo>
                  <a:lnTo>
                    <a:pt x="114986" y="62394"/>
                  </a:lnTo>
                  <a:lnTo>
                    <a:pt x="109973" y="59201"/>
                  </a:lnTo>
                  <a:lnTo>
                    <a:pt x="114986" y="54412"/>
                  </a:lnTo>
                  <a:lnTo>
                    <a:pt x="116649" y="51197"/>
                  </a:lnTo>
                  <a:lnTo>
                    <a:pt x="118312" y="44812"/>
                  </a:lnTo>
                  <a:lnTo>
                    <a:pt x="119975" y="40000"/>
                  </a:lnTo>
                  <a:lnTo>
                    <a:pt x="118312" y="33614"/>
                  </a:lnTo>
                  <a:lnTo>
                    <a:pt x="116649" y="28802"/>
                  </a:lnTo>
                  <a:lnTo>
                    <a:pt x="114986" y="24013"/>
                  </a:lnTo>
                  <a:lnTo>
                    <a:pt x="111660" y="20821"/>
                  </a:lnTo>
                  <a:lnTo>
                    <a:pt x="106647" y="17605"/>
                  </a:lnTo>
                  <a:lnTo>
                    <a:pt x="101658" y="14412"/>
                  </a:lnTo>
                  <a:lnTo>
                    <a:pt x="96645" y="12816"/>
                  </a:lnTo>
                  <a:lnTo>
                    <a:pt x="91656" y="12816"/>
                  </a:lnTo>
                  <a:lnTo>
                    <a:pt x="83317" y="14412"/>
                  </a:lnTo>
                  <a:lnTo>
                    <a:pt x="78328" y="16009"/>
                  </a:lnTo>
                  <a:lnTo>
                    <a:pt x="73315" y="9624"/>
                  </a:lnTo>
                  <a:lnTo>
                    <a:pt x="68326" y="4812"/>
                  </a:lnTo>
                  <a:lnTo>
                    <a:pt x="59987" y="1619"/>
                  </a:lnTo>
                  <a:lnTo>
                    <a:pt x="51673" y="23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5597957" y="1756051"/>
              <a:ext cx="103038" cy="1136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73859" y="5608"/>
                  </a:lnTo>
                  <a:lnTo>
                    <a:pt x="73859" y="11176"/>
                  </a:lnTo>
                  <a:lnTo>
                    <a:pt x="76929" y="13960"/>
                  </a:lnTo>
                  <a:lnTo>
                    <a:pt x="64605" y="41842"/>
                  </a:lnTo>
                  <a:lnTo>
                    <a:pt x="61535" y="30706"/>
                  </a:lnTo>
                  <a:lnTo>
                    <a:pt x="55394" y="22313"/>
                  </a:lnTo>
                  <a:lnTo>
                    <a:pt x="58464" y="16745"/>
                  </a:lnTo>
                  <a:lnTo>
                    <a:pt x="55394" y="11176"/>
                  </a:lnTo>
                  <a:lnTo>
                    <a:pt x="49254" y="8392"/>
                  </a:lnTo>
                  <a:lnTo>
                    <a:pt x="43070" y="11176"/>
                  </a:lnTo>
                  <a:lnTo>
                    <a:pt x="40000" y="16745"/>
                  </a:lnTo>
                  <a:lnTo>
                    <a:pt x="40000" y="19529"/>
                  </a:lnTo>
                  <a:lnTo>
                    <a:pt x="43070" y="22313"/>
                  </a:lnTo>
                  <a:lnTo>
                    <a:pt x="49254" y="25137"/>
                  </a:lnTo>
                  <a:lnTo>
                    <a:pt x="52324" y="27921"/>
                  </a:lnTo>
                  <a:lnTo>
                    <a:pt x="55394" y="36274"/>
                  </a:lnTo>
                  <a:lnTo>
                    <a:pt x="58464" y="41842"/>
                  </a:lnTo>
                  <a:lnTo>
                    <a:pt x="58464" y="44667"/>
                  </a:lnTo>
                  <a:lnTo>
                    <a:pt x="52324" y="44667"/>
                  </a:lnTo>
                  <a:lnTo>
                    <a:pt x="46184" y="39058"/>
                  </a:lnTo>
                  <a:lnTo>
                    <a:pt x="33859" y="30706"/>
                  </a:lnTo>
                  <a:lnTo>
                    <a:pt x="30789" y="22313"/>
                  </a:lnTo>
                  <a:lnTo>
                    <a:pt x="24649" y="19529"/>
                  </a:lnTo>
                  <a:lnTo>
                    <a:pt x="21579" y="19529"/>
                  </a:lnTo>
                  <a:lnTo>
                    <a:pt x="18464" y="22313"/>
                  </a:lnTo>
                  <a:lnTo>
                    <a:pt x="15394" y="25137"/>
                  </a:lnTo>
                  <a:lnTo>
                    <a:pt x="15394" y="30706"/>
                  </a:lnTo>
                  <a:lnTo>
                    <a:pt x="21579" y="33490"/>
                  </a:lnTo>
                  <a:lnTo>
                    <a:pt x="27719" y="33490"/>
                  </a:lnTo>
                  <a:lnTo>
                    <a:pt x="40000" y="44667"/>
                  </a:lnTo>
                  <a:lnTo>
                    <a:pt x="49254" y="47451"/>
                  </a:lnTo>
                  <a:lnTo>
                    <a:pt x="52324" y="50235"/>
                  </a:lnTo>
                  <a:lnTo>
                    <a:pt x="55394" y="53019"/>
                  </a:lnTo>
                  <a:lnTo>
                    <a:pt x="36929" y="55803"/>
                  </a:lnTo>
                  <a:lnTo>
                    <a:pt x="18464" y="58587"/>
                  </a:lnTo>
                  <a:lnTo>
                    <a:pt x="12324" y="53019"/>
                  </a:lnTo>
                  <a:lnTo>
                    <a:pt x="6184" y="53019"/>
                  </a:lnTo>
                  <a:lnTo>
                    <a:pt x="44" y="55803"/>
                  </a:lnTo>
                  <a:lnTo>
                    <a:pt x="44" y="61371"/>
                  </a:lnTo>
                  <a:lnTo>
                    <a:pt x="3114" y="66980"/>
                  </a:lnTo>
                  <a:lnTo>
                    <a:pt x="9254" y="69764"/>
                  </a:lnTo>
                  <a:lnTo>
                    <a:pt x="18464" y="64156"/>
                  </a:lnTo>
                  <a:lnTo>
                    <a:pt x="40000" y="61371"/>
                  </a:lnTo>
                  <a:lnTo>
                    <a:pt x="49254" y="58587"/>
                  </a:lnTo>
                  <a:lnTo>
                    <a:pt x="55394" y="61371"/>
                  </a:lnTo>
                  <a:lnTo>
                    <a:pt x="46184" y="75332"/>
                  </a:lnTo>
                  <a:lnTo>
                    <a:pt x="33859" y="89293"/>
                  </a:lnTo>
                  <a:lnTo>
                    <a:pt x="30789" y="86509"/>
                  </a:lnTo>
                  <a:lnTo>
                    <a:pt x="27719" y="86509"/>
                  </a:lnTo>
                  <a:lnTo>
                    <a:pt x="24649" y="89293"/>
                  </a:lnTo>
                  <a:lnTo>
                    <a:pt x="21579" y="92078"/>
                  </a:lnTo>
                  <a:lnTo>
                    <a:pt x="24649" y="97646"/>
                  </a:lnTo>
                  <a:lnTo>
                    <a:pt x="27719" y="100430"/>
                  </a:lnTo>
                  <a:lnTo>
                    <a:pt x="33859" y="97646"/>
                  </a:lnTo>
                  <a:lnTo>
                    <a:pt x="43070" y="89293"/>
                  </a:lnTo>
                  <a:lnTo>
                    <a:pt x="52324" y="75332"/>
                  </a:lnTo>
                  <a:lnTo>
                    <a:pt x="58464" y="66980"/>
                  </a:lnTo>
                  <a:lnTo>
                    <a:pt x="64605" y="64156"/>
                  </a:lnTo>
                  <a:lnTo>
                    <a:pt x="58464" y="89293"/>
                  </a:lnTo>
                  <a:lnTo>
                    <a:pt x="55394" y="108823"/>
                  </a:lnTo>
                  <a:lnTo>
                    <a:pt x="55394" y="111607"/>
                  </a:lnTo>
                  <a:lnTo>
                    <a:pt x="55394" y="117175"/>
                  </a:lnTo>
                  <a:lnTo>
                    <a:pt x="61535" y="119959"/>
                  </a:lnTo>
                  <a:lnTo>
                    <a:pt x="64605" y="117175"/>
                  </a:lnTo>
                  <a:lnTo>
                    <a:pt x="67719" y="111607"/>
                  </a:lnTo>
                  <a:lnTo>
                    <a:pt x="64605" y="108823"/>
                  </a:lnTo>
                  <a:lnTo>
                    <a:pt x="64605" y="86509"/>
                  </a:lnTo>
                  <a:lnTo>
                    <a:pt x="67719" y="69764"/>
                  </a:lnTo>
                  <a:lnTo>
                    <a:pt x="67719" y="64156"/>
                  </a:lnTo>
                  <a:lnTo>
                    <a:pt x="76929" y="75332"/>
                  </a:lnTo>
                  <a:lnTo>
                    <a:pt x="86140" y="86509"/>
                  </a:lnTo>
                  <a:lnTo>
                    <a:pt x="89254" y="92078"/>
                  </a:lnTo>
                  <a:lnTo>
                    <a:pt x="89254" y="94862"/>
                  </a:lnTo>
                  <a:lnTo>
                    <a:pt x="89254" y="97646"/>
                  </a:lnTo>
                  <a:lnTo>
                    <a:pt x="92324" y="100430"/>
                  </a:lnTo>
                  <a:lnTo>
                    <a:pt x="98464" y="100430"/>
                  </a:lnTo>
                  <a:lnTo>
                    <a:pt x="101535" y="97646"/>
                  </a:lnTo>
                  <a:lnTo>
                    <a:pt x="101535" y="94862"/>
                  </a:lnTo>
                  <a:lnTo>
                    <a:pt x="98464" y="89293"/>
                  </a:lnTo>
                  <a:lnTo>
                    <a:pt x="80000" y="69764"/>
                  </a:lnTo>
                  <a:lnTo>
                    <a:pt x="76929" y="58587"/>
                  </a:lnTo>
                  <a:lnTo>
                    <a:pt x="76929" y="58587"/>
                  </a:lnTo>
                  <a:lnTo>
                    <a:pt x="86140" y="61371"/>
                  </a:lnTo>
                  <a:lnTo>
                    <a:pt x="98464" y="64156"/>
                  </a:lnTo>
                  <a:lnTo>
                    <a:pt x="104605" y="66980"/>
                  </a:lnTo>
                  <a:lnTo>
                    <a:pt x="107675" y="69764"/>
                  </a:lnTo>
                  <a:lnTo>
                    <a:pt x="113859" y="69764"/>
                  </a:lnTo>
                  <a:lnTo>
                    <a:pt x="119999" y="64156"/>
                  </a:lnTo>
                  <a:lnTo>
                    <a:pt x="116929" y="58587"/>
                  </a:lnTo>
                  <a:lnTo>
                    <a:pt x="113859" y="58587"/>
                  </a:lnTo>
                  <a:lnTo>
                    <a:pt x="110789" y="55803"/>
                  </a:lnTo>
                  <a:lnTo>
                    <a:pt x="104605" y="58587"/>
                  </a:lnTo>
                  <a:lnTo>
                    <a:pt x="95394" y="58587"/>
                  </a:lnTo>
                  <a:lnTo>
                    <a:pt x="80000" y="53019"/>
                  </a:lnTo>
                  <a:lnTo>
                    <a:pt x="76929" y="50235"/>
                  </a:lnTo>
                  <a:lnTo>
                    <a:pt x="86140" y="44667"/>
                  </a:lnTo>
                  <a:lnTo>
                    <a:pt x="92324" y="39058"/>
                  </a:lnTo>
                  <a:lnTo>
                    <a:pt x="101535" y="36274"/>
                  </a:lnTo>
                  <a:lnTo>
                    <a:pt x="113859" y="33490"/>
                  </a:lnTo>
                  <a:lnTo>
                    <a:pt x="116929" y="27921"/>
                  </a:lnTo>
                  <a:lnTo>
                    <a:pt x="116929" y="25137"/>
                  </a:lnTo>
                  <a:lnTo>
                    <a:pt x="113859" y="22313"/>
                  </a:lnTo>
                  <a:lnTo>
                    <a:pt x="107675" y="22313"/>
                  </a:lnTo>
                  <a:lnTo>
                    <a:pt x="101535" y="25137"/>
                  </a:lnTo>
                  <a:lnTo>
                    <a:pt x="101535" y="27921"/>
                  </a:lnTo>
                  <a:lnTo>
                    <a:pt x="86140" y="39058"/>
                  </a:lnTo>
                  <a:lnTo>
                    <a:pt x="73859" y="44667"/>
                  </a:lnTo>
                  <a:lnTo>
                    <a:pt x="73859" y="41842"/>
                  </a:lnTo>
                  <a:lnTo>
                    <a:pt x="73859" y="30706"/>
                  </a:lnTo>
                  <a:lnTo>
                    <a:pt x="83070" y="13960"/>
                  </a:lnTo>
                  <a:lnTo>
                    <a:pt x="86140" y="11176"/>
                  </a:lnTo>
                  <a:lnTo>
                    <a:pt x="89254" y="11176"/>
                  </a:lnTo>
                  <a:lnTo>
                    <a:pt x="89254" y="8392"/>
                  </a:lnTo>
                  <a:lnTo>
                    <a:pt x="86140" y="2784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8374123" y="1800942"/>
              <a:ext cx="229841" cy="23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9"/>
                  </a:moveTo>
                  <a:lnTo>
                    <a:pt x="53796" y="2710"/>
                  </a:lnTo>
                  <a:lnTo>
                    <a:pt x="49647" y="5401"/>
                  </a:lnTo>
                  <a:lnTo>
                    <a:pt x="44142" y="10802"/>
                  </a:lnTo>
                  <a:lnTo>
                    <a:pt x="41369" y="16184"/>
                  </a:lnTo>
                  <a:lnTo>
                    <a:pt x="33111" y="13493"/>
                  </a:lnTo>
                  <a:lnTo>
                    <a:pt x="26210" y="13493"/>
                  </a:lnTo>
                  <a:lnTo>
                    <a:pt x="17932" y="14839"/>
                  </a:lnTo>
                  <a:lnTo>
                    <a:pt x="11030" y="18895"/>
                  </a:lnTo>
                  <a:lnTo>
                    <a:pt x="6901" y="22931"/>
                  </a:lnTo>
                  <a:lnTo>
                    <a:pt x="4148" y="28332"/>
                  </a:lnTo>
                  <a:lnTo>
                    <a:pt x="1376" y="32369"/>
                  </a:lnTo>
                  <a:lnTo>
                    <a:pt x="0" y="37770"/>
                  </a:lnTo>
                  <a:lnTo>
                    <a:pt x="0" y="43152"/>
                  </a:lnTo>
                  <a:lnTo>
                    <a:pt x="1376" y="48553"/>
                  </a:lnTo>
                  <a:lnTo>
                    <a:pt x="4148" y="53935"/>
                  </a:lnTo>
                  <a:lnTo>
                    <a:pt x="6901" y="57991"/>
                  </a:lnTo>
                  <a:lnTo>
                    <a:pt x="11030" y="62027"/>
                  </a:lnTo>
                  <a:lnTo>
                    <a:pt x="6901" y="66064"/>
                  </a:lnTo>
                  <a:lnTo>
                    <a:pt x="5525" y="70120"/>
                  </a:lnTo>
                  <a:lnTo>
                    <a:pt x="4148" y="75502"/>
                  </a:lnTo>
                  <a:lnTo>
                    <a:pt x="2772" y="79558"/>
                  </a:lnTo>
                  <a:lnTo>
                    <a:pt x="2772" y="84939"/>
                  </a:lnTo>
                  <a:lnTo>
                    <a:pt x="4148" y="88995"/>
                  </a:lnTo>
                  <a:lnTo>
                    <a:pt x="5525" y="94377"/>
                  </a:lnTo>
                  <a:lnTo>
                    <a:pt x="8277" y="98433"/>
                  </a:lnTo>
                  <a:lnTo>
                    <a:pt x="12426" y="102469"/>
                  </a:lnTo>
                  <a:lnTo>
                    <a:pt x="16555" y="105160"/>
                  </a:lnTo>
                  <a:lnTo>
                    <a:pt x="20684" y="106525"/>
                  </a:lnTo>
                  <a:lnTo>
                    <a:pt x="26210" y="107871"/>
                  </a:lnTo>
                  <a:lnTo>
                    <a:pt x="31715" y="109216"/>
                  </a:lnTo>
                  <a:lnTo>
                    <a:pt x="35864" y="107871"/>
                  </a:lnTo>
                  <a:lnTo>
                    <a:pt x="41369" y="106525"/>
                  </a:lnTo>
                  <a:lnTo>
                    <a:pt x="45518" y="105160"/>
                  </a:lnTo>
                  <a:lnTo>
                    <a:pt x="48271" y="109216"/>
                  </a:lnTo>
                  <a:lnTo>
                    <a:pt x="52420" y="113253"/>
                  </a:lnTo>
                  <a:lnTo>
                    <a:pt x="57925" y="117309"/>
                  </a:lnTo>
                  <a:lnTo>
                    <a:pt x="62074" y="118654"/>
                  </a:lnTo>
                  <a:lnTo>
                    <a:pt x="67579" y="120000"/>
                  </a:lnTo>
                  <a:lnTo>
                    <a:pt x="73105" y="120000"/>
                  </a:lnTo>
                  <a:lnTo>
                    <a:pt x="78610" y="118654"/>
                  </a:lnTo>
                  <a:lnTo>
                    <a:pt x="84135" y="117309"/>
                  </a:lnTo>
                  <a:lnTo>
                    <a:pt x="88264" y="114598"/>
                  </a:lnTo>
                  <a:lnTo>
                    <a:pt x="93789" y="107871"/>
                  </a:lnTo>
                  <a:lnTo>
                    <a:pt x="97918" y="101124"/>
                  </a:lnTo>
                  <a:lnTo>
                    <a:pt x="99295" y="93032"/>
                  </a:lnTo>
                  <a:lnTo>
                    <a:pt x="97918" y="84939"/>
                  </a:lnTo>
                  <a:lnTo>
                    <a:pt x="103444" y="82248"/>
                  </a:lnTo>
                  <a:lnTo>
                    <a:pt x="110325" y="79558"/>
                  </a:lnTo>
                  <a:lnTo>
                    <a:pt x="114474" y="75502"/>
                  </a:lnTo>
                  <a:lnTo>
                    <a:pt x="117227" y="71465"/>
                  </a:lnTo>
                  <a:lnTo>
                    <a:pt x="118603" y="66064"/>
                  </a:lnTo>
                  <a:lnTo>
                    <a:pt x="119980" y="60682"/>
                  </a:lnTo>
                  <a:lnTo>
                    <a:pt x="119980" y="55281"/>
                  </a:lnTo>
                  <a:lnTo>
                    <a:pt x="118603" y="49899"/>
                  </a:lnTo>
                  <a:lnTo>
                    <a:pt x="117227" y="45843"/>
                  </a:lnTo>
                  <a:lnTo>
                    <a:pt x="114474" y="40461"/>
                  </a:lnTo>
                  <a:lnTo>
                    <a:pt x="110325" y="36405"/>
                  </a:lnTo>
                  <a:lnTo>
                    <a:pt x="104820" y="33714"/>
                  </a:lnTo>
                  <a:lnTo>
                    <a:pt x="100671" y="31023"/>
                  </a:lnTo>
                  <a:lnTo>
                    <a:pt x="95166" y="31023"/>
                  </a:lnTo>
                  <a:lnTo>
                    <a:pt x="95166" y="25622"/>
                  </a:lnTo>
                  <a:lnTo>
                    <a:pt x="93789" y="20240"/>
                  </a:lnTo>
                  <a:lnTo>
                    <a:pt x="92413" y="14839"/>
                  </a:lnTo>
                  <a:lnTo>
                    <a:pt x="89640" y="9457"/>
                  </a:lnTo>
                  <a:lnTo>
                    <a:pt x="85511" y="5401"/>
                  </a:lnTo>
                  <a:lnTo>
                    <a:pt x="79986" y="2710"/>
                  </a:lnTo>
                  <a:lnTo>
                    <a:pt x="75857" y="1364"/>
                  </a:lnTo>
                  <a:lnTo>
                    <a:pt x="70332" y="19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8421650" y="1861688"/>
              <a:ext cx="121568" cy="12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747" y="36"/>
                  </a:moveTo>
                  <a:lnTo>
                    <a:pt x="33940" y="2583"/>
                  </a:lnTo>
                  <a:lnTo>
                    <a:pt x="33940" y="7677"/>
                  </a:lnTo>
                  <a:lnTo>
                    <a:pt x="33940" y="12808"/>
                  </a:lnTo>
                  <a:lnTo>
                    <a:pt x="36543" y="15355"/>
                  </a:lnTo>
                  <a:lnTo>
                    <a:pt x="41747" y="15355"/>
                  </a:lnTo>
                  <a:lnTo>
                    <a:pt x="46951" y="28089"/>
                  </a:lnTo>
                  <a:lnTo>
                    <a:pt x="52193" y="45955"/>
                  </a:lnTo>
                  <a:lnTo>
                    <a:pt x="41747" y="38314"/>
                  </a:lnTo>
                  <a:lnTo>
                    <a:pt x="31301" y="33220"/>
                  </a:lnTo>
                  <a:lnTo>
                    <a:pt x="28698" y="28089"/>
                  </a:lnTo>
                  <a:lnTo>
                    <a:pt x="23494" y="25542"/>
                  </a:lnTo>
                  <a:lnTo>
                    <a:pt x="15688" y="28089"/>
                  </a:lnTo>
                  <a:lnTo>
                    <a:pt x="13048" y="33220"/>
                  </a:lnTo>
                  <a:lnTo>
                    <a:pt x="13048" y="35767"/>
                  </a:lnTo>
                  <a:lnTo>
                    <a:pt x="15688" y="40861"/>
                  </a:lnTo>
                  <a:lnTo>
                    <a:pt x="18290" y="43408"/>
                  </a:lnTo>
                  <a:lnTo>
                    <a:pt x="20892" y="43408"/>
                  </a:lnTo>
                  <a:lnTo>
                    <a:pt x="28698" y="40861"/>
                  </a:lnTo>
                  <a:lnTo>
                    <a:pt x="33940" y="40861"/>
                  </a:lnTo>
                  <a:lnTo>
                    <a:pt x="41747" y="45955"/>
                  </a:lnTo>
                  <a:lnTo>
                    <a:pt x="46951" y="51085"/>
                  </a:lnTo>
                  <a:lnTo>
                    <a:pt x="49553" y="53632"/>
                  </a:lnTo>
                  <a:lnTo>
                    <a:pt x="44349" y="56179"/>
                  </a:lnTo>
                  <a:lnTo>
                    <a:pt x="33940" y="56179"/>
                  </a:lnTo>
                  <a:lnTo>
                    <a:pt x="18290" y="53632"/>
                  </a:lnTo>
                  <a:lnTo>
                    <a:pt x="10446" y="51085"/>
                  </a:lnTo>
                  <a:lnTo>
                    <a:pt x="5241" y="51085"/>
                  </a:lnTo>
                  <a:lnTo>
                    <a:pt x="37" y="53632"/>
                  </a:lnTo>
                  <a:lnTo>
                    <a:pt x="37" y="58726"/>
                  </a:lnTo>
                  <a:lnTo>
                    <a:pt x="2639" y="63820"/>
                  </a:lnTo>
                  <a:lnTo>
                    <a:pt x="5241" y="66367"/>
                  </a:lnTo>
                  <a:lnTo>
                    <a:pt x="10446" y="66367"/>
                  </a:lnTo>
                  <a:lnTo>
                    <a:pt x="15688" y="61273"/>
                  </a:lnTo>
                  <a:lnTo>
                    <a:pt x="49553" y="61273"/>
                  </a:lnTo>
                  <a:lnTo>
                    <a:pt x="52193" y="63820"/>
                  </a:lnTo>
                  <a:lnTo>
                    <a:pt x="39145" y="76591"/>
                  </a:lnTo>
                  <a:lnTo>
                    <a:pt x="26096" y="89363"/>
                  </a:lnTo>
                  <a:lnTo>
                    <a:pt x="15688" y="89363"/>
                  </a:lnTo>
                  <a:lnTo>
                    <a:pt x="13048" y="91910"/>
                  </a:lnTo>
                  <a:lnTo>
                    <a:pt x="10446" y="99550"/>
                  </a:lnTo>
                  <a:lnTo>
                    <a:pt x="13048" y="104681"/>
                  </a:lnTo>
                  <a:lnTo>
                    <a:pt x="18290" y="107228"/>
                  </a:lnTo>
                  <a:lnTo>
                    <a:pt x="20892" y="107228"/>
                  </a:lnTo>
                  <a:lnTo>
                    <a:pt x="26096" y="104681"/>
                  </a:lnTo>
                  <a:lnTo>
                    <a:pt x="31301" y="94457"/>
                  </a:lnTo>
                  <a:lnTo>
                    <a:pt x="44349" y="79138"/>
                  </a:lnTo>
                  <a:lnTo>
                    <a:pt x="52193" y="68951"/>
                  </a:lnTo>
                  <a:lnTo>
                    <a:pt x="60000" y="66367"/>
                  </a:lnTo>
                  <a:lnTo>
                    <a:pt x="60000" y="71498"/>
                  </a:lnTo>
                  <a:lnTo>
                    <a:pt x="60000" y="84232"/>
                  </a:lnTo>
                  <a:lnTo>
                    <a:pt x="60000" y="104681"/>
                  </a:lnTo>
                  <a:lnTo>
                    <a:pt x="54795" y="107228"/>
                  </a:lnTo>
                  <a:lnTo>
                    <a:pt x="52193" y="109775"/>
                  </a:lnTo>
                  <a:lnTo>
                    <a:pt x="52193" y="112322"/>
                  </a:lnTo>
                  <a:lnTo>
                    <a:pt x="54795" y="117416"/>
                  </a:lnTo>
                  <a:lnTo>
                    <a:pt x="60000" y="119963"/>
                  </a:lnTo>
                  <a:lnTo>
                    <a:pt x="65204" y="119963"/>
                  </a:lnTo>
                  <a:lnTo>
                    <a:pt x="67806" y="114869"/>
                  </a:lnTo>
                  <a:lnTo>
                    <a:pt x="67806" y="102097"/>
                  </a:lnTo>
                  <a:lnTo>
                    <a:pt x="65204" y="81685"/>
                  </a:lnTo>
                  <a:lnTo>
                    <a:pt x="65204" y="71498"/>
                  </a:lnTo>
                  <a:lnTo>
                    <a:pt x="67806" y="66367"/>
                  </a:lnTo>
                  <a:lnTo>
                    <a:pt x="80854" y="91910"/>
                  </a:lnTo>
                  <a:lnTo>
                    <a:pt x="91301" y="107228"/>
                  </a:lnTo>
                  <a:lnTo>
                    <a:pt x="91301" y="112322"/>
                  </a:lnTo>
                  <a:lnTo>
                    <a:pt x="96505" y="117416"/>
                  </a:lnTo>
                  <a:lnTo>
                    <a:pt x="99107" y="117416"/>
                  </a:lnTo>
                  <a:lnTo>
                    <a:pt x="104311" y="114869"/>
                  </a:lnTo>
                  <a:lnTo>
                    <a:pt x="106913" y="109775"/>
                  </a:lnTo>
                  <a:lnTo>
                    <a:pt x="104311" y="104681"/>
                  </a:lnTo>
                  <a:lnTo>
                    <a:pt x="101709" y="104681"/>
                  </a:lnTo>
                  <a:lnTo>
                    <a:pt x="99107" y="102097"/>
                  </a:lnTo>
                  <a:lnTo>
                    <a:pt x="83456" y="81685"/>
                  </a:lnTo>
                  <a:lnTo>
                    <a:pt x="73048" y="68951"/>
                  </a:lnTo>
                  <a:lnTo>
                    <a:pt x="70446" y="63820"/>
                  </a:lnTo>
                  <a:lnTo>
                    <a:pt x="70446" y="63820"/>
                  </a:lnTo>
                  <a:lnTo>
                    <a:pt x="86059" y="66367"/>
                  </a:lnTo>
                  <a:lnTo>
                    <a:pt x="101709" y="71498"/>
                  </a:lnTo>
                  <a:lnTo>
                    <a:pt x="104311" y="74044"/>
                  </a:lnTo>
                  <a:lnTo>
                    <a:pt x="106913" y="76591"/>
                  </a:lnTo>
                  <a:lnTo>
                    <a:pt x="112155" y="79138"/>
                  </a:lnTo>
                  <a:lnTo>
                    <a:pt x="114758" y="79138"/>
                  </a:lnTo>
                  <a:lnTo>
                    <a:pt x="119962" y="76591"/>
                  </a:lnTo>
                  <a:lnTo>
                    <a:pt x="119962" y="71498"/>
                  </a:lnTo>
                  <a:lnTo>
                    <a:pt x="117360" y="66367"/>
                  </a:lnTo>
                  <a:lnTo>
                    <a:pt x="114758" y="63820"/>
                  </a:lnTo>
                  <a:lnTo>
                    <a:pt x="99107" y="61273"/>
                  </a:lnTo>
                  <a:lnTo>
                    <a:pt x="83456" y="58726"/>
                  </a:lnTo>
                  <a:lnTo>
                    <a:pt x="75650" y="56179"/>
                  </a:lnTo>
                  <a:lnTo>
                    <a:pt x="75650" y="53632"/>
                  </a:lnTo>
                  <a:lnTo>
                    <a:pt x="83456" y="48501"/>
                  </a:lnTo>
                  <a:lnTo>
                    <a:pt x="96505" y="43408"/>
                  </a:lnTo>
                  <a:lnTo>
                    <a:pt x="106913" y="43408"/>
                  </a:lnTo>
                  <a:lnTo>
                    <a:pt x="109553" y="40861"/>
                  </a:lnTo>
                  <a:lnTo>
                    <a:pt x="112155" y="38314"/>
                  </a:lnTo>
                  <a:lnTo>
                    <a:pt x="112155" y="33220"/>
                  </a:lnTo>
                  <a:lnTo>
                    <a:pt x="112155" y="30673"/>
                  </a:lnTo>
                  <a:lnTo>
                    <a:pt x="106913" y="28089"/>
                  </a:lnTo>
                  <a:lnTo>
                    <a:pt x="104311" y="28089"/>
                  </a:lnTo>
                  <a:lnTo>
                    <a:pt x="99107" y="30673"/>
                  </a:lnTo>
                  <a:lnTo>
                    <a:pt x="96505" y="38314"/>
                  </a:lnTo>
                  <a:lnTo>
                    <a:pt x="88661" y="40861"/>
                  </a:lnTo>
                  <a:lnTo>
                    <a:pt x="80854" y="45955"/>
                  </a:lnTo>
                  <a:lnTo>
                    <a:pt x="70446" y="45955"/>
                  </a:lnTo>
                  <a:lnTo>
                    <a:pt x="67806" y="43408"/>
                  </a:lnTo>
                  <a:lnTo>
                    <a:pt x="70446" y="35767"/>
                  </a:lnTo>
                  <a:lnTo>
                    <a:pt x="73048" y="28089"/>
                  </a:lnTo>
                  <a:lnTo>
                    <a:pt x="75650" y="17902"/>
                  </a:lnTo>
                  <a:lnTo>
                    <a:pt x="83456" y="7677"/>
                  </a:lnTo>
                  <a:lnTo>
                    <a:pt x="86059" y="2583"/>
                  </a:lnTo>
                  <a:lnTo>
                    <a:pt x="83456" y="36"/>
                  </a:lnTo>
                  <a:lnTo>
                    <a:pt x="73048" y="36"/>
                  </a:lnTo>
                  <a:lnTo>
                    <a:pt x="70446" y="2583"/>
                  </a:lnTo>
                  <a:lnTo>
                    <a:pt x="70446" y="7677"/>
                  </a:lnTo>
                  <a:lnTo>
                    <a:pt x="73048" y="12808"/>
                  </a:lnTo>
                  <a:lnTo>
                    <a:pt x="67806" y="28089"/>
                  </a:lnTo>
                  <a:lnTo>
                    <a:pt x="62602" y="43408"/>
                  </a:lnTo>
                  <a:lnTo>
                    <a:pt x="60000" y="43408"/>
                  </a:lnTo>
                  <a:lnTo>
                    <a:pt x="57397" y="40861"/>
                  </a:lnTo>
                  <a:lnTo>
                    <a:pt x="52193" y="30673"/>
                  </a:lnTo>
                  <a:lnTo>
                    <a:pt x="46951" y="12808"/>
                  </a:lnTo>
                  <a:lnTo>
                    <a:pt x="49553" y="7677"/>
                  </a:lnTo>
                  <a:lnTo>
                    <a:pt x="49553" y="5130"/>
                  </a:lnTo>
                  <a:lnTo>
                    <a:pt x="46951" y="2583"/>
                  </a:lnTo>
                  <a:lnTo>
                    <a:pt x="4434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8540544" y="2281676"/>
              <a:ext cx="187548" cy="187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843" y="24"/>
                  </a:moveTo>
                  <a:lnTo>
                    <a:pt x="55783" y="1710"/>
                  </a:lnTo>
                  <a:lnTo>
                    <a:pt x="50698" y="3397"/>
                  </a:lnTo>
                  <a:lnTo>
                    <a:pt x="45638" y="6769"/>
                  </a:lnTo>
                  <a:lnTo>
                    <a:pt x="42240" y="10167"/>
                  </a:lnTo>
                  <a:lnTo>
                    <a:pt x="38867" y="15226"/>
                  </a:lnTo>
                  <a:lnTo>
                    <a:pt x="37180" y="20309"/>
                  </a:lnTo>
                  <a:lnTo>
                    <a:pt x="27036" y="18598"/>
                  </a:lnTo>
                  <a:lnTo>
                    <a:pt x="16891" y="21995"/>
                  </a:lnTo>
                  <a:lnTo>
                    <a:pt x="10144" y="27054"/>
                  </a:lnTo>
                  <a:lnTo>
                    <a:pt x="3373" y="33824"/>
                  </a:lnTo>
                  <a:lnTo>
                    <a:pt x="0" y="43942"/>
                  </a:lnTo>
                  <a:lnTo>
                    <a:pt x="1686" y="54085"/>
                  </a:lnTo>
                  <a:lnTo>
                    <a:pt x="5060" y="62541"/>
                  </a:lnTo>
                  <a:lnTo>
                    <a:pt x="13518" y="69311"/>
                  </a:lnTo>
                  <a:lnTo>
                    <a:pt x="10144" y="74370"/>
                  </a:lnTo>
                  <a:lnTo>
                    <a:pt x="6771" y="79429"/>
                  </a:lnTo>
                  <a:lnTo>
                    <a:pt x="6771" y="86199"/>
                  </a:lnTo>
                  <a:lnTo>
                    <a:pt x="6771" y="91258"/>
                  </a:lnTo>
                  <a:lnTo>
                    <a:pt x="8457" y="96342"/>
                  </a:lnTo>
                  <a:lnTo>
                    <a:pt x="10144" y="101401"/>
                  </a:lnTo>
                  <a:lnTo>
                    <a:pt x="13518" y="104773"/>
                  </a:lnTo>
                  <a:lnTo>
                    <a:pt x="16891" y="108171"/>
                  </a:lnTo>
                  <a:lnTo>
                    <a:pt x="21975" y="111543"/>
                  </a:lnTo>
                  <a:lnTo>
                    <a:pt x="30409" y="114916"/>
                  </a:lnTo>
                  <a:lnTo>
                    <a:pt x="38867" y="114916"/>
                  </a:lnTo>
                  <a:lnTo>
                    <a:pt x="45638" y="111543"/>
                  </a:lnTo>
                  <a:lnTo>
                    <a:pt x="52385" y="108171"/>
                  </a:lnTo>
                  <a:lnTo>
                    <a:pt x="57469" y="113230"/>
                  </a:lnTo>
                  <a:lnTo>
                    <a:pt x="62530" y="116602"/>
                  </a:lnTo>
                  <a:lnTo>
                    <a:pt x="67614" y="118313"/>
                  </a:lnTo>
                  <a:lnTo>
                    <a:pt x="72674" y="120000"/>
                  </a:lnTo>
                  <a:lnTo>
                    <a:pt x="77734" y="118313"/>
                  </a:lnTo>
                  <a:lnTo>
                    <a:pt x="82819" y="118313"/>
                  </a:lnTo>
                  <a:lnTo>
                    <a:pt x="87879" y="114916"/>
                  </a:lnTo>
                  <a:lnTo>
                    <a:pt x="92963" y="113230"/>
                  </a:lnTo>
                  <a:lnTo>
                    <a:pt x="96337" y="108171"/>
                  </a:lnTo>
                  <a:lnTo>
                    <a:pt x="99710" y="104773"/>
                  </a:lnTo>
                  <a:lnTo>
                    <a:pt x="101397" y="98028"/>
                  </a:lnTo>
                  <a:lnTo>
                    <a:pt x="103084" y="92969"/>
                  </a:lnTo>
                  <a:lnTo>
                    <a:pt x="101397" y="87885"/>
                  </a:lnTo>
                  <a:lnTo>
                    <a:pt x="101397" y="82826"/>
                  </a:lnTo>
                  <a:lnTo>
                    <a:pt x="106481" y="81140"/>
                  </a:lnTo>
                  <a:lnTo>
                    <a:pt x="109855" y="77743"/>
                  </a:lnTo>
                  <a:lnTo>
                    <a:pt x="113228" y="72684"/>
                  </a:lnTo>
                  <a:lnTo>
                    <a:pt x="116626" y="69311"/>
                  </a:lnTo>
                  <a:lnTo>
                    <a:pt x="118313" y="62541"/>
                  </a:lnTo>
                  <a:lnTo>
                    <a:pt x="120000" y="57482"/>
                  </a:lnTo>
                  <a:lnTo>
                    <a:pt x="120000" y="52399"/>
                  </a:lnTo>
                  <a:lnTo>
                    <a:pt x="118313" y="47340"/>
                  </a:lnTo>
                  <a:lnTo>
                    <a:pt x="116626" y="42256"/>
                  </a:lnTo>
                  <a:lnTo>
                    <a:pt x="113228" y="38883"/>
                  </a:lnTo>
                  <a:lnTo>
                    <a:pt x="109855" y="35511"/>
                  </a:lnTo>
                  <a:lnTo>
                    <a:pt x="104795" y="32138"/>
                  </a:lnTo>
                  <a:lnTo>
                    <a:pt x="98024" y="28741"/>
                  </a:lnTo>
                  <a:lnTo>
                    <a:pt x="91252" y="28741"/>
                  </a:lnTo>
                  <a:lnTo>
                    <a:pt x="91252" y="20309"/>
                  </a:lnTo>
                  <a:lnTo>
                    <a:pt x="87879" y="13539"/>
                  </a:lnTo>
                  <a:lnTo>
                    <a:pt x="82819" y="8480"/>
                  </a:lnTo>
                  <a:lnTo>
                    <a:pt x="76048" y="3397"/>
                  </a:lnTo>
                  <a:lnTo>
                    <a:pt x="70987" y="1710"/>
                  </a:lnTo>
                  <a:lnTo>
                    <a:pt x="65903" y="2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8577489" y="2331877"/>
              <a:ext cx="103077" cy="977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29" y="46"/>
                  </a:moveTo>
                  <a:lnTo>
                    <a:pt x="36960" y="3282"/>
                  </a:lnTo>
                  <a:lnTo>
                    <a:pt x="30778" y="6518"/>
                  </a:lnTo>
                  <a:lnTo>
                    <a:pt x="30778" y="9753"/>
                  </a:lnTo>
                  <a:lnTo>
                    <a:pt x="33847" y="16225"/>
                  </a:lnTo>
                  <a:lnTo>
                    <a:pt x="40029" y="19460"/>
                  </a:lnTo>
                  <a:lnTo>
                    <a:pt x="46167" y="35685"/>
                  </a:lnTo>
                  <a:lnTo>
                    <a:pt x="52305" y="45392"/>
                  </a:lnTo>
                  <a:lnTo>
                    <a:pt x="52305" y="48675"/>
                  </a:lnTo>
                  <a:lnTo>
                    <a:pt x="52305" y="51910"/>
                  </a:lnTo>
                  <a:lnTo>
                    <a:pt x="33847" y="45392"/>
                  </a:lnTo>
                  <a:lnTo>
                    <a:pt x="21571" y="38921"/>
                  </a:lnTo>
                  <a:lnTo>
                    <a:pt x="18502" y="32450"/>
                  </a:lnTo>
                  <a:lnTo>
                    <a:pt x="15433" y="32450"/>
                  </a:lnTo>
                  <a:lnTo>
                    <a:pt x="12320" y="29214"/>
                  </a:lnTo>
                  <a:lnTo>
                    <a:pt x="3113" y="29214"/>
                  </a:lnTo>
                  <a:lnTo>
                    <a:pt x="44" y="35685"/>
                  </a:lnTo>
                  <a:lnTo>
                    <a:pt x="44" y="42157"/>
                  </a:lnTo>
                  <a:lnTo>
                    <a:pt x="6182" y="45392"/>
                  </a:lnTo>
                  <a:lnTo>
                    <a:pt x="18502" y="45392"/>
                  </a:lnTo>
                  <a:lnTo>
                    <a:pt x="36960" y="51910"/>
                  </a:lnTo>
                  <a:lnTo>
                    <a:pt x="46167" y="55146"/>
                  </a:lnTo>
                  <a:lnTo>
                    <a:pt x="52305" y="58382"/>
                  </a:lnTo>
                  <a:lnTo>
                    <a:pt x="36960" y="68089"/>
                  </a:lnTo>
                  <a:lnTo>
                    <a:pt x="18502" y="77842"/>
                  </a:lnTo>
                  <a:lnTo>
                    <a:pt x="15433" y="74607"/>
                  </a:lnTo>
                  <a:lnTo>
                    <a:pt x="12320" y="71371"/>
                  </a:lnTo>
                  <a:lnTo>
                    <a:pt x="9251" y="71371"/>
                  </a:lnTo>
                  <a:lnTo>
                    <a:pt x="6182" y="77842"/>
                  </a:lnTo>
                  <a:lnTo>
                    <a:pt x="3113" y="81078"/>
                  </a:lnTo>
                  <a:lnTo>
                    <a:pt x="9251" y="87549"/>
                  </a:lnTo>
                  <a:lnTo>
                    <a:pt x="15433" y="87549"/>
                  </a:lnTo>
                  <a:lnTo>
                    <a:pt x="24640" y="81078"/>
                  </a:lnTo>
                  <a:lnTo>
                    <a:pt x="40029" y="71371"/>
                  </a:lnTo>
                  <a:lnTo>
                    <a:pt x="49236" y="68089"/>
                  </a:lnTo>
                  <a:lnTo>
                    <a:pt x="55374" y="68089"/>
                  </a:lnTo>
                  <a:lnTo>
                    <a:pt x="40029" y="90785"/>
                  </a:lnTo>
                  <a:lnTo>
                    <a:pt x="27709" y="107010"/>
                  </a:lnTo>
                  <a:lnTo>
                    <a:pt x="24640" y="107010"/>
                  </a:lnTo>
                  <a:lnTo>
                    <a:pt x="24640" y="113481"/>
                  </a:lnTo>
                  <a:lnTo>
                    <a:pt x="24640" y="116764"/>
                  </a:lnTo>
                  <a:lnTo>
                    <a:pt x="27709" y="120000"/>
                  </a:lnTo>
                  <a:lnTo>
                    <a:pt x="33847" y="120000"/>
                  </a:lnTo>
                  <a:lnTo>
                    <a:pt x="36960" y="116764"/>
                  </a:lnTo>
                  <a:lnTo>
                    <a:pt x="36960" y="113481"/>
                  </a:lnTo>
                  <a:lnTo>
                    <a:pt x="36960" y="110246"/>
                  </a:lnTo>
                  <a:lnTo>
                    <a:pt x="46167" y="87549"/>
                  </a:lnTo>
                  <a:lnTo>
                    <a:pt x="55374" y="74607"/>
                  </a:lnTo>
                  <a:lnTo>
                    <a:pt x="61556" y="68089"/>
                  </a:lnTo>
                  <a:lnTo>
                    <a:pt x="61556" y="84314"/>
                  </a:lnTo>
                  <a:lnTo>
                    <a:pt x="64625" y="100539"/>
                  </a:lnTo>
                  <a:lnTo>
                    <a:pt x="64625" y="103774"/>
                  </a:lnTo>
                  <a:lnTo>
                    <a:pt x="61556" y="107010"/>
                  </a:lnTo>
                  <a:lnTo>
                    <a:pt x="61556" y="110246"/>
                  </a:lnTo>
                  <a:lnTo>
                    <a:pt x="64625" y="116764"/>
                  </a:lnTo>
                  <a:lnTo>
                    <a:pt x="67694" y="120000"/>
                  </a:lnTo>
                  <a:lnTo>
                    <a:pt x="70763" y="116764"/>
                  </a:lnTo>
                  <a:lnTo>
                    <a:pt x="73832" y="113481"/>
                  </a:lnTo>
                  <a:lnTo>
                    <a:pt x="73832" y="107010"/>
                  </a:lnTo>
                  <a:lnTo>
                    <a:pt x="67694" y="77842"/>
                  </a:lnTo>
                  <a:lnTo>
                    <a:pt x="67694" y="68089"/>
                  </a:lnTo>
                  <a:lnTo>
                    <a:pt x="76901" y="74607"/>
                  </a:lnTo>
                  <a:lnTo>
                    <a:pt x="86152" y="84314"/>
                  </a:lnTo>
                  <a:lnTo>
                    <a:pt x="92290" y="90785"/>
                  </a:lnTo>
                  <a:lnTo>
                    <a:pt x="95359" y="94067"/>
                  </a:lnTo>
                  <a:lnTo>
                    <a:pt x="98428" y="97303"/>
                  </a:lnTo>
                  <a:lnTo>
                    <a:pt x="104610" y="94067"/>
                  </a:lnTo>
                  <a:lnTo>
                    <a:pt x="104610" y="87549"/>
                  </a:lnTo>
                  <a:lnTo>
                    <a:pt x="104610" y="84314"/>
                  </a:lnTo>
                  <a:lnTo>
                    <a:pt x="98428" y="81078"/>
                  </a:lnTo>
                  <a:lnTo>
                    <a:pt x="92290" y="81078"/>
                  </a:lnTo>
                  <a:lnTo>
                    <a:pt x="86152" y="74607"/>
                  </a:lnTo>
                  <a:lnTo>
                    <a:pt x="73832" y="64853"/>
                  </a:lnTo>
                  <a:lnTo>
                    <a:pt x="73832" y="58382"/>
                  </a:lnTo>
                  <a:lnTo>
                    <a:pt x="83083" y="55146"/>
                  </a:lnTo>
                  <a:lnTo>
                    <a:pt x="101541" y="55146"/>
                  </a:lnTo>
                  <a:lnTo>
                    <a:pt x="113817" y="58382"/>
                  </a:lnTo>
                  <a:lnTo>
                    <a:pt x="119955" y="55146"/>
                  </a:lnTo>
                  <a:lnTo>
                    <a:pt x="119955" y="51910"/>
                  </a:lnTo>
                  <a:lnTo>
                    <a:pt x="119955" y="48675"/>
                  </a:lnTo>
                  <a:lnTo>
                    <a:pt x="116886" y="45392"/>
                  </a:lnTo>
                  <a:lnTo>
                    <a:pt x="113817" y="42157"/>
                  </a:lnTo>
                  <a:lnTo>
                    <a:pt x="107679" y="45392"/>
                  </a:lnTo>
                  <a:lnTo>
                    <a:pt x="104610" y="48675"/>
                  </a:lnTo>
                  <a:lnTo>
                    <a:pt x="89221" y="51910"/>
                  </a:lnTo>
                  <a:lnTo>
                    <a:pt x="73832" y="51910"/>
                  </a:lnTo>
                  <a:lnTo>
                    <a:pt x="73832" y="45392"/>
                  </a:lnTo>
                  <a:lnTo>
                    <a:pt x="80014" y="38921"/>
                  </a:lnTo>
                  <a:lnTo>
                    <a:pt x="95359" y="25978"/>
                  </a:lnTo>
                  <a:lnTo>
                    <a:pt x="98428" y="25978"/>
                  </a:lnTo>
                  <a:lnTo>
                    <a:pt x="101541" y="22696"/>
                  </a:lnTo>
                  <a:lnTo>
                    <a:pt x="104610" y="19460"/>
                  </a:lnTo>
                  <a:lnTo>
                    <a:pt x="104610" y="12989"/>
                  </a:lnTo>
                  <a:lnTo>
                    <a:pt x="98428" y="9753"/>
                  </a:lnTo>
                  <a:lnTo>
                    <a:pt x="92290" y="9753"/>
                  </a:lnTo>
                  <a:lnTo>
                    <a:pt x="89221" y="16225"/>
                  </a:lnTo>
                  <a:lnTo>
                    <a:pt x="89221" y="22696"/>
                  </a:lnTo>
                  <a:lnTo>
                    <a:pt x="67694" y="45392"/>
                  </a:lnTo>
                  <a:lnTo>
                    <a:pt x="70763" y="19460"/>
                  </a:lnTo>
                  <a:lnTo>
                    <a:pt x="73832" y="16225"/>
                  </a:lnTo>
                  <a:lnTo>
                    <a:pt x="73832" y="9753"/>
                  </a:lnTo>
                  <a:lnTo>
                    <a:pt x="67694" y="3282"/>
                  </a:lnTo>
                  <a:lnTo>
                    <a:pt x="64625" y="3282"/>
                  </a:lnTo>
                  <a:lnTo>
                    <a:pt x="58487" y="9753"/>
                  </a:lnTo>
                  <a:lnTo>
                    <a:pt x="58487" y="12989"/>
                  </a:lnTo>
                  <a:lnTo>
                    <a:pt x="58487" y="16225"/>
                  </a:lnTo>
                  <a:lnTo>
                    <a:pt x="61556" y="19460"/>
                  </a:lnTo>
                  <a:lnTo>
                    <a:pt x="64625" y="25978"/>
                  </a:lnTo>
                  <a:lnTo>
                    <a:pt x="61556" y="35685"/>
                  </a:lnTo>
                  <a:lnTo>
                    <a:pt x="61556" y="42157"/>
                  </a:lnTo>
                  <a:lnTo>
                    <a:pt x="58487" y="45392"/>
                  </a:lnTo>
                  <a:lnTo>
                    <a:pt x="55374" y="42157"/>
                  </a:lnTo>
                  <a:lnTo>
                    <a:pt x="52305" y="32450"/>
                  </a:lnTo>
                  <a:lnTo>
                    <a:pt x="46167" y="19460"/>
                  </a:lnTo>
                  <a:lnTo>
                    <a:pt x="46167" y="6518"/>
                  </a:lnTo>
                  <a:lnTo>
                    <a:pt x="43098" y="3282"/>
                  </a:lnTo>
                  <a:lnTo>
                    <a:pt x="4002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4781745" y="1214534"/>
              <a:ext cx="124204" cy="121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408" y="37"/>
                  </a:moveTo>
                  <a:lnTo>
                    <a:pt x="33220" y="2639"/>
                  </a:lnTo>
                  <a:lnTo>
                    <a:pt x="25542" y="7844"/>
                  </a:lnTo>
                  <a:lnTo>
                    <a:pt x="20449" y="18290"/>
                  </a:lnTo>
                  <a:lnTo>
                    <a:pt x="20449" y="26096"/>
                  </a:lnTo>
                  <a:lnTo>
                    <a:pt x="20449" y="36543"/>
                  </a:lnTo>
                  <a:lnTo>
                    <a:pt x="15355" y="39145"/>
                  </a:lnTo>
                  <a:lnTo>
                    <a:pt x="7677" y="46951"/>
                  </a:lnTo>
                  <a:lnTo>
                    <a:pt x="2583" y="54795"/>
                  </a:lnTo>
                  <a:lnTo>
                    <a:pt x="36" y="65204"/>
                  </a:lnTo>
                  <a:lnTo>
                    <a:pt x="5130" y="75650"/>
                  </a:lnTo>
                  <a:lnTo>
                    <a:pt x="10224" y="83456"/>
                  </a:lnTo>
                  <a:lnTo>
                    <a:pt x="15355" y="88698"/>
                  </a:lnTo>
                  <a:lnTo>
                    <a:pt x="22996" y="91301"/>
                  </a:lnTo>
                  <a:lnTo>
                    <a:pt x="30636" y="91301"/>
                  </a:lnTo>
                  <a:lnTo>
                    <a:pt x="30636" y="96505"/>
                  </a:lnTo>
                  <a:lnTo>
                    <a:pt x="33220" y="104311"/>
                  </a:lnTo>
                  <a:lnTo>
                    <a:pt x="40861" y="112155"/>
                  </a:lnTo>
                  <a:lnTo>
                    <a:pt x="48501" y="117360"/>
                  </a:lnTo>
                  <a:lnTo>
                    <a:pt x="58726" y="119962"/>
                  </a:lnTo>
                  <a:lnTo>
                    <a:pt x="68914" y="114758"/>
                  </a:lnTo>
                  <a:lnTo>
                    <a:pt x="79138" y="109553"/>
                  </a:lnTo>
                  <a:lnTo>
                    <a:pt x="84232" y="99107"/>
                  </a:lnTo>
                  <a:lnTo>
                    <a:pt x="94457" y="101709"/>
                  </a:lnTo>
                  <a:lnTo>
                    <a:pt x="104644" y="96505"/>
                  </a:lnTo>
                  <a:lnTo>
                    <a:pt x="112322" y="91301"/>
                  </a:lnTo>
                  <a:lnTo>
                    <a:pt x="117416" y="80854"/>
                  </a:lnTo>
                  <a:lnTo>
                    <a:pt x="119963" y="70446"/>
                  </a:lnTo>
                  <a:lnTo>
                    <a:pt x="117416" y="60000"/>
                  </a:lnTo>
                  <a:lnTo>
                    <a:pt x="112322" y="54795"/>
                  </a:lnTo>
                  <a:lnTo>
                    <a:pt x="107228" y="49591"/>
                  </a:lnTo>
                  <a:lnTo>
                    <a:pt x="112322" y="44349"/>
                  </a:lnTo>
                  <a:lnTo>
                    <a:pt x="112322" y="36543"/>
                  </a:lnTo>
                  <a:lnTo>
                    <a:pt x="112322" y="28698"/>
                  </a:lnTo>
                  <a:lnTo>
                    <a:pt x="109775" y="20892"/>
                  </a:lnTo>
                  <a:lnTo>
                    <a:pt x="104644" y="13086"/>
                  </a:lnTo>
                  <a:lnTo>
                    <a:pt x="94457" y="7844"/>
                  </a:lnTo>
                  <a:lnTo>
                    <a:pt x="84232" y="5241"/>
                  </a:lnTo>
                  <a:lnTo>
                    <a:pt x="74044" y="7844"/>
                  </a:lnTo>
                  <a:lnTo>
                    <a:pt x="68914" y="10446"/>
                  </a:lnTo>
                  <a:lnTo>
                    <a:pt x="61273" y="5241"/>
                  </a:lnTo>
                  <a:lnTo>
                    <a:pt x="53632" y="37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4810819" y="1240972"/>
              <a:ext cx="66056" cy="607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16" y="67806"/>
                  </a:moveTo>
                  <a:lnTo>
                    <a:pt x="9647" y="83419"/>
                  </a:lnTo>
                  <a:lnTo>
                    <a:pt x="0" y="83419"/>
                  </a:lnTo>
                  <a:lnTo>
                    <a:pt x="0" y="93903"/>
                  </a:lnTo>
                  <a:lnTo>
                    <a:pt x="9647" y="93903"/>
                  </a:lnTo>
                  <a:lnTo>
                    <a:pt x="9647" y="88698"/>
                  </a:lnTo>
                  <a:lnTo>
                    <a:pt x="33591" y="78214"/>
                  </a:lnTo>
                  <a:lnTo>
                    <a:pt x="52816" y="67806"/>
                  </a:lnTo>
                  <a:close/>
                  <a:moveTo>
                    <a:pt x="33591" y="0"/>
                  </a:moveTo>
                  <a:lnTo>
                    <a:pt x="24013" y="5204"/>
                  </a:lnTo>
                  <a:lnTo>
                    <a:pt x="19224" y="10483"/>
                  </a:lnTo>
                  <a:lnTo>
                    <a:pt x="24013" y="15688"/>
                  </a:lnTo>
                  <a:lnTo>
                    <a:pt x="33591" y="20892"/>
                  </a:lnTo>
                  <a:lnTo>
                    <a:pt x="43169" y="41709"/>
                  </a:lnTo>
                  <a:lnTo>
                    <a:pt x="52816" y="57397"/>
                  </a:lnTo>
                  <a:lnTo>
                    <a:pt x="33591" y="57397"/>
                  </a:lnTo>
                  <a:lnTo>
                    <a:pt x="14436" y="52193"/>
                  </a:lnTo>
                  <a:lnTo>
                    <a:pt x="14436" y="46989"/>
                  </a:lnTo>
                  <a:lnTo>
                    <a:pt x="9647" y="41709"/>
                  </a:lnTo>
                  <a:lnTo>
                    <a:pt x="4788" y="41709"/>
                  </a:lnTo>
                  <a:lnTo>
                    <a:pt x="0" y="46989"/>
                  </a:lnTo>
                  <a:lnTo>
                    <a:pt x="0" y="52193"/>
                  </a:lnTo>
                  <a:lnTo>
                    <a:pt x="4788" y="57397"/>
                  </a:lnTo>
                  <a:lnTo>
                    <a:pt x="19224" y="57397"/>
                  </a:lnTo>
                  <a:lnTo>
                    <a:pt x="38380" y="62602"/>
                  </a:lnTo>
                  <a:lnTo>
                    <a:pt x="52816" y="67806"/>
                  </a:lnTo>
                  <a:lnTo>
                    <a:pt x="38380" y="99107"/>
                  </a:lnTo>
                  <a:lnTo>
                    <a:pt x="33591" y="104311"/>
                  </a:lnTo>
                  <a:lnTo>
                    <a:pt x="28802" y="109516"/>
                  </a:lnTo>
                  <a:lnTo>
                    <a:pt x="33591" y="119924"/>
                  </a:lnTo>
                  <a:lnTo>
                    <a:pt x="38380" y="119924"/>
                  </a:lnTo>
                  <a:lnTo>
                    <a:pt x="43169" y="114720"/>
                  </a:lnTo>
                  <a:lnTo>
                    <a:pt x="57605" y="83419"/>
                  </a:lnTo>
                  <a:lnTo>
                    <a:pt x="62394" y="73010"/>
                  </a:lnTo>
                  <a:lnTo>
                    <a:pt x="67183" y="83419"/>
                  </a:lnTo>
                  <a:lnTo>
                    <a:pt x="67183" y="99107"/>
                  </a:lnTo>
                  <a:lnTo>
                    <a:pt x="67183" y="109516"/>
                  </a:lnTo>
                  <a:lnTo>
                    <a:pt x="71972" y="119924"/>
                  </a:lnTo>
                  <a:lnTo>
                    <a:pt x="76761" y="119924"/>
                  </a:lnTo>
                  <a:lnTo>
                    <a:pt x="81619" y="114720"/>
                  </a:lnTo>
                  <a:lnTo>
                    <a:pt x="81619" y="104311"/>
                  </a:lnTo>
                  <a:lnTo>
                    <a:pt x="76761" y="99107"/>
                  </a:lnTo>
                  <a:lnTo>
                    <a:pt x="71972" y="93903"/>
                  </a:lnTo>
                  <a:lnTo>
                    <a:pt x="71972" y="78214"/>
                  </a:lnTo>
                  <a:lnTo>
                    <a:pt x="71972" y="73010"/>
                  </a:lnTo>
                  <a:lnTo>
                    <a:pt x="81619" y="73010"/>
                  </a:lnTo>
                  <a:lnTo>
                    <a:pt x="95986" y="83419"/>
                  </a:lnTo>
                  <a:lnTo>
                    <a:pt x="105563" y="93903"/>
                  </a:lnTo>
                  <a:lnTo>
                    <a:pt x="110352" y="99107"/>
                  </a:lnTo>
                  <a:lnTo>
                    <a:pt x="115211" y="88698"/>
                  </a:lnTo>
                  <a:lnTo>
                    <a:pt x="115211" y="83419"/>
                  </a:lnTo>
                  <a:lnTo>
                    <a:pt x="105563" y="78214"/>
                  </a:lnTo>
                  <a:lnTo>
                    <a:pt x="100775" y="83419"/>
                  </a:lnTo>
                  <a:lnTo>
                    <a:pt x="76761" y="62602"/>
                  </a:lnTo>
                  <a:lnTo>
                    <a:pt x="91197" y="57397"/>
                  </a:lnTo>
                  <a:lnTo>
                    <a:pt x="120000" y="57397"/>
                  </a:lnTo>
                  <a:lnTo>
                    <a:pt x="120000" y="52193"/>
                  </a:lnTo>
                  <a:lnTo>
                    <a:pt x="120000" y="46989"/>
                  </a:lnTo>
                  <a:lnTo>
                    <a:pt x="115211" y="41709"/>
                  </a:lnTo>
                  <a:lnTo>
                    <a:pt x="110352" y="46989"/>
                  </a:lnTo>
                  <a:lnTo>
                    <a:pt x="105563" y="52193"/>
                  </a:lnTo>
                  <a:lnTo>
                    <a:pt x="76761" y="52193"/>
                  </a:lnTo>
                  <a:lnTo>
                    <a:pt x="91197" y="36505"/>
                  </a:lnTo>
                  <a:lnTo>
                    <a:pt x="95986" y="36505"/>
                  </a:lnTo>
                  <a:lnTo>
                    <a:pt x="100775" y="26096"/>
                  </a:lnTo>
                  <a:lnTo>
                    <a:pt x="100775" y="20892"/>
                  </a:lnTo>
                  <a:lnTo>
                    <a:pt x="95986" y="15688"/>
                  </a:lnTo>
                  <a:lnTo>
                    <a:pt x="86408" y="15688"/>
                  </a:lnTo>
                  <a:lnTo>
                    <a:pt x="81619" y="26096"/>
                  </a:lnTo>
                  <a:lnTo>
                    <a:pt x="81619" y="31301"/>
                  </a:lnTo>
                  <a:lnTo>
                    <a:pt x="81619" y="36505"/>
                  </a:lnTo>
                  <a:lnTo>
                    <a:pt x="76761" y="41709"/>
                  </a:lnTo>
                  <a:lnTo>
                    <a:pt x="67183" y="46989"/>
                  </a:lnTo>
                  <a:lnTo>
                    <a:pt x="67183" y="41709"/>
                  </a:lnTo>
                  <a:lnTo>
                    <a:pt x="67183" y="36505"/>
                  </a:lnTo>
                  <a:lnTo>
                    <a:pt x="71972" y="20892"/>
                  </a:lnTo>
                  <a:lnTo>
                    <a:pt x="76761" y="10483"/>
                  </a:lnTo>
                  <a:lnTo>
                    <a:pt x="81619" y="5204"/>
                  </a:lnTo>
                  <a:lnTo>
                    <a:pt x="76761" y="0"/>
                  </a:lnTo>
                  <a:lnTo>
                    <a:pt x="62394" y="0"/>
                  </a:lnTo>
                  <a:lnTo>
                    <a:pt x="62394" y="10483"/>
                  </a:lnTo>
                  <a:lnTo>
                    <a:pt x="67183" y="15688"/>
                  </a:lnTo>
                  <a:lnTo>
                    <a:pt x="62394" y="31301"/>
                  </a:lnTo>
                  <a:lnTo>
                    <a:pt x="62394" y="41709"/>
                  </a:lnTo>
                  <a:lnTo>
                    <a:pt x="62394" y="46989"/>
                  </a:lnTo>
                  <a:lnTo>
                    <a:pt x="57605" y="52193"/>
                  </a:lnTo>
                  <a:lnTo>
                    <a:pt x="38380" y="20892"/>
                  </a:lnTo>
                  <a:lnTo>
                    <a:pt x="38380" y="10483"/>
                  </a:lnTo>
                  <a:lnTo>
                    <a:pt x="38380" y="5204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4617999" y="1621341"/>
              <a:ext cx="121530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636" y="0"/>
                  </a:moveTo>
                  <a:lnTo>
                    <a:pt x="62584" y="2602"/>
                  </a:lnTo>
                  <a:lnTo>
                    <a:pt x="57378" y="7846"/>
                  </a:lnTo>
                  <a:lnTo>
                    <a:pt x="52172" y="13052"/>
                  </a:lnTo>
                  <a:lnTo>
                    <a:pt x="46966" y="7846"/>
                  </a:lnTo>
                  <a:lnTo>
                    <a:pt x="39119" y="5243"/>
                  </a:lnTo>
                  <a:lnTo>
                    <a:pt x="31310" y="5243"/>
                  </a:lnTo>
                  <a:lnTo>
                    <a:pt x="23464" y="7846"/>
                  </a:lnTo>
                  <a:lnTo>
                    <a:pt x="15655" y="15655"/>
                  </a:lnTo>
                  <a:lnTo>
                    <a:pt x="10449" y="23464"/>
                  </a:lnTo>
                  <a:lnTo>
                    <a:pt x="7846" y="33913"/>
                  </a:lnTo>
                  <a:lnTo>
                    <a:pt x="10449" y="44363"/>
                  </a:lnTo>
                  <a:lnTo>
                    <a:pt x="13052" y="49569"/>
                  </a:lnTo>
                  <a:lnTo>
                    <a:pt x="5205" y="57378"/>
                  </a:lnTo>
                  <a:lnTo>
                    <a:pt x="2602" y="65224"/>
                  </a:lnTo>
                  <a:lnTo>
                    <a:pt x="0" y="75636"/>
                  </a:lnTo>
                  <a:lnTo>
                    <a:pt x="2602" y="86086"/>
                  </a:lnTo>
                  <a:lnTo>
                    <a:pt x="10449" y="93895"/>
                  </a:lnTo>
                  <a:lnTo>
                    <a:pt x="18258" y="99100"/>
                  </a:lnTo>
                  <a:lnTo>
                    <a:pt x="28707" y="101741"/>
                  </a:lnTo>
                  <a:lnTo>
                    <a:pt x="36516" y="99100"/>
                  </a:lnTo>
                  <a:lnTo>
                    <a:pt x="39119" y="104344"/>
                  </a:lnTo>
                  <a:lnTo>
                    <a:pt x="46966" y="114756"/>
                  </a:lnTo>
                  <a:lnTo>
                    <a:pt x="54775" y="119999"/>
                  </a:lnTo>
                  <a:lnTo>
                    <a:pt x="65224" y="119999"/>
                  </a:lnTo>
                  <a:lnTo>
                    <a:pt x="75636" y="117359"/>
                  </a:lnTo>
                  <a:lnTo>
                    <a:pt x="83483" y="112153"/>
                  </a:lnTo>
                  <a:lnTo>
                    <a:pt x="88689" y="106947"/>
                  </a:lnTo>
                  <a:lnTo>
                    <a:pt x="91292" y="99100"/>
                  </a:lnTo>
                  <a:lnTo>
                    <a:pt x="91292" y="91292"/>
                  </a:lnTo>
                  <a:lnTo>
                    <a:pt x="99100" y="91292"/>
                  </a:lnTo>
                  <a:lnTo>
                    <a:pt x="104344" y="88689"/>
                  </a:lnTo>
                  <a:lnTo>
                    <a:pt x="114756" y="80880"/>
                  </a:lnTo>
                  <a:lnTo>
                    <a:pt x="119962" y="73033"/>
                  </a:lnTo>
                  <a:lnTo>
                    <a:pt x="119962" y="62621"/>
                  </a:lnTo>
                  <a:lnTo>
                    <a:pt x="117359" y="52172"/>
                  </a:lnTo>
                  <a:lnTo>
                    <a:pt x="112153" y="41722"/>
                  </a:lnTo>
                  <a:lnTo>
                    <a:pt x="101741" y="36516"/>
                  </a:lnTo>
                  <a:lnTo>
                    <a:pt x="104344" y="26104"/>
                  </a:lnTo>
                  <a:lnTo>
                    <a:pt x="101741" y="15655"/>
                  </a:lnTo>
                  <a:lnTo>
                    <a:pt x="93895" y="7846"/>
                  </a:lnTo>
                  <a:lnTo>
                    <a:pt x="86086" y="2602"/>
                  </a:lnTo>
                  <a:lnTo>
                    <a:pt x="75636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4644398" y="1647740"/>
              <a:ext cx="63420" cy="687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012" y="66"/>
                  </a:moveTo>
                  <a:lnTo>
                    <a:pt x="50024" y="4669"/>
                  </a:lnTo>
                  <a:lnTo>
                    <a:pt x="45036" y="9271"/>
                  </a:lnTo>
                  <a:lnTo>
                    <a:pt x="50024" y="13874"/>
                  </a:lnTo>
                  <a:lnTo>
                    <a:pt x="55012" y="18476"/>
                  </a:lnTo>
                  <a:lnTo>
                    <a:pt x="55012" y="46158"/>
                  </a:lnTo>
                  <a:lnTo>
                    <a:pt x="40048" y="32351"/>
                  </a:lnTo>
                  <a:lnTo>
                    <a:pt x="40048" y="27682"/>
                  </a:lnTo>
                  <a:lnTo>
                    <a:pt x="30000" y="23079"/>
                  </a:lnTo>
                  <a:lnTo>
                    <a:pt x="25012" y="23079"/>
                  </a:lnTo>
                  <a:lnTo>
                    <a:pt x="20024" y="27682"/>
                  </a:lnTo>
                  <a:lnTo>
                    <a:pt x="20024" y="32351"/>
                  </a:lnTo>
                  <a:lnTo>
                    <a:pt x="25012" y="36953"/>
                  </a:lnTo>
                  <a:lnTo>
                    <a:pt x="40048" y="36953"/>
                  </a:lnTo>
                  <a:lnTo>
                    <a:pt x="45036" y="46158"/>
                  </a:lnTo>
                  <a:lnTo>
                    <a:pt x="50024" y="50761"/>
                  </a:lnTo>
                  <a:lnTo>
                    <a:pt x="45036" y="55364"/>
                  </a:lnTo>
                  <a:lnTo>
                    <a:pt x="34987" y="50761"/>
                  </a:lnTo>
                  <a:lnTo>
                    <a:pt x="20024" y="46158"/>
                  </a:lnTo>
                  <a:lnTo>
                    <a:pt x="15036" y="41556"/>
                  </a:lnTo>
                  <a:lnTo>
                    <a:pt x="5060" y="41556"/>
                  </a:lnTo>
                  <a:lnTo>
                    <a:pt x="72" y="46158"/>
                  </a:lnTo>
                  <a:lnTo>
                    <a:pt x="5060" y="50761"/>
                  </a:lnTo>
                  <a:lnTo>
                    <a:pt x="5060" y="55364"/>
                  </a:lnTo>
                  <a:lnTo>
                    <a:pt x="15036" y="55364"/>
                  </a:lnTo>
                  <a:lnTo>
                    <a:pt x="34987" y="59966"/>
                  </a:lnTo>
                  <a:lnTo>
                    <a:pt x="50024" y="59966"/>
                  </a:lnTo>
                  <a:lnTo>
                    <a:pt x="50024" y="64635"/>
                  </a:lnTo>
                  <a:lnTo>
                    <a:pt x="20024" y="78443"/>
                  </a:lnTo>
                  <a:lnTo>
                    <a:pt x="15036" y="78443"/>
                  </a:lnTo>
                  <a:lnTo>
                    <a:pt x="5060" y="83046"/>
                  </a:lnTo>
                  <a:lnTo>
                    <a:pt x="5060" y="87648"/>
                  </a:lnTo>
                  <a:lnTo>
                    <a:pt x="5060" y="92251"/>
                  </a:lnTo>
                  <a:lnTo>
                    <a:pt x="10048" y="96920"/>
                  </a:lnTo>
                  <a:lnTo>
                    <a:pt x="15036" y="96920"/>
                  </a:lnTo>
                  <a:lnTo>
                    <a:pt x="25012" y="87648"/>
                  </a:lnTo>
                  <a:lnTo>
                    <a:pt x="40048" y="73841"/>
                  </a:lnTo>
                  <a:lnTo>
                    <a:pt x="60000" y="69238"/>
                  </a:lnTo>
                  <a:lnTo>
                    <a:pt x="55012" y="83046"/>
                  </a:lnTo>
                  <a:lnTo>
                    <a:pt x="50024" y="101523"/>
                  </a:lnTo>
                  <a:lnTo>
                    <a:pt x="45036" y="101523"/>
                  </a:lnTo>
                  <a:lnTo>
                    <a:pt x="40048" y="106125"/>
                  </a:lnTo>
                  <a:lnTo>
                    <a:pt x="40048" y="110728"/>
                  </a:lnTo>
                  <a:lnTo>
                    <a:pt x="45036" y="115330"/>
                  </a:lnTo>
                  <a:lnTo>
                    <a:pt x="50024" y="115330"/>
                  </a:lnTo>
                  <a:lnTo>
                    <a:pt x="55012" y="110728"/>
                  </a:lnTo>
                  <a:lnTo>
                    <a:pt x="60000" y="101523"/>
                  </a:lnTo>
                  <a:lnTo>
                    <a:pt x="60000" y="83046"/>
                  </a:lnTo>
                  <a:lnTo>
                    <a:pt x="64987" y="69238"/>
                  </a:lnTo>
                  <a:lnTo>
                    <a:pt x="80024" y="110728"/>
                  </a:lnTo>
                  <a:lnTo>
                    <a:pt x="80024" y="115330"/>
                  </a:lnTo>
                  <a:lnTo>
                    <a:pt x="85012" y="119933"/>
                  </a:lnTo>
                  <a:lnTo>
                    <a:pt x="90000" y="119933"/>
                  </a:lnTo>
                  <a:lnTo>
                    <a:pt x="94987" y="115330"/>
                  </a:lnTo>
                  <a:lnTo>
                    <a:pt x="94987" y="110728"/>
                  </a:lnTo>
                  <a:lnTo>
                    <a:pt x="90000" y="106125"/>
                  </a:lnTo>
                  <a:lnTo>
                    <a:pt x="80024" y="87648"/>
                  </a:lnTo>
                  <a:lnTo>
                    <a:pt x="69975" y="64635"/>
                  </a:lnTo>
                  <a:lnTo>
                    <a:pt x="99975" y="78443"/>
                  </a:lnTo>
                  <a:lnTo>
                    <a:pt x="104963" y="87648"/>
                  </a:lnTo>
                  <a:lnTo>
                    <a:pt x="110024" y="92251"/>
                  </a:lnTo>
                  <a:lnTo>
                    <a:pt x="115012" y="87648"/>
                  </a:lnTo>
                  <a:lnTo>
                    <a:pt x="115012" y="83046"/>
                  </a:lnTo>
                  <a:lnTo>
                    <a:pt x="110024" y="78443"/>
                  </a:lnTo>
                  <a:lnTo>
                    <a:pt x="85012" y="64635"/>
                  </a:lnTo>
                  <a:lnTo>
                    <a:pt x="75036" y="59966"/>
                  </a:lnTo>
                  <a:lnTo>
                    <a:pt x="85012" y="55364"/>
                  </a:lnTo>
                  <a:lnTo>
                    <a:pt x="110024" y="55364"/>
                  </a:lnTo>
                  <a:lnTo>
                    <a:pt x="115012" y="50761"/>
                  </a:lnTo>
                  <a:lnTo>
                    <a:pt x="120000" y="46158"/>
                  </a:lnTo>
                  <a:lnTo>
                    <a:pt x="115012" y="41556"/>
                  </a:lnTo>
                  <a:lnTo>
                    <a:pt x="104963" y="41556"/>
                  </a:lnTo>
                  <a:lnTo>
                    <a:pt x="99975" y="46158"/>
                  </a:lnTo>
                  <a:lnTo>
                    <a:pt x="94987" y="50761"/>
                  </a:lnTo>
                  <a:lnTo>
                    <a:pt x="69975" y="50761"/>
                  </a:lnTo>
                  <a:lnTo>
                    <a:pt x="69975" y="46158"/>
                  </a:lnTo>
                  <a:lnTo>
                    <a:pt x="75036" y="41556"/>
                  </a:lnTo>
                  <a:lnTo>
                    <a:pt x="85012" y="27682"/>
                  </a:lnTo>
                  <a:lnTo>
                    <a:pt x="94987" y="18476"/>
                  </a:lnTo>
                  <a:lnTo>
                    <a:pt x="99975" y="13874"/>
                  </a:lnTo>
                  <a:lnTo>
                    <a:pt x="90000" y="9271"/>
                  </a:lnTo>
                  <a:lnTo>
                    <a:pt x="85012" y="9271"/>
                  </a:lnTo>
                  <a:lnTo>
                    <a:pt x="80024" y="18476"/>
                  </a:lnTo>
                  <a:lnTo>
                    <a:pt x="85012" y="18476"/>
                  </a:lnTo>
                  <a:lnTo>
                    <a:pt x="64987" y="46158"/>
                  </a:lnTo>
                  <a:lnTo>
                    <a:pt x="64987" y="41556"/>
                  </a:lnTo>
                  <a:lnTo>
                    <a:pt x="60000" y="32351"/>
                  </a:lnTo>
                  <a:lnTo>
                    <a:pt x="60000" y="13874"/>
                  </a:lnTo>
                  <a:lnTo>
                    <a:pt x="60000" y="9271"/>
                  </a:lnTo>
                  <a:lnTo>
                    <a:pt x="60000" y="4669"/>
                  </a:lnTo>
                  <a:lnTo>
                    <a:pt x="5501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296825" y="1716433"/>
              <a:ext cx="118893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028" y="0"/>
                  </a:moveTo>
                  <a:lnTo>
                    <a:pt x="48007" y="5205"/>
                  </a:lnTo>
                  <a:lnTo>
                    <a:pt x="40025" y="13052"/>
                  </a:lnTo>
                  <a:lnTo>
                    <a:pt x="37365" y="18258"/>
                  </a:lnTo>
                  <a:lnTo>
                    <a:pt x="18701" y="18258"/>
                  </a:lnTo>
                  <a:lnTo>
                    <a:pt x="8020" y="23464"/>
                  </a:lnTo>
                  <a:lnTo>
                    <a:pt x="2699" y="31310"/>
                  </a:lnTo>
                  <a:lnTo>
                    <a:pt x="38" y="41722"/>
                  </a:lnTo>
                  <a:lnTo>
                    <a:pt x="38" y="52172"/>
                  </a:lnTo>
                  <a:lnTo>
                    <a:pt x="2699" y="59981"/>
                  </a:lnTo>
                  <a:lnTo>
                    <a:pt x="10681" y="67827"/>
                  </a:lnTo>
                  <a:lnTo>
                    <a:pt x="8020" y="73033"/>
                  </a:lnTo>
                  <a:lnTo>
                    <a:pt x="5359" y="83483"/>
                  </a:lnTo>
                  <a:lnTo>
                    <a:pt x="5359" y="93895"/>
                  </a:lnTo>
                  <a:lnTo>
                    <a:pt x="10681" y="101741"/>
                  </a:lnTo>
                  <a:lnTo>
                    <a:pt x="18701" y="109550"/>
                  </a:lnTo>
                  <a:lnTo>
                    <a:pt x="26683" y="112153"/>
                  </a:lnTo>
                  <a:lnTo>
                    <a:pt x="42686" y="112153"/>
                  </a:lnTo>
                  <a:lnTo>
                    <a:pt x="50668" y="106947"/>
                  </a:lnTo>
                  <a:lnTo>
                    <a:pt x="53367" y="112153"/>
                  </a:lnTo>
                  <a:lnTo>
                    <a:pt x="61349" y="114756"/>
                  </a:lnTo>
                  <a:lnTo>
                    <a:pt x="71992" y="119999"/>
                  </a:lnTo>
                  <a:lnTo>
                    <a:pt x="82673" y="117359"/>
                  </a:lnTo>
                  <a:lnTo>
                    <a:pt x="90655" y="112153"/>
                  </a:lnTo>
                  <a:lnTo>
                    <a:pt x="98676" y="104344"/>
                  </a:lnTo>
                  <a:lnTo>
                    <a:pt x="101336" y="93895"/>
                  </a:lnTo>
                  <a:lnTo>
                    <a:pt x="101336" y="83483"/>
                  </a:lnTo>
                  <a:lnTo>
                    <a:pt x="109318" y="78239"/>
                  </a:lnTo>
                  <a:lnTo>
                    <a:pt x="117339" y="70430"/>
                  </a:lnTo>
                  <a:lnTo>
                    <a:pt x="120000" y="59981"/>
                  </a:lnTo>
                  <a:lnTo>
                    <a:pt x="120000" y="49569"/>
                  </a:lnTo>
                  <a:lnTo>
                    <a:pt x="114678" y="39119"/>
                  </a:lnTo>
                  <a:lnTo>
                    <a:pt x="106658" y="33913"/>
                  </a:lnTo>
                  <a:lnTo>
                    <a:pt x="101336" y="31310"/>
                  </a:lnTo>
                  <a:lnTo>
                    <a:pt x="93354" y="28707"/>
                  </a:lnTo>
                  <a:lnTo>
                    <a:pt x="93354" y="20861"/>
                  </a:lnTo>
                  <a:lnTo>
                    <a:pt x="90655" y="13052"/>
                  </a:lnTo>
                  <a:lnTo>
                    <a:pt x="85334" y="7846"/>
                  </a:lnTo>
                  <a:lnTo>
                    <a:pt x="77352" y="2602"/>
                  </a:lnTo>
                  <a:lnTo>
                    <a:pt x="66670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5320589" y="1748105"/>
              <a:ext cx="66094" cy="63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641" y="72"/>
                  </a:moveTo>
                  <a:lnTo>
                    <a:pt x="33641" y="5057"/>
                  </a:lnTo>
                  <a:lnTo>
                    <a:pt x="28855" y="10042"/>
                  </a:lnTo>
                  <a:lnTo>
                    <a:pt x="33641" y="15027"/>
                  </a:lnTo>
                  <a:lnTo>
                    <a:pt x="38427" y="15027"/>
                  </a:lnTo>
                  <a:lnTo>
                    <a:pt x="43213" y="35039"/>
                  </a:lnTo>
                  <a:lnTo>
                    <a:pt x="48000" y="45009"/>
                  </a:lnTo>
                  <a:lnTo>
                    <a:pt x="52855" y="49993"/>
                  </a:lnTo>
                  <a:lnTo>
                    <a:pt x="48000" y="49993"/>
                  </a:lnTo>
                  <a:lnTo>
                    <a:pt x="19283" y="40024"/>
                  </a:lnTo>
                  <a:lnTo>
                    <a:pt x="14427" y="30054"/>
                  </a:lnTo>
                  <a:lnTo>
                    <a:pt x="9641" y="25069"/>
                  </a:lnTo>
                  <a:lnTo>
                    <a:pt x="4855" y="25069"/>
                  </a:lnTo>
                  <a:lnTo>
                    <a:pt x="69" y="30054"/>
                  </a:lnTo>
                  <a:lnTo>
                    <a:pt x="69" y="40024"/>
                  </a:lnTo>
                  <a:lnTo>
                    <a:pt x="4855" y="45009"/>
                  </a:lnTo>
                  <a:lnTo>
                    <a:pt x="14427" y="45009"/>
                  </a:lnTo>
                  <a:lnTo>
                    <a:pt x="33641" y="49993"/>
                  </a:lnTo>
                  <a:lnTo>
                    <a:pt x="48000" y="60036"/>
                  </a:lnTo>
                  <a:lnTo>
                    <a:pt x="33641" y="70006"/>
                  </a:lnTo>
                  <a:lnTo>
                    <a:pt x="14427" y="74990"/>
                  </a:lnTo>
                  <a:lnTo>
                    <a:pt x="9641" y="70006"/>
                  </a:lnTo>
                  <a:lnTo>
                    <a:pt x="4855" y="70006"/>
                  </a:lnTo>
                  <a:lnTo>
                    <a:pt x="69" y="74990"/>
                  </a:lnTo>
                  <a:lnTo>
                    <a:pt x="69" y="79975"/>
                  </a:lnTo>
                  <a:lnTo>
                    <a:pt x="4855" y="84960"/>
                  </a:lnTo>
                  <a:lnTo>
                    <a:pt x="9641" y="84960"/>
                  </a:lnTo>
                  <a:lnTo>
                    <a:pt x="24069" y="79975"/>
                  </a:lnTo>
                  <a:lnTo>
                    <a:pt x="38427" y="70006"/>
                  </a:lnTo>
                  <a:lnTo>
                    <a:pt x="52855" y="65021"/>
                  </a:lnTo>
                  <a:lnTo>
                    <a:pt x="24069" y="104972"/>
                  </a:lnTo>
                  <a:lnTo>
                    <a:pt x="19283" y="104972"/>
                  </a:lnTo>
                  <a:lnTo>
                    <a:pt x="19283" y="114942"/>
                  </a:lnTo>
                  <a:lnTo>
                    <a:pt x="24069" y="119927"/>
                  </a:lnTo>
                  <a:lnTo>
                    <a:pt x="28855" y="119927"/>
                  </a:lnTo>
                  <a:lnTo>
                    <a:pt x="33641" y="114942"/>
                  </a:lnTo>
                  <a:lnTo>
                    <a:pt x="33641" y="109957"/>
                  </a:lnTo>
                  <a:lnTo>
                    <a:pt x="43213" y="89945"/>
                  </a:lnTo>
                  <a:lnTo>
                    <a:pt x="57641" y="70006"/>
                  </a:lnTo>
                  <a:lnTo>
                    <a:pt x="62427" y="99987"/>
                  </a:lnTo>
                  <a:lnTo>
                    <a:pt x="57641" y="109957"/>
                  </a:lnTo>
                  <a:lnTo>
                    <a:pt x="57641" y="114942"/>
                  </a:lnTo>
                  <a:lnTo>
                    <a:pt x="62427" y="119927"/>
                  </a:lnTo>
                  <a:lnTo>
                    <a:pt x="67213" y="119927"/>
                  </a:lnTo>
                  <a:lnTo>
                    <a:pt x="72000" y="109957"/>
                  </a:lnTo>
                  <a:lnTo>
                    <a:pt x="67213" y="79975"/>
                  </a:lnTo>
                  <a:lnTo>
                    <a:pt x="67213" y="70006"/>
                  </a:lnTo>
                  <a:lnTo>
                    <a:pt x="72000" y="74990"/>
                  </a:lnTo>
                  <a:lnTo>
                    <a:pt x="81572" y="84960"/>
                  </a:lnTo>
                  <a:lnTo>
                    <a:pt x="86358" y="95003"/>
                  </a:lnTo>
                  <a:lnTo>
                    <a:pt x="100786" y="95003"/>
                  </a:lnTo>
                  <a:lnTo>
                    <a:pt x="100786" y="89945"/>
                  </a:lnTo>
                  <a:lnTo>
                    <a:pt x="96000" y="79975"/>
                  </a:lnTo>
                  <a:lnTo>
                    <a:pt x="91213" y="79975"/>
                  </a:lnTo>
                  <a:lnTo>
                    <a:pt x="81572" y="74990"/>
                  </a:lnTo>
                  <a:lnTo>
                    <a:pt x="72000" y="65021"/>
                  </a:lnTo>
                  <a:lnTo>
                    <a:pt x="72000" y="60036"/>
                  </a:lnTo>
                  <a:lnTo>
                    <a:pt x="81572" y="54978"/>
                  </a:lnTo>
                  <a:lnTo>
                    <a:pt x="100786" y="54978"/>
                  </a:lnTo>
                  <a:lnTo>
                    <a:pt x="110358" y="60036"/>
                  </a:lnTo>
                  <a:lnTo>
                    <a:pt x="119930" y="60036"/>
                  </a:lnTo>
                  <a:lnTo>
                    <a:pt x="119930" y="49993"/>
                  </a:lnTo>
                  <a:lnTo>
                    <a:pt x="115144" y="45009"/>
                  </a:lnTo>
                  <a:lnTo>
                    <a:pt x="105572" y="45009"/>
                  </a:lnTo>
                  <a:lnTo>
                    <a:pt x="105572" y="49993"/>
                  </a:lnTo>
                  <a:lnTo>
                    <a:pt x="72000" y="54978"/>
                  </a:lnTo>
                  <a:lnTo>
                    <a:pt x="72000" y="49993"/>
                  </a:lnTo>
                  <a:lnTo>
                    <a:pt x="81572" y="40024"/>
                  </a:lnTo>
                  <a:lnTo>
                    <a:pt x="96000" y="25069"/>
                  </a:lnTo>
                  <a:lnTo>
                    <a:pt x="100786" y="25069"/>
                  </a:lnTo>
                  <a:lnTo>
                    <a:pt x="105572" y="20012"/>
                  </a:lnTo>
                  <a:lnTo>
                    <a:pt x="105572" y="15027"/>
                  </a:lnTo>
                  <a:lnTo>
                    <a:pt x="100786" y="10042"/>
                  </a:lnTo>
                  <a:lnTo>
                    <a:pt x="91213" y="10042"/>
                  </a:lnTo>
                  <a:lnTo>
                    <a:pt x="86358" y="20012"/>
                  </a:lnTo>
                  <a:lnTo>
                    <a:pt x="91213" y="25069"/>
                  </a:lnTo>
                  <a:lnTo>
                    <a:pt x="67213" y="45009"/>
                  </a:lnTo>
                  <a:lnTo>
                    <a:pt x="67213" y="20012"/>
                  </a:lnTo>
                  <a:lnTo>
                    <a:pt x="72000" y="15027"/>
                  </a:lnTo>
                  <a:lnTo>
                    <a:pt x="72000" y="10042"/>
                  </a:lnTo>
                  <a:lnTo>
                    <a:pt x="67213" y="5057"/>
                  </a:lnTo>
                  <a:lnTo>
                    <a:pt x="62427" y="5057"/>
                  </a:lnTo>
                  <a:lnTo>
                    <a:pt x="57641" y="10042"/>
                  </a:lnTo>
                  <a:lnTo>
                    <a:pt x="57641" y="15027"/>
                  </a:lnTo>
                  <a:lnTo>
                    <a:pt x="62427" y="20012"/>
                  </a:lnTo>
                  <a:lnTo>
                    <a:pt x="62427" y="25069"/>
                  </a:lnTo>
                  <a:lnTo>
                    <a:pt x="62427" y="35039"/>
                  </a:lnTo>
                  <a:lnTo>
                    <a:pt x="57641" y="45009"/>
                  </a:lnTo>
                  <a:lnTo>
                    <a:pt x="52855" y="40024"/>
                  </a:lnTo>
                  <a:lnTo>
                    <a:pt x="52855" y="35039"/>
                  </a:lnTo>
                  <a:lnTo>
                    <a:pt x="48000" y="15027"/>
                  </a:lnTo>
                  <a:lnTo>
                    <a:pt x="48000" y="5057"/>
                  </a:lnTo>
                  <a:lnTo>
                    <a:pt x="43213" y="5057"/>
                  </a:lnTo>
                  <a:lnTo>
                    <a:pt x="384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7285853" y="1320209"/>
              <a:ext cx="121530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119" y="0"/>
                  </a:moveTo>
                  <a:lnTo>
                    <a:pt x="28707" y="2640"/>
                  </a:lnTo>
                  <a:lnTo>
                    <a:pt x="20861" y="10449"/>
                  </a:lnTo>
                  <a:lnTo>
                    <a:pt x="15655" y="15655"/>
                  </a:lnTo>
                  <a:lnTo>
                    <a:pt x="13052" y="23502"/>
                  </a:lnTo>
                  <a:lnTo>
                    <a:pt x="13052" y="33913"/>
                  </a:lnTo>
                  <a:lnTo>
                    <a:pt x="15655" y="39157"/>
                  </a:lnTo>
                  <a:lnTo>
                    <a:pt x="10449" y="44363"/>
                  </a:lnTo>
                  <a:lnTo>
                    <a:pt x="5205" y="46966"/>
                  </a:lnTo>
                  <a:lnTo>
                    <a:pt x="0" y="57378"/>
                  </a:lnTo>
                  <a:lnTo>
                    <a:pt x="0" y="67827"/>
                  </a:lnTo>
                  <a:lnTo>
                    <a:pt x="2602" y="78277"/>
                  </a:lnTo>
                  <a:lnTo>
                    <a:pt x="10449" y="86086"/>
                  </a:lnTo>
                  <a:lnTo>
                    <a:pt x="18258" y="91292"/>
                  </a:lnTo>
                  <a:lnTo>
                    <a:pt x="28707" y="93895"/>
                  </a:lnTo>
                  <a:lnTo>
                    <a:pt x="31310" y="104344"/>
                  </a:lnTo>
                  <a:lnTo>
                    <a:pt x="39119" y="112153"/>
                  </a:lnTo>
                  <a:lnTo>
                    <a:pt x="49569" y="117397"/>
                  </a:lnTo>
                  <a:lnTo>
                    <a:pt x="59981" y="119999"/>
                  </a:lnTo>
                  <a:lnTo>
                    <a:pt x="70430" y="117397"/>
                  </a:lnTo>
                  <a:lnTo>
                    <a:pt x="78239" y="109550"/>
                  </a:lnTo>
                  <a:lnTo>
                    <a:pt x="80842" y="104344"/>
                  </a:lnTo>
                  <a:lnTo>
                    <a:pt x="83483" y="96535"/>
                  </a:lnTo>
                  <a:lnTo>
                    <a:pt x="91292" y="99138"/>
                  </a:lnTo>
                  <a:lnTo>
                    <a:pt x="99100" y="96535"/>
                  </a:lnTo>
                  <a:lnTo>
                    <a:pt x="106947" y="93895"/>
                  </a:lnTo>
                  <a:lnTo>
                    <a:pt x="112153" y="88689"/>
                  </a:lnTo>
                  <a:lnTo>
                    <a:pt x="117359" y="78277"/>
                  </a:lnTo>
                  <a:lnTo>
                    <a:pt x="119999" y="67827"/>
                  </a:lnTo>
                  <a:lnTo>
                    <a:pt x="117359" y="57378"/>
                  </a:lnTo>
                  <a:lnTo>
                    <a:pt x="109550" y="49569"/>
                  </a:lnTo>
                  <a:lnTo>
                    <a:pt x="104344" y="46966"/>
                  </a:lnTo>
                  <a:lnTo>
                    <a:pt x="109550" y="36516"/>
                  </a:lnTo>
                  <a:lnTo>
                    <a:pt x="109550" y="28707"/>
                  </a:lnTo>
                  <a:lnTo>
                    <a:pt x="106947" y="18258"/>
                  </a:lnTo>
                  <a:lnTo>
                    <a:pt x="99100" y="10449"/>
                  </a:lnTo>
                  <a:lnTo>
                    <a:pt x="91292" y="5243"/>
                  </a:lnTo>
                  <a:lnTo>
                    <a:pt x="80842" y="2640"/>
                  </a:lnTo>
                  <a:lnTo>
                    <a:pt x="73033" y="5243"/>
                  </a:lnTo>
                  <a:lnTo>
                    <a:pt x="62584" y="10449"/>
                  </a:lnTo>
                  <a:lnTo>
                    <a:pt x="59981" y="5243"/>
                  </a:lnTo>
                  <a:lnTo>
                    <a:pt x="495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7314889" y="1343972"/>
              <a:ext cx="63420" cy="660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36" y="69"/>
                  </a:moveTo>
                  <a:lnTo>
                    <a:pt x="45036" y="4855"/>
                  </a:lnTo>
                  <a:lnTo>
                    <a:pt x="45036" y="19213"/>
                  </a:lnTo>
                  <a:lnTo>
                    <a:pt x="50024" y="38427"/>
                  </a:lnTo>
                  <a:lnTo>
                    <a:pt x="50024" y="52786"/>
                  </a:lnTo>
                  <a:lnTo>
                    <a:pt x="20024" y="14427"/>
                  </a:lnTo>
                  <a:lnTo>
                    <a:pt x="15036" y="9641"/>
                  </a:lnTo>
                  <a:lnTo>
                    <a:pt x="10048" y="9641"/>
                  </a:lnTo>
                  <a:lnTo>
                    <a:pt x="5060" y="19213"/>
                  </a:lnTo>
                  <a:lnTo>
                    <a:pt x="10048" y="24000"/>
                  </a:lnTo>
                  <a:lnTo>
                    <a:pt x="15036" y="24000"/>
                  </a:lnTo>
                  <a:lnTo>
                    <a:pt x="35060" y="38427"/>
                  </a:lnTo>
                  <a:lnTo>
                    <a:pt x="50024" y="57572"/>
                  </a:lnTo>
                  <a:lnTo>
                    <a:pt x="50024" y="57572"/>
                  </a:lnTo>
                  <a:lnTo>
                    <a:pt x="20024" y="52786"/>
                  </a:lnTo>
                  <a:lnTo>
                    <a:pt x="10048" y="48000"/>
                  </a:lnTo>
                  <a:lnTo>
                    <a:pt x="5060" y="48000"/>
                  </a:lnTo>
                  <a:lnTo>
                    <a:pt x="72" y="52786"/>
                  </a:lnTo>
                  <a:lnTo>
                    <a:pt x="72" y="57572"/>
                  </a:lnTo>
                  <a:lnTo>
                    <a:pt x="10048" y="62358"/>
                  </a:lnTo>
                  <a:lnTo>
                    <a:pt x="40048" y="62358"/>
                  </a:lnTo>
                  <a:lnTo>
                    <a:pt x="50024" y="67213"/>
                  </a:lnTo>
                  <a:lnTo>
                    <a:pt x="40048" y="72000"/>
                  </a:lnTo>
                  <a:lnTo>
                    <a:pt x="30072" y="76786"/>
                  </a:lnTo>
                  <a:lnTo>
                    <a:pt x="20024" y="81572"/>
                  </a:lnTo>
                  <a:lnTo>
                    <a:pt x="15036" y="86358"/>
                  </a:lnTo>
                  <a:lnTo>
                    <a:pt x="15036" y="91144"/>
                  </a:lnTo>
                  <a:lnTo>
                    <a:pt x="20024" y="95930"/>
                  </a:lnTo>
                  <a:lnTo>
                    <a:pt x="30072" y="91144"/>
                  </a:lnTo>
                  <a:lnTo>
                    <a:pt x="30072" y="86358"/>
                  </a:lnTo>
                  <a:lnTo>
                    <a:pt x="35060" y="81572"/>
                  </a:lnTo>
                  <a:lnTo>
                    <a:pt x="50024" y="72000"/>
                  </a:lnTo>
                  <a:lnTo>
                    <a:pt x="55012" y="72000"/>
                  </a:lnTo>
                  <a:lnTo>
                    <a:pt x="55012" y="81572"/>
                  </a:lnTo>
                  <a:lnTo>
                    <a:pt x="55012" y="100786"/>
                  </a:lnTo>
                  <a:lnTo>
                    <a:pt x="50024" y="110358"/>
                  </a:lnTo>
                  <a:lnTo>
                    <a:pt x="50024" y="115144"/>
                  </a:lnTo>
                  <a:lnTo>
                    <a:pt x="55012" y="119930"/>
                  </a:lnTo>
                  <a:lnTo>
                    <a:pt x="60000" y="115144"/>
                  </a:lnTo>
                  <a:lnTo>
                    <a:pt x="60000" y="105572"/>
                  </a:lnTo>
                  <a:lnTo>
                    <a:pt x="64987" y="72000"/>
                  </a:lnTo>
                  <a:lnTo>
                    <a:pt x="64987" y="76786"/>
                  </a:lnTo>
                  <a:lnTo>
                    <a:pt x="75036" y="86358"/>
                  </a:lnTo>
                  <a:lnTo>
                    <a:pt x="85012" y="100786"/>
                  </a:lnTo>
                  <a:lnTo>
                    <a:pt x="80024" y="105572"/>
                  </a:lnTo>
                  <a:lnTo>
                    <a:pt x="85012" y="110358"/>
                  </a:lnTo>
                  <a:lnTo>
                    <a:pt x="90000" y="110358"/>
                  </a:lnTo>
                  <a:lnTo>
                    <a:pt x="94987" y="105572"/>
                  </a:lnTo>
                  <a:lnTo>
                    <a:pt x="99975" y="100786"/>
                  </a:lnTo>
                  <a:lnTo>
                    <a:pt x="94987" y="95930"/>
                  </a:lnTo>
                  <a:lnTo>
                    <a:pt x="90000" y="95930"/>
                  </a:lnTo>
                  <a:lnTo>
                    <a:pt x="70048" y="72000"/>
                  </a:lnTo>
                  <a:lnTo>
                    <a:pt x="70048" y="72000"/>
                  </a:lnTo>
                  <a:lnTo>
                    <a:pt x="94987" y="76786"/>
                  </a:lnTo>
                  <a:lnTo>
                    <a:pt x="94987" y="81572"/>
                  </a:lnTo>
                  <a:lnTo>
                    <a:pt x="110024" y="81572"/>
                  </a:lnTo>
                  <a:lnTo>
                    <a:pt x="115012" y="76786"/>
                  </a:lnTo>
                  <a:lnTo>
                    <a:pt x="110024" y="67213"/>
                  </a:lnTo>
                  <a:lnTo>
                    <a:pt x="94987" y="67213"/>
                  </a:lnTo>
                  <a:lnTo>
                    <a:pt x="90000" y="72000"/>
                  </a:lnTo>
                  <a:lnTo>
                    <a:pt x="80024" y="67213"/>
                  </a:lnTo>
                  <a:lnTo>
                    <a:pt x="75036" y="62358"/>
                  </a:lnTo>
                  <a:lnTo>
                    <a:pt x="80024" y="57572"/>
                  </a:lnTo>
                  <a:lnTo>
                    <a:pt x="85012" y="57572"/>
                  </a:lnTo>
                  <a:lnTo>
                    <a:pt x="105036" y="52786"/>
                  </a:lnTo>
                  <a:lnTo>
                    <a:pt x="110024" y="57572"/>
                  </a:lnTo>
                  <a:lnTo>
                    <a:pt x="115012" y="57572"/>
                  </a:lnTo>
                  <a:lnTo>
                    <a:pt x="120000" y="52786"/>
                  </a:lnTo>
                  <a:lnTo>
                    <a:pt x="120000" y="48000"/>
                  </a:lnTo>
                  <a:lnTo>
                    <a:pt x="120000" y="43213"/>
                  </a:lnTo>
                  <a:lnTo>
                    <a:pt x="110024" y="43213"/>
                  </a:lnTo>
                  <a:lnTo>
                    <a:pt x="105036" y="48000"/>
                  </a:lnTo>
                  <a:lnTo>
                    <a:pt x="85012" y="48000"/>
                  </a:lnTo>
                  <a:lnTo>
                    <a:pt x="75036" y="52786"/>
                  </a:lnTo>
                  <a:lnTo>
                    <a:pt x="70048" y="52786"/>
                  </a:lnTo>
                  <a:lnTo>
                    <a:pt x="90000" y="24000"/>
                  </a:lnTo>
                  <a:lnTo>
                    <a:pt x="94987" y="24000"/>
                  </a:lnTo>
                  <a:lnTo>
                    <a:pt x="99975" y="19213"/>
                  </a:lnTo>
                  <a:lnTo>
                    <a:pt x="99975" y="9641"/>
                  </a:lnTo>
                  <a:lnTo>
                    <a:pt x="99975" y="4855"/>
                  </a:lnTo>
                  <a:lnTo>
                    <a:pt x="90000" y="4855"/>
                  </a:lnTo>
                  <a:lnTo>
                    <a:pt x="85012" y="9641"/>
                  </a:lnTo>
                  <a:lnTo>
                    <a:pt x="85012" y="19213"/>
                  </a:lnTo>
                  <a:lnTo>
                    <a:pt x="75036" y="38427"/>
                  </a:lnTo>
                  <a:lnTo>
                    <a:pt x="60000" y="48000"/>
                  </a:lnTo>
                  <a:lnTo>
                    <a:pt x="55012" y="33641"/>
                  </a:lnTo>
                  <a:lnTo>
                    <a:pt x="50024" y="14427"/>
                  </a:lnTo>
                  <a:lnTo>
                    <a:pt x="55012" y="9641"/>
                  </a:lnTo>
                  <a:lnTo>
                    <a:pt x="60000" y="4855"/>
                  </a:lnTo>
                  <a:lnTo>
                    <a:pt x="55012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8619782" y="2033382"/>
              <a:ext cx="121530" cy="121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363" y="37"/>
                  </a:moveTo>
                  <a:lnTo>
                    <a:pt x="33913" y="5241"/>
                  </a:lnTo>
                  <a:lnTo>
                    <a:pt x="28707" y="15688"/>
                  </a:lnTo>
                  <a:lnTo>
                    <a:pt x="26104" y="26096"/>
                  </a:lnTo>
                  <a:lnTo>
                    <a:pt x="26104" y="31338"/>
                  </a:lnTo>
                  <a:lnTo>
                    <a:pt x="15655" y="33940"/>
                  </a:lnTo>
                  <a:lnTo>
                    <a:pt x="7846" y="39145"/>
                  </a:lnTo>
                  <a:lnTo>
                    <a:pt x="2602" y="46951"/>
                  </a:lnTo>
                  <a:lnTo>
                    <a:pt x="0" y="57397"/>
                  </a:lnTo>
                  <a:lnTo>
                    <a:pt x="2602" y="67806"/>
                  </a:lnTo>
                  <a:lnTo>
                    <a:pt x="7846" y="75650"/>
                  </a:lnTo>
                  <a:lnTo>
                    <a:pt x="13052" y="83456"/>
                  </a:lnTo>
                  <a:lnTo>
                    <a:pt x="23464" y="86059"/>
                  </a:lnTo>
                  <a:lnTo>
                    <a:pt x="23464" y="91301"/>
                  </a:lnTo>
                  <a:lnTo>
                    <a:pt x="23464" y="101709"/>
                  </a:lnTo>
                  <a:lnTo>
                    <a:pt x="31310" y="112155"/>
                  </a:lnTo>
                  <a:lnTo>
                    <a:pt x="39119" y="117360"/>
                  </a:lnTo>
                  <a:lnTo>
                    <a:pt x="49569" y="119962"/>
                  </a:lnTo>
                  <a:lnTo>
                    <a:pt x="57378" y="119962"/>
                  </a:lnTo>
                  <a:lnTo>
                    <a:pt x="65224" y="117360"/>
                  </a:lnTo>
                  <a:lnTo>
                    <a:pt x="70430" y="112155"/>
                  </a:lnTo>
                  <a:lnTo>
                    <a:pt x="75636" y="104311"/>
                  </a:lnTo>
                  <a:lnTo>
                    <a:pt x="80842" y="106951"/>
                  </a:lnTo>
                  <a:lnTo>
                    <a:pt x="99100" y="106951"/>
                  </a:lnTo>
                  <a:lnTo>
                    <a:pt x="106947" y="101709"/>
                  </a:lnTo>
                  <a:lnTo>
                    <a:pt x="114756" y="91301"/>
                  </a:lnTo>
                  <a:lnTo>
                    <a:pt x="117359" y="80854"/>
                  </a:lnTo>
                  <a:lnTo>
                    <a:pt x="114756" y="70446"/>
                  </a:lnTo>
                  <a:lnTo>
                    <a:pt x="109550" y="62602"/>
                  </a:lnTo>
                  <a:lnTo>
                    <a:pt x="114756" y="52193"/>
                  </a:lnTo>
                  <a:lnTo>
                    <a:pt x="119999" y="41747"/>
                  </a:lnTo>
                  <a:lnTo>
                    <a:pt x="117359" y="31338"/>
                  </a:lnTo>
                  <a:lnTo>
                    <a:pt x="112153" y="23494"/>
                  </a:lnTo>
                  <a:lnTo>
                    <a:pt x="104344" y="15688"/>
                  </a:lnTo>
                  <a:lnTo>
                    <a:pt x="91292" y="13086"/>
                  </a:lnTo>
                  <a:lnTo>
                    <a:pt x="86086" y="13086"/>
                  </a:lnTo>
                  <a:lnTo>
                    <a:pt x="78239" y="15688"/>
                  </a:lnTo>
                  <a:lnTo>
                    <a:pt x="75636" y="10446"/>
                  </a:lnTo>
                  <a:lnTo>
                    <a:pt x="70430" y="5241"/>
                  </a:lnTo>
                  <a:lnTo>
                    <a:pt x="62584" y="37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8646181" y="2062455"/>
              <a:ext cx="66056" cy="713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19" y="0"/>
                  </a:moveTo>
                  <a:lnTo>
                    <a:pt x="76830" y="4496"/>
                  </a:lnTo>
                  <a:lnTo>
                    <a:pt x="72041" y="8929"/>
                  </a:lnTo>
                  <a:lnTo>
                    <a:pt x="76830" y="13361"/>
                  </a:lnTo>
                  <a:lnTo>
                    <a:pt x="67183" y="40021"/>
                  </a:lnTo>
                  <a:lnTo>
                    <a:pt x="57605" y="22226"/>
                  </a:lnTo>
                  <a:lnTo>
                    <a:pt x="62394" y="17794"/>
                  </a:lnTo>
                  <a:lnTo>
                    <a:pt x="57605" y="8929"/>
                  </a:lnTo>
                  <a:lnTo>
                    <a:pt x="43238" y="8929"/>
                  </a:lnTo>
                  <a:lnTo>
                    <a:pt x="43238" y="13361"/>
                  </a:lnTo>
                  <a:lnTo>
                    <a:pt x="43238" y="22226"/>
                  </a:lnTo>
                  <a:lnTo>
                    <a:pt x="52816" y="22226"/>
                  </a:lnTo>
                  <a:lnTo>
                    <a:pt x="52816" y="26659"/>
                  </a:lnTo>
                  <a:lnTo>
                    <a:pt x="57605" y="35524"/>
                  </a:lnTo>
                  <a:lnTo>
                    <a:pt x="57605" y="44453"/>
                  </a:lnTo>
                  <a:lnTo>
                    <a:pt x="52816" y="44453"/>
                  </a:lnTo>
                  <a:lnTo>
                    <a:pt x="48027" y="40021"/>
                  </a:lnTo>
                  <a:lnTo>
                    <a:pt x="33661" y="26659"/>
                  </a:lnTo>
                  <a:lnTo>
                    <a:pt x="33661" y="17794"/>
                  </a:lnTo>
                  <a:lnTo>
                    <a:pt x="19224" y="17794"/>
                  </a:lnTo>
                  <a:lnTo>
                    <a:pt x="19224" y="22226"/>
                  </a:lnTo>
                  <a:lnTo>
                    <a:pt x="19224" y="26659"/>
                  </a:lnTo>
                  <a:lnTo>
                    <a:pt x="24013" y="31092"/>
                  </a:lnTo>
                  <a:lnTo>
                    <a:pt x="28802" y="31092"/>
                  </a:lnTo>
                  <a:lnTo>
                    <a:pt x="43238" y="40021"/>
                  </a:lnTo>
                  <a:lnTo>
                    <a:pt x="52816" y="48886"/>
                  </a:lnTo>
                  <a:lnTo>
                    <a:pt x="52816" y="53319"/>
                  </a:lnTo>
                  <a:lnTo>
                    <a:pt x="14436" y="53319"/>
                  </a:lnTo>
                  <a:lnTo>
                    <a:pt x="4858" y="48886"/>
                  </a:lnTo>
                  <a:lnTo>
                    <a:pt x="69" y="53319"/>
                  </a:lnTo>
                  <a:lnTo>
                    <a:pt x="69" y="57751"/>
                  </a:lnTo>
                  <a:lnTo>
                    <a:pt x="4858" y="66616"/>
                  </a:lnTo>
                  <a:lnTo>
                    <a:pt x="9647" y="66616"/>
                  </a:lnTo>
                  <a:lnTo>
                    <a:pt x="19224" y="62184"/>
                  </a:lnTo>
                  <a:lnTo>
                    <a:pt x="38449" y="57751"/>
                  </a:lnTo>
                  <a:lnTo>
                    <a:pt x="57605" y="57751"/>
                  </a:lnTo>
                  <a:lnTo>
                    <a:pt x="48027" y="71113"/>
                  </a:lnTo>
                  <a:lnTo>
                    <a:pt x="33661" y="84411"/>
                  </a:lnTo>
                  <a:lnTo>
                    <a:pt x="24013" y="84411"/>
                  </a:lnTo>
                  <a:lnTo>
                    <a:pt x="19224" y="88843"/>
                  </a:lnTo>
                  <a:lnTo>
                    <a:pt x="24013" y="97708"/>
                  </a:lnTo>
                  <a:lnTo>
                    <a:pt x="33661" y="97708"/>
                  </a:lnTo>
                  <a:lnTo>
                    <a:pt x="38449" y="88843"/>
                  </a:lnTo>
                  <a:lnTo>
                    <a:pt x="52816" y="75546"/>
                  </a:lnTo>
                  <a:lnTo>
                    <a:pt x="62394" y="62184"/>
                  </a:lnTo>
                  <a:lnTo>
                    <a:pt x="52816" y="106638"/>
                  </a:lnTo>
                  <a:lnTo>
                    <a:pt x="52816" y="111070"/>
                  </a:lnTo>
                  <a:lnTo>
                    <a:pt x="52816" y="115503"/>
                  </a:lnTo>
                  <a:lnTo>
                    <a:pt x="57605" y="119935"/>
                  </a:lnTo>
                  <a:lnTo>
                    <a:pt x="62394" y="115503"/>
                  </a:lnTo>
                  <a:lnTo>
                    <a:pt x="67183" y="111070"/>
                  </a:lnTo>
                  <a:lnTo>
                    <a:pt x="62394" y="106638"/>
                  </a:lnTo>
                  <a:lnTo>
                    <a:pt x="62394" y="84411"/>
                  </a:lnTo>
                  <a:lnTo>
                    <a:pt x="67183" y="62184"/>
                  </a:lnTo>
                  <a:lnTo>
                    <a:pt x="86408" y="88843"/>
                  </a:lnTo>
                  <a:lnTo>
                    <a:pt x="86408" y="93276"/>
                  </a:lnTo>
                  <a:lnTo>
                    <a:pt x="91197" y="102205"/>
                  </a:lnTo>
                  <a:lnTo>
                    <a:pt x="95986" y="102205"/>
                  </a:lnTo>
                  <a:lnTo>
                    <a:pt x="95986" y="97708"/>
                  </a:lnTo>
                  <a:lnTo>
                    <a:pt x="95986" y="88843"/>
                  </a:lnTo>
                  <a:lnTo>
                    <a:pt x="81619" y="66616"/>
                  </a:lnTo>
                  <a:lnTo>
                    <a:pt x="76830" y="57751"/>
                  </a:lnTo>
                  <a:lnTo>
                    <a:pt x="86408" y="62184"/>
                  </a:lnTo>
                  <a:lnTo>
                    <a:pt x="95986" y="66616"/>
                  </a:lnTo>
                  <a:lnTo>
                    <a:pt x="105633" y="71113"/>
                  </a:lnTo>
                  <a:lnTo>
                    <a:pt x="115211" y="71113"/>
                  </a:lnTo>
                  <a:lnTo>
                    <a:pt x="120000" y="66616"/>
                  </a:lnTo>
                  <a:lnTo>
                    <a:pt x="115211" y="62184"/>
                  </a:lnTo>
                  <a:lnTo>
                    <a:pt x="110422" y="57751"/>
                  </a:lnTo>
                  <a:lnTo>
                    <a:pt x="100775" y="62184"/>
                  </a:lnTo>
                  <a:lnTo>
                    <a:pt x="95986" y="57751"/>
                  </a:lnTo>
                  <a:lnTo>
                    <a:pt x="81619" y="53319"/>
                  </a:lnTo>
                  <a:lnTo>
                    <a:pt x="76830" y="48886"/>
                  </a:lnTo>
                  <a:lnTo>
                    <a:pt x="86408" y="44453"/>
                  </a:lnTo>
                  <a:lnTo>
                    <a:pt x="100775" y="35524"/>
                  </a:lnTo>
                  <a:lnTo>
                    <a:pt x="115211" y="35524"/>
                  </a:lnTo>
                  <a:lnTo>
                    <a:pt x="115211" y="31092"/>
                  </a:lnTo>
                  <a:lnTo>
                    <a:pt x="115211" y="22226"/>
                  </a:lnTo>
                  <a:lnTo>
                    <a:pt x="105633" y="22226"/>
                  </a:lnTo>
                  <a:lnTo>
                    <a:pt x="100775" y="26659"/>
                  </a:lnTo>
                  <a:lnTo>
                    <a:pt x="100775" y="31092"/>
                  </a:lnTo>
                  <a:lnTo>
                    <a:pt x="72041" y="44453"/>
                  </a:lnTo>
                  <a:lnTo>
                    <a:pt x="72041" y="40021"/>
                  </a:lnTo>
                  <a:lnTo>
                    <a:pt x="76830" y="31092"/>
                  </a:lnTo>
                  <a:lnTo>
                    <a:pt x="81619" y="13361"/>
                  </a:lnTo>
                  <a:lnTo>
                    <a:pt x="86408" y="13361"/>
                  </a:lnTo>
                  <a:lnTo>
                    <a:pt x="91197" y="8929"/>
                  </a:lnTo>
                  <a:lnTo>
                    <a:pt x="86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bor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5" y="1"/>
            <a:ext cx="12188825" cy="6857999"/>
          </a:xfrm>
          <a:prstGeom prst="rect">
            <a:avLst/>
          </a:prstGeom>
          <a:gradFill>
            <a:gsLst>
              <a:gs pos="0">
                <a:srgbClr val="C00000"/>
              </a:gs>
              <a:gs pos="68000">
                <a:srgbClr val="FF0000"/>
              </a:gs>
              <a:gs pos="100000">
                <a:srgbClr val="FF4D15"/>
              </a:gs>
            </a:gsLst>
            <a:lin ang="5400012" scaled="0"/>
          </a:gradFill>
          <a:ln>
            <a:noFill/>
          </a:ln>
        </p:spPr>
        <p:txBody>
          <a:bodyPr wrap="square" lIns="121850" tIns="60900" rIns="121850" bIns="60900" anchor="ctr" anchorCtr="0">
            <a:noAutofit/>
          </a:bodyPr>
          <a:lstStyle/>
          <a:p>
            <a:pPr marL="0" marR="0" lvl="0" indent="-152336" algn="ctr" rtl="0">
              <a:spcBef>
                <a:spcPts val="0"/>
              </a:spcBef>
              <a:buClr>
                <a:schemeClr val="dk1"/>
              </a:buClr>
              <a:buSzPts val="2399"/>
              <a:buFont typeface="Cambria"/>
              <a:buNone/>
            </a:pPr>
            <a:endParaRPr sz="239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37679" y="345801"/>
            <a:ext cx="11513401" cy="6166399"/>
          </a:xfrm>
          <a:prstGeom prst="rect">
            <a:avLst/>
          </a:prstGeom>
          <a:noFill/>
          <a:ln w="76200" cap="flat" cmpd="dbl">
            <a:solidFill>
              <a:srgbClr val="DDA83E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121850" tIns="121850" rIns="121850" bIns="121850" anchor="ctr" anchorCtr="0">
            <a:noAutofit/>
          </a:bodyPr>
          <a:lstStyle/>
          <a:p>
            <a:pPr marL="0" marR="0" lvl="0" indent="-152336" algn="l" rtl="0">
              <a:spcBef>
                <a:spcPts val="0"/>
              </a:spcBef>
              <a:buClr>
                <a:schemeClr val="dk1"/>
              </a:buClr>
              <a:buSzPts val="2399"/>
              <a:buFont typeface="Cambria"/>
              <a:buNone/>
            </a:pPr>
            <a:endParaRPr sz="2399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9" name="Shape 169"/>
          <p:cNvGrpSpPr/>
          <p:nvPr/>
        </p:nvGrpSpPr>
        <p:grpSpPr>
          <a:xfrm>
            <a:off x="6272929" y="508620"/>
            <a:ext cx="5921432" cy="2768203"/>
            <a:chOff x="2874628" y="704764"/>
            <a:chExt cx="6273452" cy="2932004"/>
          </a:xfrm>
        </p:grpSpPr>
        <p:sp>
          <p:nvSpPr>
            <p:cNvPr id="170" name="Shape 170"/>
            <p:cNvSpPr/>
            <p:nvPr/>
          </p:nvSpPr>
          <p:spPr>
            <a:xfrm>
              <a:off x="2874628" y="736436"/>
              <a:ext cx="6273452" cy="2900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9" y="1"/>
                  </a:moveTo>
                  <a:lnTo>
                    <a:pt x="82509" y="110"/>
                  </a:lnTo>
                  <a:lnTo>
                    <a:pt x="82408" y="328"/>
                  </a:lnTo>
                  <a:lnTo>
                    <a:pt x="82206" y="984"/>
                  </a:lnTo>
                  <a:lnTo>
                    <a:pt x="82105" y="1640"/>
                  </a:lnTo>
                  <a:lnTo>
                    <a:pt x="82054" y="2296"/>
                  </a:lnTo>
                  <a:lnTo>
                    <a:pt x="81953" y="3826"/>
                  </a:lnTo>
                  <a:lnTo>
                    <a:pt x="81953" y="5246"/>
                  </a:lnTo>
                  <a:lnTo>
                    <a:pt x="82054" y="6011"/>
                  </a:lnTo>
                  <a:lnTo>
                    <a:pt x="82105" y="6558"/>
                  </a:lnTo>
                  <a:lnTo>
                    <a:pt x="82256" y="7214"/>
                  </a:lnTo>
                  <a:lnTo>
                    <a:pt x="82459" y="7870"/>
                  </a:lnTo>
                  <a:lnTo>
                    <a:pt x="82863" y="9180"/>
                  </a:lnTo>
                  <a:lnTo>
                    <a:pt x="83267" y="10383"/>
                  </a:lnTo>
                  <a:lnTo>
                    <a:pt x="83469" y="11148"/>
                  </a:lnTo>
                  <a:lnTo>
                    <a:pt x="83621" y="11913"/>
                  </a:lnTo>
                  <a:lnTo>
                    <a:pt x="83469" y="11804"/>
                  </a:lnTo>
                  <a:lnTo>
                    <a:pt x="83267" y="11695"/>
                  </a:lnTo>
                  <a:lnTo>
                    <a:pt x="83014" y="11804"/>
                  </a:lnTo>
                  <a:lnTo>
                    <a:pt x="82762" y="12131"/>
                  </a:lnTo>
                  <a:lnTo>
                    <a:pt x="82610" y="12678"/>
                  </a:lnTo>
                  <a:lnTo>
                    <a:pt x="82559" y="13225"/>
                  </a:lnTo>
                  <a:lnTo>
                    <a:pt x="82610" y="13880"/>
                  </a:lnTo>
                  <a:lnTo>
                    <a:pt x="82762" y="14318"/>
                  </a:lnTo>
                  <a:lnTo>
                    <a:pt x="83014" y="14645"/>
                  </a:lnTo>
                  <a:lnTo>
                    <a:pt x="83267" y="14754"/>
                  </a:lnTo>
                  <a:lnTo>
                    <a:pt x="83469" y="14645"/>
                  </a:lnTo>
                  <a:lnTo>
                    <a:pt x="83671" y="14536"/>
                  </a:lnTo>
                  <a:lnTo>
                    <a:pt x="83823" y="14209"/>
                  </a:lnTo>
                  <a:lnTo>
                    <a:pt x="83924" y="13880"/>
                  </a:lnTo>
                  <a:lnTo>
                    <a:pt x="84328" y="16940"/>
                  </a:lnTo>
                  <a:lnTo>
                    <a:pt x="84682" y="20000"/>
                  </a:lnTo>
                  <a:lnTo>
                    <a:pt x="84378" y="19235"/>
                  </a:lnTo>
                  <a:lnTo>
                    <a:pt x="84075" y="18579"/>
                  </a:lnTo>
                  <a:lnTo>
                    <a:pt x="83721" y="18034"/>
                  </a:lnTo>
                  <a:lnTo>
                    <a:pt x="83368" y="17596"/>
                  </a:lnTo>
                  <a:lnTo>
                    <a:pt x="83014" y="17160"/>
                  </a:lnTo>
                  <a:lnTo>
                    <a:pt x="82610" y="16722"/>
                  </a:lnTo>
                  <a:lnTo>
                    <a:pt x="81751" y="16175"/>
                  </a:lnTo>
                  <a:lnTo>
                    <a:pt x="81498" y="15957"/>
                  </a:lnTo>
                  <a:lnTo>
                    <a:pt x="81246" y="15957"/>
                  </a:lnTo>
                  <a:lnTo>
                    <a:pt x="80741" y="15848"/>
                  </a:lnTo>
                  <a:lnTo>
                    <a:pt x="79781" y="15519"/>
                  </a:lnTo>
                  <a:lnTo>
                    <a:pt x="80488" y="16175"/>
                  </a:lnTo>
                  <a:lnTo>
                    <a:pt x="81044" y="16722"/>
                  </a:lnTo>
                  <a:lnTo>
                    <a:pt x="81448" y="17049"/>
                  </a:lnTo>
                  <a:lnTo>
                    <a:pt x="81852" y="17378"/>
                  </a:lnTo>
                  <a:lnTo>
                    <a:pt x="82206" y="17596"/>
                  </a:lnTo>
                  <a:lnTo>
                    <a:pt x="82509" y="18034"/>
                  </a:lnTo>
                  <a:lnTo>
                    <a:pt x="82863" y="18470"/>
                  </a:lnTo>
                  <a:lnTo>
                    <a:pt x="83469" y="19564"/>
                  </a:lnTo>
                  <a:lnTo>
                    <a:pt x="84025" y="20874"/>
                  </a:lnTo>
                  <a:lnTo>
                    <a:pt x="84935" y="23170"/>
                  </a:lnTo>
                  <a:lnTo>
                    <a:pt x="85743" y="25683"/>
                  </a:lnTo>
                  <a:lnTo>
                    <a:pt x="85591" y="25903"/>
                  </a:lnTo>
                  <a:lnTo>
                    <a:pt x="85540" y="25683"/>
                  </a:lnTo>
                  <a:lnTo>
                    <a:pt x="85339" y="25465"/>
                  </a:lnTo>
                  <a:lnTo>
                    <a:pt x="85136" y="25465"/>
                  </a:lnTo>
                  <a:lnTo>
                    <a:pt x="84935" y="25574"/>
                  </a:lnTo>
                  <a:lnTo>
                    <a:pt x="84783" y="25903"/>
                  </a:lnTo>
                  <a:lnTo>
                    <a:pt x="84682" y="26121"/>
                  </a:lnTo>
                  <a:lnTo>
                    <a:pt x="84631" y="26448"/>
                  </a:lnTo>
                  <a:lnTo>
                    <a:pt x="84631" y="26886"/>
                  </a:lnTo>
                  <a:lnTo>
                    <a:pt x="84682" y="27104"/>
                  </a:lnTo>
                  <a:lnTo>
                    <a:pt x="84581" y="27322"/>
                  </a:lnTo>
                  <a:lnTo>
                    <a:pt x="84479" y="27433"/>
                  </a:lnTo>
                  <a:lnTo>
                    <a:pt x="84378" y="27869"/>
                  </a:lnTo>
                  <a:lnTo>
                    <a:pt x="84378" y="28307"/>
                  </a:lnTo>
                  <a:lnTo>
                    <a:pt x="84429" y="28743"/>
                  </a:lnTo>
                  <a:lnTo>
                    <a:pt x="84581" y="29072"/>
                  </a:lnTo>
                  <a:lnTo>
                    <a:pt x="84732" y="29290"/>
                  </a:lnTo>
                  <a:lnTo>
                    <a:pt x="84935" y="29399"/>
                  </a:lnTo>
                  <a:lnTo>
                    <a:pt x="84985" y="29837"/>
                  </a:lnTo>
                  <a:lnTo>
                    <a:pt x="85136" y="30164"/>
                  </a:lnTo>
                  <a:lnTo>
                    <a:pt x="85339" y="30382"/>
                  </a:lnTo>
                  <a:lnTo>
                    <a:pt x="85540" y="30491"/>
                  </a:lnTo>
                  <a:lnTo>
                    <a:pt x="85743" y="30382"/>
                  </a:lnTo>
                  <a:lnTo>
                    <a:pt x="85894" y="30055"/>
                  </a:lnTo>
                  <a:lnTo>
                    <a:pt x="85945" y="29837"/>
                  </a:lnTo>
                  <a:lnTo>
                    <a:pt x="85996" y="29508"/>
                  </a:lnTo>
                  <a:lnTo>
                    <a:pt x="86147" y="29617"/>
                  </a:lnTo>
                  <a:lnTo>
                    <a:pt x="86298" y="29508"/>
                  </a:lnTo>
                  <a:lnTo>
                    <a:pt x="86450" y="29399"/>
                  </a:lnTo>
                  <a:lnTo>
                    <a:pt x="86551" y="29181"/>
                  </a:lnTo>
                  <a:lnTo>
                    <a:pt x="86753" y="30711"/>
                  </a:lnTo>
                  <a:lnTo>
                    <a:pt x="86955" y="32241"/>
                  </a:lnTo>
                  <a:lnTo>
                    <a:pt x="87107" y="33771"/>
                  </a:lnTo>
                  <a:lnTo>
                    <a:pt x="87309" y="35302"/>
                  </a:lnTo>
                  <a:lnTo>
                    <a:pt x="85996" y="34317"/>
                  </a:lnTo>
                  <a:lnTo>
                    <a:pt x="84631" y="33552"/>
                  </a:lnTo>
                  <a:lnTo>
                    <a:pt x="83267" y="33006"/>
                  </a:lnTo>
                  <a:lnTo>
                    <a:pt x="81902" y="32678"/>
                  </a:lnTo>
                  <a:lnTo>
                    <a:pt x="80488" y="32350"/>
                  </a:lnTo>
                  <a:lnTo>
                    <a:pt x="79074" y="32241"/>
                  </a:lnTo>
                  <a:lnTo>
                    <a:pt x="76244" y="32241"/>
                  </a:lnTo>
                  <a:lnTo>
                    <a:pt x="76497" y="31585"/>
                  </a:lnTo>
                  <a:lnTo>
                    <a:pt x="76699" y="30929"/>
                  </a:lnTo>
                  <a:lnTo>
                    <a:pt x="76901" y="30273"/>
                  </a:lnTo>
                  <a:lnTo>
                    <a:pt x="77052" y="29617"/>
                  </a:lnTo>
                  <a:lnTo>
                    <a:pt x="77255" y="28307"/>
                  </a:lnTo>
                  <a:lnTo>
                    <a:pt x="77406" y="26995"/>
                  </a:lnTo>
                  <a:lnTo>
                    <a:pt x="77507" y="25794"/>
                  </a:lnTo>
                  <a:lnTo>
                    <a:pt x="77557" y="24482"/>
                  </a:lnTo>
                  <a:lnTo>
                    <a:pt x="77507" y="23170"/>
                  </a:lnTo>
                  <a:lnTo>
                    <a:pt x="77456" y="21859"/>
                  </a:lnTo>
                  <a:lnTo>
                    <a:pt x="77305" y="20547"/>
                  </a:lnTo>
                  <a:lnTo>
                    <a:pt x="77103" y="19344"/>
                  </a:lnTo>
                  <a:lnTo>
                    <a:pt x="76901" y="18143"/>
                  </a:lnTo>
                  <a:lnTo>
                    <a:pt x="76598" y="16940"/>
                  </a:lnTo>
                  <a:lnTo>
                    <a:pt x="76294" y="15848"/>
                  </a:lnTo>
                  <a:lnTo>
                    <a:pt x="75941" y="14865"/>
                  </a:lnTo>
                  <a:lnTo>
                    <a:pt x="75537" y="13880"/>
                  </a:lnTo>
                  <a:lnTo>
                    <a:pt x="75082" y="13006"/>
                  </a:lnTo>
                  <a:lnTo>
                    <a:pt x="74576" y="12241"/>
                  </a:lnTo>
                  <a:lnTo>
                    <a:pt x="74071" y="11585"/>
                  </a:lnTo>
                  <a:lnTo>
                    <a:pt x="73768" y="11257"/>
                  </a:lnTo>
                  <a:lnTo>
                    <a:pt x="73465" y="11039"/>
                  </a:lnTo>
                  <a:lnTo>
                    <a:pt x="73414" y="11366"/>
                  </a:lnTo>
                  <a:lnTo>
                    <a:pt x="73364" y="11585"/>
                  </a:lnTo>
                  <a:lnTo>
                    <a:pt x="73111" y="12022"/>
                  </a:lnTo>
                  <a:lnTo>
                    <a:pt x="72808" y="12350"/>
                  </a:lnTo>
                  <a:lnTo>
                    <a:pt x="72505" y="12569"/>
                  </a:lnTo>
                  <a:lnTo>
                    <a:pt x="72303" y="13225"/>
                  </a:lnTo>
                  <a:lnTo>
                    <a:pt x="72100" y="13880"/>
                  </a:lnTo>
                  <a:lnTo>
                    <a:pt x="71848" y="14427"/>
                  </a:lnTo>
                  <a:lnTo>
                    <a:pt x="71595" y="14865"/>
                  </a:lnTo>
                  <a:lnTo>
                    <a:pt x="71343" y="15192"/>
                  </a:lnTo>
                  <a:lnTo>
                    <a:pt x="71090" y="15519"/>
                  </a:lnTo>
                  <a:lnTo>
                    <a:pt x="70635" y="15957"/>
                  </a:lnTo>
                  <a:lnTo>
                    <a:pt x="70181" y="16175"/>
                  </a:lnTo>
                  <a:lnTo>
                    <a:pt x="69776" y="16284"/>
                  </a:lnTo>
                  <a:lnTo>
                    <a:pt x="69372" y="16284"/>
                  </a:lnTo>
                  <a:lnTo>
                    <a:pt x="69170" y="17049"/>
                  </a:lnTo>
                  <a:lnTo>
                    <a:pt x="69069" y="18143"/>
                  </a:lnTo>
                  <a:lnTo>
                    <a:pt x="69019" y="19126"/>
                  </a:lnTo>
                  <a:lnTo>
                    <a:pt x="69019" y="20109"/>
                  </a:lnTo>
                  <a:lnTo>
                    <a:pt x="69069" y="21203"/>
                  </a:lnTo>
                  <a:lnTo>
                    <a:pt x="68816" y="21421"/>
                  </a:lnTo>
                  <a:lnTo>
                    <a:pt x="68564" y="21639"/>
                  </a:lnTo>
                  <a:lnTo>
                    <a:pt x="68362" y="22077"/>
                  </a:lnTo>
                  <a:lnTo>
                    <a:pt x="68109" y="22623"/>
                  </a:lnTo>
                  <a:lnTo>
                    <a:pt x="67957" y="23170"/>
                  </a:lnTo>
                  <a:lnTo>
                    <a:pt x="67857" y="24044"/>
                  </a:lnTo>
                  <a:lnTo>
                    <a:pt x="67857" y="24482"/>
                  </a:lnTo>
                  <a:lnTo>
                    <a:pt x="67907" y="24918"/>
                  </a:lnTo>
                  <a:lnTo>
                    <a:pt x="67957" y="25465"/>
                  </a:lnTo>
                  <a:lnTo>
                    <a:pt x="68058" y="25903"/>
                  </a:lnTo>
                  <a:lnTo>
                    <a:pt x="68058" y="26012"/>
                  </a:lnTo>
                  <a:lnTo>
                    <a:pt x="68109" y="26012"/>
                  </a:lnTo>
                  <a:lnTo>
                    <a:pt x="68160" y="25794"/>
                  </a:lnTo>
                  <a:lnTo>
                    <a:pt x="68261" y="25465"/>
                  </a:lnTo>
                  <a:lnTo>
                    <a:pt x="68564" y="24809"/>
                  </a:lnTo>
                  <a:lnTo>
                    <a:pt x="68867" y="24373"/>
                  </a:lnTo>
                  <a:lnTo>
                    <a:pt x="69170" y="23935"/>
                  </a:lnTo>
                  <a:lnTo>
                    <a:pt x="69575" y="23717"/>
                  </a:lnTo>
                  <a:lnTo>
                    <a:pt x="70231" y="23717"/>
                  </a:lnTo>
                  <a:lnTo>
                    <a:pt x="70534" y="23826"/>
                  </a:lnTo>
                  <a:lnTo>
                    <a:pt x="70838" y="24044"/>
                  </a:lnTo>
                  <a:lnTo>
                    <a:pt x="71090" y="24373"/>
                  </a:lnTo>
                  <a:lnTo>
                    <a:pt x="71343" y="24591"/>
                  </a:lnTo>
                  <a:lnTo>
                    <a:pt x="71747" y="25356"/>
                  </a:lnTo>
                  <a:lnTo>
                    <a:pt x="71899" y="25574"/>
                  </a:lnTo>
                  <a:lnTo>
                    <a:pt x="72050" y="25574"/>
                  </a:lnTo>
                  <a:lnTo>
                    <a:pt x="72152" y="25465"/>
                  </a:lnTo>
                  <a:lnTo>
                    <a:pt x="72252" y="25247"/>
                  </a:lnTo>
                  <a:lnTo>
                    <a:pt x="72556" y="24263"/>
                  </a:lnTo>
                  <a:lnTo>
                    <a:pt x="72656" y="23826"/>
                  </a:lnTo>
                  <a:lnTo>
                    <a:pt x="72707" y="23279"/>
                  </a:lnTo>
                  <a:lnTo>
                    <a:pt x="72707" y="22733"/>
                  </a:lnTo>
                  <a:lnTo>
                    <a:pt x="72707" y="22295"/>
                  </a:lnTo>
                  <a:lnTo>
                    <a:pt x="72606" y="21094"/>
                  </a:lnTo>
                  <a:lnTo>
                    <a:pt x="72454" y="20329"/>
                  </a:lnTo>
                  <a:lnTo>
                    <a:pt x="72303" y="19564"/>
                  </a:lnTo>
                  <a:lnTo>
                    <a:pt x="72050" y="18799"/>
                  </a:lnTo>
                  <a:lnTo>
                    <a:pt x="71848" y="18143"/>
                  </a:lnTo>
                  <a:lnTo>
                    <a:pt x="71848" y="18143"/>
                  </a:lnTo>
                  <a:lnTo>
                    <a:pt x="71949" y="18252"/>
                  </a:lnTo>
                  <a:lnTo>
                    <a:pt x="72100" y="18470"/>
                  </a:lnTo>
                  <a:lnTo>
                    <a:pt x="72404" y="19344"/>
                  </a:lnTo>
                  <a:lnTo>
                    <a:pt x="72606" y="20000"/>
                  </a:lnTo>
                  <a:lnTo>
                    <a:pt x="72757" y="20656"/>
                  </a:lnTo>
                  <a:lnTo>
                    <a:pt x="72859" y="21312"/>
                  </a:lnTo>
                  <a:lnTo>
                    <a:pt x="72909" y="21968"/>
                  </a:lnTo>
                  <a:lnTo>
                    <a:pt x="72960" y="22623"/>
                  </a:lnTo>
                  <a:lnTo>
                    <a:pt x="72909" y="23388"/>
                  </a:lnTo>
                  <a:lnTo>
                    <a:pt x="72859" y="24044"/>
                  </a:lnTo>
                  <a:lnTo>
                    <a:pt x="72707" y="24591"/>
                  </a:lnTo>
                  <a:lnTo>
                    <a:pt x="72556" y="25247"/>
                  </a:lnTo>
                  <a:lnTo>
                    <a:pt x="72404" y="25794"/>
                  </a:lnTo>
                  <a:lnTo>
                    <a:pt x="72152" y="26230"/>
                  </a:lnTo>
                  <a:lnTo>
                    <a:pt x="71899" y="26668"/>
                  </a:lnTo>
                  <a:lnTo>
                    <a:pt x="71747" y="26121"/>
                  </a:lnTo>
                  <a:lnTo>
                    <a:pt x="71495" y="25683"/>
                  </a:lnTo>
                  <a:lnTo>
                    <a:pt x="71040" y="24918"/>
                  </a:lnTo>
                  <a:lnTo>
                    <a:pt x="70787" y="24591"/>
                  </a:lnTo>
                  <a:lnTo>
                    <a:pt x="70534" y="24373"/>
                  </a:lnTo>
                  <a:lnTo>
                    <a:pt x="70281" y="24153"/>
                  </a:lnTo>
                  <a:lnTo>
                    <a:pt x="69776" y="24153"/>
                  </a:lnTo>
                  <a:lnTo>
                    <a:pt x="69524" y="24263"/>
                  </a:lnTo>
                  <a:lnTo>
                    <a:pt x="69271" y="24373"/>
                  </a:lnTo>
                  <a:lnTo>
                    <a:pt x="69019" y="24700"/>
                  </a:lnTo>
                  <a:lnTo>
                    <a:pt x="68816" y="24918"/>
                  </a:lnTo>
                  <a:lnTo>
                    <a:pt x="68665" y="25356"/>
                  </a:lnTo>
                  <a:lnTo>
                    <a:pt x="68311" y="26121"/>
                  </a:lnTo>
                  <a:lnTo>
                    <a:pt x="68058" y="27104"/>
                  </a:lnTo>
                  <a:lnTo>
                    <a:pt x="67806" y="28198"/>
                  </a:lnTo>
                  <a:lnTo>
                    <a:pt x="67654" y="29290"/>
                  </a:lnTo>
                  <a:lnTo>
                    <a:pt x="67553" y="30382"/>
                  </a:lnTo>
                  <a:lnTo>
                    <a:pt x="67553" y="30820"/>
                  </a:lnTo>
                  <a:lnTo>
                    <a:pt x="67200" y="31147"/>
                  </a:lnTo>
                  <a:lnTo>
                    <a:pt x="66846" y="31694"/>
                  </a:lnTo>
                  <a:lnTo>
                    <a:pt x="66695" y="32022"/>
                  </a:lnTo>
                  <a:lnTo>
                    <a:pt x="66695" y="32350"/>
                  </a:lnTo>
                  <a:lnTo>
                    <a:pt x="61642" y="32241"/>
                  </a:lnTo>
                  <a:lnTo>
                    <a:pt x="56539" y="31913"/>
                  </a:lnTo>
                  <a:lnTo>
                    <a:pt x="52799" y="31585"/>
                  </a:lnTo>
                  <a:lnTo>
                    <a:pt x="48909" y="31585"/>
                  </a:lnTo>
                  <a:lnTo>
                    <a:pt x="49061" y="31147"/>
                  </a:lnTo>
                  <a:lnTo>
                    <a:pt x="49162" y="30711"/>
                  </a:lnTo>
                  <a:lnTo>
                    <a:pt x="49213" y="30273"/>
                  </a:lnTo>
                  <a:lnTo>
                    <a:pt x="49213" y="29837"/>
                  </a:lnTo>
                  <a:lnTo>
                    <a:pt x="49162" y="29399"/>
                  </a:lnTo>
                  <a:lnTo>
                    <a:pt x="49111" y="29072"/>
                  </a:lnTo>
                  <a:lnTo>
                    <a:pt x="49010" y="28634"/>
                  </a:lnTo>
                  <a:lnTo>
                    <a:pt x="48859" y="28307"/>
                  </a:lnTo>
                  <a:lnTo>
                    <a:pt x="48656" y="28087"/>
                  </a:lnTo>
                  <a:lnTo>
                    <a:pt x="48455" y="27869"/>
                  </a:lnTo>
                  <a:lnTo>
                    <a:pt x="48202" y="27869"/>
                  </a:lnTo>
                  <a:lnTo>
                    <a:pt x="48152" y="27213"/>
                  </a:lnTo>
                  <a:lnTo>
                    <a:pt x="48050" y="26557"/>
                  </a:lnTo>
                  <a:lnTo>
                    <a:pt x="47899" y="26121"/>
                  </a:lnTo>
                  <a:lnTo>
                    <a:pt x="47646" y="25683"/>
                  </a:lnTo>
                  <a:lnTo>
                    <a:pt x="47444" y="25574"/>
                  </a:lnTo>
                  <a:lnTo>
                    <a:pt x="47242" y="25465"/>
                  </a:lnTo>
                  <a:lnTo>
                    <a:pt x="46888" y="25465"/>
                  </a:lnTo>
                  <a:lnTo>
                    <a:pt x="46686" y="25683"/>
                  </a:lnTo>
                  <a:lnTo>
                    <a:pt x="46534" y="25903"/>
                  </a:lnTo>
                  <a:lnTo>
                    <a:pt x="46383" y="26230"/>
                  </a:lnTo>
                  <a:lnTo>
                    <a:pt x="46231" y="26557"/>
                  </a:lnTo>
                  <a:lnTo>
                    <a:pt x="46181" y="26995"/>
                  </a:lnTo>
                  <a:lnTo>
                    <a:pt x="45979" y="26886"/>
                  </a:lnTo>
                  <a:lnTo>
                    <a:pt x="45625" y="26886"/>
                  </a:lnTo>
                  <a:lnTo>
                    <a:pt x="45423" y="26995"/>
                  </a:lnTo>
                  <a:lnTo>
                    <a:pt x="45271" y="27104"/>
                  </a:lnTo>
                  <a:lnTo>
                    <a:pt x="45119" y="27322"/>
                  </a:lnTo>
                  <a:lnTo>
                    <a:pt x="45019" y="27651"/>
                  </a:lnTo>
                  <a:lnTo>
                    <a:pt x="44867" y="27978"/>
                  </a:lnTo>
                  <a:lnTo>
                    <a:pt x="44817" y="28525"/>
                  </a:lnTo>
                  <a:lnTo>
                    <a:pt x="44766" y="29072"/>
                  </a:lnTo>
                  <a:lnTo>
                    <a:pt x="43654" y="28198"/>
                  </a:lnTo>
                  <a:lnTo>
                    <a:pt x="42593" y="27322"/>
                  </a:lnTo>
                  <a:lnTo>
                    <a:pt x="41583" y="26777"/>
                  </a:lnTo>
                  <a:lnTo>
                    <a:pt x="40572" y="26230"/>
                  </a:lnTo>
                  <a:lnTo>
                    <a:pt x="39562" y="25794"/>
                  </a:lnTo>
                  <a:lnTo>
                    <a:pt x="38551" y="25247"/>
                  </a:lnTo>
                  <a:lnTo>
                    <a:pt x="38551" y="25138"/>
                  </a:lnTo>
                  <a:lnTo>
                    <a:pt x="38703" y="24918"/>
                  </a:lnTo>
                  <a:lnTo>
                    <a:pt x="38804" y="24482"/>
                  </a:lnTo>
                  <a:lnTo>
                    <a:pt x="38854" y="24044"/>
                  </a:lnTo>
                  <a:lnTo>
                    <a:pt x="38804" y="23607"/>
                  </a:lnTo>
                  <a:lnTo>
                    <a:pt x="38703" y="23388"/>
                  </a:lnTo>
                  <a:lnTo>
                    <a:pt x="38602" y="23170"/>
                  </a:lnTo>
                  <a:lnTo>
                    <a:pt x="38703" y="22951"/>
                  </a:lnTo>
                  <a:lnTo>
                    <a:pt x="38703" y="22623"/>
                  </a:lnTo>
                  <a:lnTo>
                    <a:pt x="38703" y="22295"/>
                  </a:lnTo>
                  <a:lnTo>
                    <a:pt x="38653" y="21968"/>
                  </a:lnTo>
                  <a:lnTo>
                    <a:pt x="38551" y="21639"/>
                  </a:lnTo>
                  <a:lnTo>
                    <a:pt x="38349" y="21421"/>
                  </a:lnTo>
                  <a:lnTo>
                    <a:pt x="38147" y="21312"/>
                  </a:lnTo>
                  <a:lnTo>
                    <a:pt x="37945" y="21421"/>
                  </a:lnTo>
                  <a:lnTo>
                    <a:pt x="37844" y="21530"/>
                  </a:lnTo>
                  <a:lnTo>
                    <a:pt x="37692" y="21312"/>
                  </a:lnTo>
                  <a:lnTo>
                    <a:pt x="37541" y="21094"/>
                  </a:lnTo>
                  <a:lnTo>
                    <a:pt x="37339" y="21094"/>
                  </a:lnTo>
                  <a:lnTo>
                    <a:pt x="37137" y="21203"/>
                  </a:lnTo>
                  <a:lnTo>
                    <a:pt x="36985" y="21421"/>
                  </a:lnTo>
                  <a:lnTo>
                    <a:pt x="36884" y="21859"/>
                  </a:lnTo>
                  <a:lnTo>
                    <a:pt x="36884" y="22186"/>
                  </a:lnTo>
                  <a:lnTo>
                    <a:pt x="36884" y="22623"/>
                  </a:lnTo>
                  <a:lnTo>
                    <a:pt x="36783" y="22733"/>
                  </a:lnTo>
                  <a:lnTo>
                    <a:pt x="36682" y="22842"/>
                  </a:lnTo>
                  <a:lnTo>
                    <a:pt x="36581" y="23170"/>
                  </a:lnTo>
                  <a:lnTo>
                    <a:pt x="36530" y="23388"/>
                  </a:lnTo>
                  <a:lnTo>
                    <a:pt x="36530" y="23607"/>
                  </a:lnTo>
                  <a:lnTo>
                    <a:pt x="36480" y="23607"/>
                  </a:lnTo>
                  <a:lnTo>
                    <a:pt x="35924" y="22951"/>
                  </a:lnTo>
                  <a:lnTo>
                    <a:pt x="34913" y="21639"/>
                  </a:lnTo>
                  <a:lnTo>
                    <a:pt x="35116" y="21312"/>
                  </a:lnTo>
                  <a:lnTo>
                    <a:pt x="35267" y="20983"/>
                  </a:lnTo>
                  <a:lnTo>
                    <a:pt x="35368" y="20547"/>
                  </a:lnTo>
                  <a:lnTo>
                    <a:pt x="35419" y="20000"/>
                  </a:lnTo>
                  <a:lnTo>
                    <a:pt x="35368" y="19564"/>
                  </a:lnTo>
                  <a:lnTo>
                    <a:pt x="35318" y="19235"/>
                  </a:lnTo>
                  <a:lnTo>
                    <a:pt x="35166" y="18688"/>
                  </a:lnTo>
                  <a:lnTo>
                    <a:pt x="34913" y="18361"/>
                  </a:lnTo>
                  <a:lnTo>
                    <a:pt x="34762" y="18252"/>
                  </a:lnTo>
                  <a:lnTo>
                    <a:pt x="34408" y="18252"/>
                  </a:lnTo>
                  <a:lnTo>
                    <a:pt x="34257" y="18361"/>
                  </a:lnTo>
                  <a:lnTo>
                    <a:pt x="34004" y="18688"/>
                  </a:lnTo>
                  <a:lnTo>
                    <a:pt x="33853" y="19235"/>
                  </a:lnTo>
                  <a:lnTo>
                    <a:pt x="33802" y="19564"/>
                  </a:lnTo>
                  <a:lnTo>
                    <a:pt x="33802" y="20000"/>
                  </a:lnTo>
                  <a:lnTo>
                    <a:pt x="32993" y="18579"/>
                  </a:lnTo>
                  <a:lnTo>
                    <a:pt x="32236" y="17269"/>
                  </a:lnTo>
                  <a:lnTo>
                    <a:pt x="31932" y="16613"/>
                  </a:lnTo>
                  <a:lnTo>
                    <a:pt x="31680" y="15957"/>
                  </a:lnTo>
                  <a:lnTo>
                    <a:pt x="31478" y="15301"/>
                  </a:lnTo>
                  <a:lnTo>
                    <a:pt x="31377" y="14754"/>
                  </a:lnTo>
                  <a:lnTo>
                    <a:pt x="31326" y="15410"/>
                  </a:lnTo>
                  <a:lnTo>
                    <a:pt x="31377" y="16066"/>
                  </a:lnTo>
                  <a:lnTo>
                    <a:pt x="31528" y="16831"/>
                  </a:lnTo>
                  <a:lnTo>
                    <a:pt x="31781" y="17596"/>
                  </a:lnTo>
                  <a:lnTo>
                    <a:pt x="32084" y="18470"/>
                  </a:lnTo>
                  <a:lnTo>
                    <a:pt x="32438" y="19235"/>
                  </a:lnTo>
                  <a:lnTo>
                    <a:pt x="33297" y="20874"/>
                  </a:lnTo>
                  <a:lnTo>
                    <a:pt x="34257" y="22295"/>
                  </a:lnTo>
                  <a:lnTo>
                    <a:pt x="35116" y="23717"/>
                  </a:lnTo>
                  <a:lnTo>
                    <a:pt x="36430" y="25574"/>
                  </a:lnTo>
                  <a:lnTo>
                    <a:pt x="35621" y="25794"/>
                  </a:lnTo>
                  <a:lnTo>
                    <a:pt x="34812" y="26012"/>
                  </a:lnTo>
                  <a:lnTo>
                    <a:pt x="33954" y="26339"/>
                  </a:lnTo>
                  <a:lnTo>
                    <a:pt x="33145" y="26448"/>
                  </a:lnTo>
                  <a:lnTo>
                    <a:pt x="32488" y="26557"/>
                  </a:lnTo>
                  <a:lnTo>
                    <a:pt x="31225" y="26557"/>
                  </a:lnTo>
                  <a:lnTo>
                    <a:pt x="30821" y="26448"/>
                  </a:lnTo>
                  <a:lnTo>
                    <a:pt x="30517" y="26339"/>
                  </a:lnTo>
                  <a:lnTo>
                    <a:pt x="30265" y="26121"/>
                  </a:lnTo>
                  <a:lnTo>
                    <a:pt x="30265" y="26121"/>
                  </a:lnTo>
                  <a:lnTo>
                    <a:pt x="30417" y="26557"/>
                  </a:lnTo>
                  <a:lnTo>
                    <a:pt x="30720" y="26886"/>
                  </a:lnTo>
                  <a:lnTo>
                    <a:pt x="31023" y="27104"/>
                  </a:lnTo>
                  <a:lnTo>
                    <a:pt x="31427" y="27213"/>
                  </a:lnTo>
                  <a:lnTo>
                    <a:pt x="31882" y="27322"/>
                  </a:lnTo>
                  <a:lnTo>
                    <a:pt x="33499" y="27322"/>
                  </a:lnTo>
                  <a:lnTo>
                    <a:pt x="35924" y="26995"/>
                  </a:lnTo>
                  <a:lnTo>
                    <a:pt x="37086" y="26995"/>
                  </a:lnTo>
                  <a:lnTo>
                    <a:pt x="37592" y="27104"/>
                  </a:lnTo>
                  <a:lnTo>
                    <a:pt x="38097" y="27213"/>
                  </a:lnTo>
                  <a:lnTo>
                    <a:pt x="37996" y="27433"/>
                  </a:lnTo>
                  <a:lnTo>
                    <a:pt x="37895" y="27760"/>
                  </a:lnTo>
                  <a:lnTo>
                    <a:pt x="37793" y="28198"/>
                  </a:lnTo>
                  <a:lnTo>
                    <a:pt x="37793" y="28525"/>
                  </a:lnTo>
                  <a:lnTo>
                    <a:pt x="37793" y="28852"/>
                  </a:lnTo>
                  <a:lnTo>
                    <a:pt x="37844" y="29181"/>
                  </a:lnTo>
                  <a:lnTo>
                    <a:pt x="38046" y="29726"/>
                  </a:lnTo>
                  <a:lnTo>
                    <a:pt x="38299" y="30164"/>
                  </a:lnTo>
                  <a:lnTo>
                    <a:pt x="38450" y="30273"/>
                  </a:lnTo>
                  <a:lnTo>
                    <a:pt x="38753" y="30273"/>
                  </a:lnTo>
                  <a:lnTo>
                    <a:pt x="38905" y="30164"/>
                  </a:lnTo>
                  <a:lnTo>
                    <a:pt x="39158" y="29726"/>
                  </a:lnTo>
                  <a:lnTo>
                    <a:pt x="39309" y="29181"/>
                  </a:lnTo>
                  <a:lnTo>
                    <a:pt x="39360" y="28852"/>
                  </a:lnTo>
                  <a:lnTo>
                    <a:pt x="39410" y="28525"/>
                  </a:lnTo>
                  <a:lnTo>
                    <a:pt x="39360" y="28087"/>
                  </a:lnTo>
                  <a:lnTo>
                    <a:pt x="39258" y="27651"/>
                  </a:lnTo>
                  <a:lnTo>
                    <a:pt x="39258" y="27651"/>
                  </a:lnTo>
                  <a:lnTo>
                    <a:pt x="40977" y="28634"/>
                  </a:lnTo>
                  <a:lnTo>
                    <a:pt x="42543" y="29726"/>
                  </a:lnTo>
                  <a:lnTo>
                    <a:pt x="43907" y="30929"/>
                  </a:lnTo>
                  <a:lnTo>
                    <a:pt x="44463" y="31476"/>
                  </a:lnTo>
                  <a:lnTo>
                    <a:pt x="44918" y="32022"/>
                  </a:lnTo>
                  <a:lnTo>
                    <a:pt x="42341" y="32569"/>
                  </a:lnTo>
                  <a:lnTo>
                    <a:pt x="39865" y="33225"/>
                  </a:lnTo>
                  <a:lnTo>
                    <a:pt x="34964" y="34973"/>
                  </a:lnTo>
                  <a:lnTo>
                    <a:pt x="32488" y="35738"/>
                  </a:lnTo>
                  <a:lnTo>
                    <a:pt x="30012" y="36394"/>
                  </a:lnTo>
                  <a:lnTo>
                    <a:pt x="28800" y="36612"/>
                  </a:lnTo>
                  <a:lnTo>
                    <a:pt x="27537" y="36832"/>
                  </a:lnTo>
                  <a:lnTo>
                    <a:pt x="26274" y="36941"/>
                  </a:lnTo>
                  <a:lnTo>
                    <a:pt x="24960" y="37050"/>
                  </a:lnTo>
                  <a:lnTo>
                    <a:pt x="23343" y="36941"/>
                  </a:lnTo>
                  <a:lnTo>
                    <a:pt x="21676" y="36721"/>
                  </a:lnTo>
                  <a:lnTo>
                    <a:pt x="20059" y="36285"/>
                  </a:lnTo>
                  <a:lnTo>
                    <a:pt x="18442" y="35629"/>
                  </a:lnTo>
                  <a:lnTo>
                    <a:pt x="18240" y="35302"/>
                  </a:lnTo>
                  <a:lnTo>
                    <a:pt x="17987" y="35082"/>
                  </a:lnTo>
                  <a:lnTo>
                    <a:pt x="18038" y="34646"/>
                  </a:lnTo>
                  <a:lnTo>
                    <a:pt x="17987" y="34208"/>
                  </a:lnTo>
                  <a:lnTo>
                    <a:pt x="17937" y="33881"/>
                  </a:lnTo>
                  <a:lnTo>
                    <a:pt x="17886" y="33552"/>
                  </a:lnTo>
                  <a:lnTo>
                    <a:pt x="17734" y="33225"/>
                  </a:lnTo>
                  <a:lnTo>
                    <a:pt x="17634" y="33006"/>
                  </a:lnTo>
                  <a:lnTo>
                    <a:pt x="17482" y="32787"/>
                  </a:lnTo>
                  <a:lnTo>
                    <a:pt x="17280" y="32678"/>
                  </a:lnTo>
                  <a:lnTo>
                    <a:pt x="16926" y="32678"/>
                  </a:lnTo>
                  <a:lnTo>
                    <a:pt x="16775" y="32787"/>
                  </a:lnTo>
                  <a:lnTo>
                    <a:pt x="16623" y="33006"/>
                  </a:lnTo>
                  <a:lnTo>
                    <a:pt x="16472" y="33225"/>
                  </a:lnTo>
                  <a:lnTo>
                    <a:pt x="16371" y="33552"/>
                  </a:lnTo>
                  <a:lnTo>
                    <a:pt x="16219" y="33334"/>
                  </a:lnTo>
                  <a:lnTo>
                    <a:pt x="16067" y="33225"/>
                  </a:lnTo>
                  <a:lnTo>
                    <a:pt x="15714" y="33225"/>
                  </a:lnTo>
                  <a:lnTo>
                    <a:pt x="15410" y="33443"/>
                  </a:lnTo>
                  <a:lnTo>
                    <a:pt x="15208" y="33881"/>
                  </a:lnTo>
                  <a:lnTo>
                    <a:pt x="13945" y="33006"/>
                  </a:lnTo>
                  <a:lnTo>
                    <a:pt x="14147" y="32787"/>
                  </a:lnTo>
                  <a:lnTo>
                    <a:pt x="14249" y="32350"/>
                  </a:lnTo>
                  <a:lnTo>
                    <a:pt x="14349" y="31913"/>
                  </a:lnTo>
                  <a:lnTo>
                    <a:pt x="14400" y="31476"/>
                  </a:lnTo>
                  <a:lnTo>
                    <a:pt x="14349" y="31147"/>
                  </a:lnTo>
                  <a:lnTo>
                    <a:pt x="14299" y="30820"/>
                  </a:lnTo>
                  <a:lnTo>
                    <a:pt x="14147" y="30273"/>
                  </a:lnTo>
                  <a:lnTo>
                    <a:pt x="13895" y="29837"/>
                  </a:lnTo>
                  <a:lnTo>
                    <a:pt x="13743" y="29726"/>
                  </a:lnTo>
                  <a:lnTo>
                    <a:pt x="13389" y="29726"/>
                  </a:lnTo>
                  <a:lnTo>
                    <a:pt x="13238" y="29837"/>
                  </a:lnTo>
                  <a:lnTo>
                    <a:pt x="12985" y="30273"/>
                  </a:lnTo>
                  <a:lnTo>
                    <a:pt x="12834" y="30820"/>
                  </a:lnTo>
                  <a:lnTo>
                    <a:pt x="12783" y="31147"/>
                  </a:lnTo>
                  <a:lnTo>
                    <a:pt x="12783" y="31476"/>
                  </a:lnTo>
                  <a:lnTo>
                    <a:pt x="12834" y="32022"/>
                  </a:lnTo>
                  <a:lnTo>
                    <a:pt x="12834" y="32022"/>
                  </a:lnTo>
                  <a:lnTo>
                    <a:pt x="11873" y="31038"/>
                  </a:lnTo>
                  <a:lnTo>
                    <a:pt x="11469" y="30711"/>
                  </a:lnTo>
                  <a:lnTo>
                    <a:pt x="11166" y="30711"/>
                  </a:lnTo>
                  <a:lnTo>
                    <a:pt x="11065" y="30929"/>
                  </a:lnTo>
                  <a:lnTo>
                    <a:pt x="11015" y="31147"/>
                  </a:lnTo>
                  <a:lnTo>
                    <a:pt x="11065" y="31367"/>
                  </a:lnTo>
                  <a:lnTo>
                    <a:pt x="11166" y="31585"/>
                  </a:lnTo>
                  <a:lnTo>
                    <a:pt x="11570" y="32241"/>
                  </a:lnTo>
                  <a:lnTo>
                    <a:pt x="12076" y="32897"/>
                  </a:lnTo>
                  <a:lnTo>
                    <a:pt x="13238" y="33990"/>
                  </a:lnTo>
                  <a:lnTo>
                    <a:pt x="13996" y="34646"/>
                  </a:lnTo>
                  <a:lnTo>
                    <a:pt x="13035" y="34646"/>
                  </a:lnTo>
                  <a:lnTo>
                    <a:pt x="12076" y="34755"/>
                  </a:lnTo>
                  <a:lnTo>
                    <a:pt x="10206" y="34973"/>
                  </a:lnTo>
                  <a:lnTo>
                    <a:pt x="8286" y="35411"/>
                  </a:lnTo>
                  <a:lnTo>
                    <a:pt x="6467" y="35956"/>
                  </a:lnTo>
                  <a:lnTo>
                    <a:pt x="5760" y="36176"/>
                  </a:lnTo>
                  <a:lnTo>
                    <a:pt x="5305" y="36394"/>
                  </a:lnTo>
                  <a:lnTo>
                    <a:pt x="4901" y="36503"/>
                  </a:lnTo>
                  <a:lnTo>
                    <a:pt x="4143" y="36721"/>
                  </a:lnTo>
                  <a:lnTo>
                    <a:pt x="3082" y="36721"/>
                  </a:lnTo>
                  <a:lnTo>
                    <a:pt x="2021" y="36612"/>
                  </a:lnTo>
                  <a:lnTo>
                    <a:pt x="1010" y="36285"/>
                  </a:lnTo>
                  <a:lnTo>
                    <a:pt x="0" y="35629"/>
                  </a:lnTo>
                  <a:lnTo>
                    <a:pt x="0" y="35847"/>
                  </a:lnTo>
                  <a:lnTo>
                    <a:pt x="152" y="36176"/>
                  </a:lnTo>
                  <a:lnTo>
                    <a:pt x="505" y="36612"/>
                  </a:lnTo>
                  <a:lnTo>
                    <a:pt x="808" y="36832"/>
                  </a:lnTo>
                  <a:lnTo>
                    <a:pt x="1162" y="37050"/>
                  </a:lnTo>
                  <a:lnTo>
                    <a:pt x="1617" y="37268"/>
                  </a:lnTo>
                  <a:lnTo>
                    <a:pt x="2223" y="37486"/>
                  </a:lnTo>
                  <a:lnTo>
                    <a:pt x="2880" y="37595"/>
                  </a:lnTo>
                  <a:lnTo>
                    <a:pt x="3689" y="37706"/>
                  </a:lnTo>
                  <a:lnTo>
                    <a:pt x="4648" y="37706"/>
                  </a:lnTo>
                  <a:lnTo>
                    <a:pt x="5760" y="37595"/>
                  </a:lnTo>
                  <a:lnTo>
                    <a:pt x="7023" y="37486"/>
                  </a:lnTo>
                  <a:lnTo>
                    <a:pt x="8438" y="37159"/>
                  </a:lnTo>
                  <a:lnTo>
                    <a:pt x="8286" y="37377"/>
                  </a:lnTo>
                  <a:lnTo>
                    <a:pt x="8185" y="37706"/>
                  </a:lnTo>
                  <a:lnTo>
                    <a:pt x="8135" y="38142"/>
                  </a:lnTo>
                  <a:lnTo>
                    <a:pt x="8084" y="38580"/>
                  </a:lnTo>
                  <a:lnTo>
                    <a:pt x="8135" y="38907"/>
                  </a:lnTo>
                  <a:lnTo>
                    <a:pt x="8135" y="39236"/>
                  </a:lnTo>
                  <a:lnTo>
                    <a:pt x="8336" y="39781"/>
                  </a:lnTo>
                  <a:lnTo>
                    <a:pt x="8589" y="40110"/>
                  </a:lnTo>
                  <a:lnTo>
                    <a:pt x="8741" y="40219"/>
                  </a:lnTo>
                  <a:lnTo>
                    <a:pt x="8893" y="40328"/>
                  </a:lnTo>
                  <a:lnTo>
                    <a:pt x="9044" y="40219"/>
                  </a:lnTo>
                  <a:lnTo>
                    <a:pt x="9196" y="40110"/>
                  </a:lnTo>
                  <a:lnTo>
                    <a:pt x="9449" y="39781"/>
                  </a:lnTo>
                  <a:lnTo>
                    <a:pt x="9650" y="39236"/>
                  </a:lnTo>
                  <a:lnTo>
                    <a:pt x="9701" y="38907"/>
                  </a:lnTo>
                  <a:lnTo>
                    <a:pt x="9701" y="38580"/>
                  </a:lnTo>
                  <a:lnTo>
                    <a:pt x="9650" y="38033"/>
                  </a:lnTo>
                  <a:lnTo>
                    <a:pt x="9550" y="37595"/>
                  </a:lnTo>
                  <a:lnTo>
                    <a:pt x="9398" y="37159"/>
                  </a:lnTo>
                  <a:lnTo>
                    <a:pt x="9246" y="36941"/>
                  </a:lnTo>
                  <a:lnTo>
                    <a:pt x="11368" y="36285"/>
                  </a:lnTo>
                  <a:lnTo>
                    <a:pt x="12227" y="36176"/>
                  </a:lnTo>
                  <a:lnTo>
                    <a:pt x="14198" y="36176"/>
                  </a:lnTo>
                  <a:lnTo>
                    <a:pt x="15208" y="36394"/>
                  </a:lnTo>
                  <a:lnTo>
                    <a:pt x="15006" y="36721"/>
                  </a:lnTo>
                  <a:lnTo>
                    <a:pt x="14854" y="37268"/>
                  </a:lnTo>
                  <a:lnTo>
                    <a:pt x="14804" y="37815"/>
                  </a:lnTo>
                  <a:lnTo>
                    <a:pt x="14854" y="38360"/>
                  </a:lnTo>
                  <a:lnTo>
                    <a:pt x="14906" y="38689"/>
                  </a:lnTo>
                  <a:lnTo>
                    <a:pt x="14956" y="39016"/>
                  </a:lnTo>
                  <a:lnTo>
                    <a:pt x="15057" y="39345"/>
                  </a:lnTo>
                  <a:lnTo>
                    <a:pt x="15208" y="39563"/>
                  </a:lnTo>
                  <a:lnTo>
                    <a:pt x="15360" y="39781"/>
                  </a:lnTo>
                  <a:lnTo>
                    <a:pt x="15511" y="39890"/>
                  </a:lnTo>
                  <a:lnTo>
                    <a:pt x="15865" y="39890"/>
                  </a:lnTo>
                  <a:lnTo>
                    <a:pt x="16067" y="39672"/>
                  </a:lnTo>
                  <a:lnTo>
                    <a:pt x="16118" y="40001"/>
                  </a:lnTo>
                  <a:lnTo>
                    <a:pt x="16219" y="40328"/>
                  </a:lnTo>
                  <a:lnTo>
                    <a:pt x="16472" y="40765"/>
                  </a:lnTo>
                  <a:lnTo>
                    <a:pt x="16775" y="40984"/>
                  </a:lnTo>
                  <a:lnTo>
                    <a:pt x="16926" y="41093"/>
                  </a:lnTo>
                  <a:lnTo>
                    <a:pt x="17077" y="40984"/>
                  </a:lnTo>
                  <a:lnTo>
                    <a:pt x="17229" y="40875"/>
                  </a:lnTo>
                  <a:lnTo>
                    <a:pt x="17381" y="40765"/>
                  </a:lnTo>
                  <a:lnTo>
                    <a:pt x="17634" y="40328"/>
                  </a:lnTo>
                  <a:lnTo>
                    <a:pt x="17785" y="39672"/>
                  </a:lnTo>
                  <a:lnTo>
                    <a:pt x="17785" y="39345"/>
                  </a:lnTo>
                  <a:lnTo>
                    <a:pt x="17785" y="38907"/>
                  </a:lnTo>
                  <a:lnTo>
                    <a:pt x="17987" y="38907"/>
                  </a:lnTo>
                  <a:lnTo>
                    <a:pt x="18240" y="38689"/>
                  </a:lnTo>
                  <a:lnTo>
                    <a:pt x="18442" y="38471"/>
                  </a:lnTo>
                  <a:lnTo>
                    <a:pt x="18594" y="38033"/>
                  </a:lnTo>
                  <a:lnTo>
                    <a:pt x="18695" y="37595"/>
                  </a:lnTo>
                  <a:lnTo>
                    <a:pt x="20160" y="38251"/>
                  </a:lnTo>
                  <a:lnTo>
                    <a:pt x="20867" y="38471"/>
                  </a:lnTo>
                  <a:lnTo>
                    <a:pt x="21625" y="38689"/>
                  </a:lnTo>
                  <a:lnTo>
                    <a:pt x="23040" y="39016"/>
                  </a:lnTo>
                  <a:lnTo>
                    <a:pt x="24455" y="39125"/>
                  </a:lnTo>
                  <a:lnTo>
                    <a:pt x="25870" y="39236"/>
                  </a:lnTo>
                  <a:lnTo>
                    <a:pt x="27284" y="39236"/>
                  </a:lnTo>
                  <a:lnTo>
                    <a:pt x="30164" y="39125"/>
                  </a:lnTo>
                  <a:lnTo>
                    <a:pt x="32993" y="38798"/>
                  </a:lnTo>
                  <a:lnTo>
                    <a:pt x="31983" y="40001"/>
                  </a:lnTo>
                  <a:lnTo>
                    <a:pt x="30922" y="41202"/>
                  </a:lnTo>
                  <a:lnTo>
                    <a:pt x="29861" y="42186"/>
                  </a:lnTo>
                  <a:lnTo>
                    <a:pt x="28750" y="43060"/>
                  </a:lnTo>
                  <a:lnTo>
                    <a:pt x="28800" y="42623"/>
                  </a:lnTo>
                  <a:lnTo>
                    <a:pt x="28750" y="42295"/>
                  </a:lnTo>
                  <a:lnTo>
                    <a:pt x="28699" y="41967"/>
                  </a:lnTo>
                  <a:lnTo>
                    <a:pt x="28547" y="41421"/>
                  </a:lnTo>
                  <a:lnTo>
                    <a:pt x="28294" y="40984"/>
                  </a:lnTo>
                  <a:lnTo>
                    <a:pt x="28143" y="40875"/>
                  </a:lnTo>
                  <a:lnTo>
                    <a:pt x="27789" y="40875"/>
                  </a:lnTo>
                  <a:lnTo>
                    <a:pt x="27637" y="40984"/>
                  </a:lnTo>
                  <a:lnTo>
                    <a:pt x="27385" y="41421"/>
                  </a:lnTo>
                  <a:lnTo>
                    <a:pt x="27233" y="41967"/>
                  </a:lnTo>
                  <a:lnTo>
                    <a:pt x="27183" y="42295"/>
                  </a:lnTo>
                  <a:lnTo>
                    <a:pt x="27132" y="42623"/>
                  </a:lnTo>
                  <a:lnTo>
                    <a:pt x="27183" y="43060"/>
                  </a:lnTo>
                  <a:lnTo>
                    <a:pt x="27233" y="43389"/>
                  </a:lnTo>
                  <a:lnTo>
                    <a:pt x="27335" y="43716"/>
                  </a:lnTo>
                  <a:lnTo>
                    <a:pt x="27486" y="44045"/>
                  </a:lnTo>
                  <a:lnTo>
                    <a:pt x="27132" y="44263"/>
                  </a:lnTo>
                  <a:lnTo>
                    <a:pt x="26324" y="44810"/>
                  </a:lnTo>
                  <a:lnTo>
                    <a:pt x="25566" y="45355"/>
                  </a:lnTo>
                  <a:lnTo>
                    <a:pt x="24707" y="46011"/>
                  </a:lnTo>
                  <a:lnTo>
                    <a:pt x="23899" y="46776"/>
                  </a:lnTo>
                  <a:lnTo>
                    <a:pt x="23293" y="47541"/>
                  </a:lnTo>
                  <a:lnTo>
                    <a:pt x="23040" y="47870"/>
                  </a:lnTo>
                  <a:lnTo>
                    <a:pt x="22939" y="48306"/>
                  </a:lnTo>
                  <a:lnTo>
                    <a:pt x="22888" y="48524"/>
                  </a:lnTo>
                  <a:lnTo>
                    <a:pt x="22939" y="48853"/>
                  </a:lnTo>
                  <a:lnTo>
                    <a:pt x="23141" y="48744"/>
                  </a:lnTo>
                  <a:lnTo>
                    <a:pt x="23545" y="48415"/>
                  </a:lnTo>
                  <a:lnTo>
                    <a:pt x="24808" y="47323"/>
                  </a:lnTo>
                  <a:lnTo>
                    <a:pt x="24758" y="47650"/>
                  </a:lnTo>
                  <a:lnTo>
                    <a:pt x="24758" y="47979"/>
                  </a:lnTo>
                  <a:lnTo>
                    <a:pt x="24808" y="48633"/>
                  </a:lnTo>
                  <a:lnTo>
                    <a:pt x="24960" y="49071"/>
                  </a:lnTo>
                  <a:lnTo>
                    <a:pt x="25213" y="49398"/>
                  </a:lnTo>
                  <a:lnTo>
                    <a:pt x="25465" y="49509"/>
                  </a:lnTo>
                  <a:lnTo>
                    <a:pt x="25718" y="49398"/>
                  </a:lnTo>
                  <a:lnTo>
                    <a:pt x="25970" y="49071"/>
                  </a:lnTo>
                  <a:lnTo>
                    <a:pt x="26122" y="48633"/>
                  </a:lnTo>
                  <a:lnTo>
                    <a:pt x="26172" y="47979"/>
                  </a:lnTo>
                  <a:lnTo>
                    <a:pt x="26122" y="47541"/>
                  </a:lnTo>
                  <a:lnTo>
                    <a:pt x="26071" y="47105"/>
                  </a:lnTo>
                  <a:lnTo>
                    <a:pt x="25920" y="46776"/>
                  </a:lnTo>
                  <a:lnTo>
                    <a:pt x="25718" y="46558"/>
                  </a:lnTo>
                  <a:lnTo>
                    <a:pt x="26678" y="45684"/>
                  </a:lnTo>
                  <a:lnTo>
                    <a:pt x="28598" y="44481"/>
                  </a:lnTo>
                  <a:lnTo>
                    <a:pt x="29507" y="43716"/>
                  </a:lnTo>
                  <a:lnTo>
                    <a:pt x="30417" y="42951"/>
                  </a:lnTo>
                  <a:lnTo>
                    <a:pt x="31225" y="42186"/>
                  </a:lnTo>
                  <a:lnTo>
                    <a:pt x="31983" y="41311"/>
                  </a:lnTo>
                  <a:lnTo>
                    <a:pt x="33550" y="39672"/>
                  </a:lnTo>
                  <a:lnTo>
                    <a:pt x="33550" y="39781"/>
                  </a:lnTo>
                  <a:lnTo>
                    <a:pt x="33600" y="40001"/>
                  </a:lnTo>
                  <a:lnTo>
                    <a:pt x="33448" y="40328"/>
                  </a:lnTo>
                  <a:lnTo>
                    <a:pt x="33398" y="40655"/>
                  </a:lnTo>
                  <a:lnTo>
                    <a:pt x="33347" y="41093"/>
                  </a:lnTo>
                  <a:lnTo>
                    <a:pt x="33398" y="41530"/>
                  </a:lnTo>
                  <a:lnTo>
                    <a:pt x="33550" y="41858"/>
                  </a:lnTo>
                  <a:lnTo>
                    <a:pt x="33701" y="42077"/>
                  </a:lnTo>
                  <a:lnTo>
                    <a:pt x="33903" y="42186"/>
                  </a:lnTo>
                  <a:lnTo>
                    <a:pt x="34054" y="42077"/>
                  </a:lnTo>
                  <a:lnTo>
                    <a:pt x="34105" y="42295"/>
                  </a:lnTo>
                  <a:lnTo>
                    <a:pt x="34257" y="42733"/>
                  </a:lnTo>
                  <a:lnTo>
                    <a:pt x="34408" y="42951"/>
                  </a:lnTo>
                  <a:lnTo>
                    <a:pt x="34611" y="42951"/>
                  </a:lnTo>
                  <a:lnTo>
                    <a:pt x="34812" y="42842"/>
                  </a:lnTo>
                  <a:lnTo>
                    <a:pt x="34964" y="42623"/>
                  </a:lnTo>
                  <a:lnTo>
                    <a:pt x="35065" y="42405"/>
                  </a:lnTo>
                  <a:lnTo>
                    <a:pt x="35116" y="42077"/>
                  </a:lnTo>
                  <a:lnTo>
                    <a:pt x="35116" y="41749"/>
                  </a:lnTo>
                  <a:lnTo>
                    <a:pt x="35267" y="41749"/>
                  </a:lnTo>
                  <a:lnTo>
                    <a:pt x="35368" y="41640"/>
                  </a:lnTo>
                  <a:lnTo>
                    <a:pt x="35570" y="41311"/>
                  </a:lnTo>
                  <a:lnTo>
                    <a:pt x="35671" y="40984"/>
                  </a:lnTo>
                  <a:lnTo>
                    <a:pt x="35671" y="40546"/>
                  </a:lnTo>
                  <a:lnTo>
                    <a:pt x="35621" y="40110"/>
                  </a:lnTo>
                  <a:lnTo>
                    <a:pt x="35520" y="39672"/>
                  </a:lnTo>
                  <a:lnTo>
                    <a:pt x="35318" y="39454"/>
                  </a:lnTo>
                  <a:lnTo>
                    <a:pt x="35368" y="39016"/>
                  </a:lnTo>
                  <a:lnTo>
                    <a:pt x="35318" y="38580"/>
                  </a:lnTo>
                  <a:lnTo>
                    <a:pt x="35216" y="38360"/>
                  </a:lnTo>
                  <a:lnTo>
                    <a:pt x="36076" y="38033"/>
                  </a:lnTo>
                  <a:lnTo>
                    <a:pt x="36935" y="37924"/>
                  </a:lnTo>
                  <a:lnTo>
                    <a:pt x="38602" y="37486"/>
                  </a:lnTo>
                  <a:lnTo>
                    <a:pt x="41027" y="36941"/>
                  </a:lnTo>
                  <a:lnTo>
                    <a:pt x="43352" y="36503"/>
                  </a:lnTo>
                  <a:lnTo>
                    <a:pt x="45625" y="36067"/>
                  </a:lnTo>
                  <a:lnTo>
                    <a:pt x="47899" y="35847"/>
                  </a:lnTo>
                  <a:lnTo>
                    <a:pt x="50172" y="35629"/>
                  </a:lnTo>
                  <a:lnTo>
                    <a:pt x="52446" y="35520"/>
                  </a:lnTo>
                  <a:lnTo>
                    <a:pt x="57196" y="35520"/>
                  </a:lnTo>
                  <a:lnTo>
                    <a:pt x="56690" y="36394"/>
                  </a:lnTo>
                  <a:lnTo>
                    <a:pt x="56185" y="37159"/>
                  </a:lnTo>
                  <a:lnTo>
                    <a:pt x="55679" y="37815"/>
                  </a:lnTo>
                  <a:lnTo>
                    <a:pt x="55174" y="38360"/>
                  </a:lnTo>
                  <a:lnTo>
                    <a:pt x="54214" y="39236"/>
                  </a:lnTo>
                  <a:lnTo>
                    <a:pt x="53255" y="39890"/>
                  </a:lnTo>
                  <a:lnTo>
                    <a:pt x="51284" y="41093"/>
                  </a:lnTo>
                  <a:lnTo>
                    <a:pt x="50223" y="41749"/>
                  </a:lnTo>
                  <a:lnTo>
                    <a:pt x="49162" y="42733"/>
                  </a:lnTo>
                  <a:lnTo>
                    <a:pt x="48505" y="43498"/>
                  </a:lnTo>
                  <a:lnTo>
                    <a:pt x="48353" y="43279"/>
                  </a:lnTo>
                  <a:lnTo>
                    <a:pt x="48252" y="43170"/>
                  </a:lnTo>
                  <a:lnTo>
                    <a:pt x="48101" y="43060"/>
                  </a:lnTo>
                  <a:lnTo>
                    <a:pt x="48101" y="42733"/>
                  </a:lnTo>
                  <a:lnTo>
                    <a:pt x="48050" y="42405"/>
                  </a:lnTo>
                  <a:lnTo>
                    <a:pt x="47949" y="42186"/>
                  </a:lnTo>
                  <a:lnTo>
                    <a:pt x="47798" y="41967"/>
                  </a:lnTo>
                  <a:lnTo>
                    <a:pt x="47595" y="41858"/>
                  </a:lnTo>
                  <a:lnTo>
                    <a:pt x="47394" y="41858"/>
                  </a:lnTo>
                  <a:lnTo>
                    <a:pt x="47242" y="42077"/>
                  </a:lnTo>
                  <a:lnTo>
                    <a:pt x="47090" y="42405"/>
                  </a:lnTo>
                  <a:lnTo>
                    <a:pt x="47040" y="42623"/>
                  </a:lnTo>
                  <a:lnTo>
                    <a:pt x="46686" y="42623"/>
                  </a:lnTo>
                  <a:lnTo>
                    <a:pt x="46484" y="42842"/>
                  </a:lnTo>
                  <a:lnTo>
                    <a:pt x="46383" y="43170"/>
                  </a:lnTo>
                  <a:lnTo>
                    <a:pt x="46333" y="43607"/>
                  </a:lnTo>
                  <a:lnTo>
                    <a:pt x="46333" y="44045"/>
                  </a:lnTo>
                  <a:lnTo>
                    <a:pt x="46383" y="44372"/>
                  </a:lnTo>
                  <a:lnTo>
                    <a:pt x="46534" y="44699"/>
                  </a:lnTo>
                  <a:lnTo>
                    <a:pt x="46484" y="44919"/>
                  </a:lnTo>
                  <a:lnTo>
                    <a:pt x="46433" y="45355"/>
                  </a:lnTo>
                  <a:lnTo>
                    <a:pt x="46433" y="45793"/>
                  </a:lnTo>
                  <a:lnTo>
                    <a:pt x="46534" y="46120"/>
                  </a:lnTo>
                  <a:lnTo>
                    <a:pt x="46686" y="46449"/>
                  </a:lnTo>
                  <a:lnTo>
                    <a:pt x="46737" y="46558"/>
                  </a:lnTo>
                  <a:lnTo>
                    <a:pt x="46181" y="47432"/>
                  </a:lnTo>
                  <a:lnTo>
                    <a:pt x="45625" y="48306"/>
                  </a:lnTo>
                  <a:lnTo>
                    <a:pt x="45119" y="48853"/>
                  </a:lnTo>
                  <a:lnTo>
                    <a:pt x="44614" y="49289"/>
                  </a:lnTo>
                  <a:lnTo>
                    <a:pt x="44109" y="49618"/>
                  </a:lnTo>
                  <a:lnTo>
                    <a:pt x="43553" y="49945"/>
                  </a:lnTo>
                  <a:lnTo>
                    <a:pt x="42492" y="50383"/>
                  </a:lnTo>
                  <a:lnTo>
                    <a:pt x="41431" y="50929"/>
                  </a:lnTo>
                  <a:lnTo>
                    <a:pt x="41330" y="50383"/>
                  </a:lnTo>
                  <a:lnTo>
                    <a:pt x="41179" y="49945"/>
                  </a:lnTo>
                  <a:lnTo>
                    <a:pt x="40977" y="49618"/>
                  </a:lnTo>
                  <a:lnTo>
                    <a:pt x="40724" y="49509"/>
                  </a:lnTo>
                  <a:lnTo>
                    <a:pt x="40421" y="49618"/>
                  </a:lnTo>
                  <a:lnTo>
                    <a:pt x="40219" y="49945"/>
                  </a:lnTo>
                  <a:lnTo>
                    <a:pt x="40067" y="50492"/>
                  </a:lnTo>
                  <a:lnTo>
                    <a:pt x="40016" y="51039"/>
                  </a:lnTo>
                  <a:lnTo>
                    <a:pt x="40067" y="51585"/>
                  </a:lnTo>
                  <a:lnTo>
                    <a:pt x="40168" y="52022"/>
                  </a:lnTo>
                  <a:lnTo>
                    <a:pt x="39360" y="53006"/>
                  </a:lnTo>
                  <a:lnTo>
                    <a:pt x="38551" y="53989"/>
                  </a:lnTo>
                  <a:lnTo>
                    <a:pt x="37945" y="54863"/>
                  </a:lnTo>
                  <a:lnTo>
                    <a:pt x="37743" y="55192"/>
                  </a:lnTo>
                  <a:lnTo>
                    <a:pt x="37692" y="55410"/>
                  </a:lnTo>
                  <a:lnTo>
                    <a:pt x="37743" y="55519"/>
                  </a:lnTo>
                  <a:lnTo>
                    <a:pt x="37844" y="55410"/>
                  </a:lnTo>
                  <a:lnTo>
                    <a:pt x="38197" y="55301"/>
                  </a:lnTo>
                  <a:lnTo>
                    <a:pt x="39360" y="54427"/>
                  </a:lnTo>
                  <a:lnTo>
                    <a:pt x="41330" y="52787"/>
                  </a:lnTo>
                  <a:lnTo>
                    <a:pt x="43402" y="51585"/>
                  </a:lnTo>
                  <a:lnTo>
                    <a:pt x="44412" y="51039"/>
                  </a:lnTo>
                  <a:lnTo>
                    <a:pt x="45423" y="50383"/>
                  </a:lnTo>
                  <a:lnTo>
                    <a:pt x="45524" y="50929"/>
                  </a:lnTo>
                  <a:lnTo>
                    <a:pt x="45676" y="51366"/>
                  </a:lnTo>
                  <a:lnTo>
                    <a:pt x="45878" y="51585"/>
                  </a:lnTo>
                  <a:lnTo>
                    <a:pt x="46130" y="51694"/>
                  </a:lnTo>
                  <a:lnTo>
                    <a:pt x="46383" y="51585"/>
                  </a:lnTo>
                  <a:lnTo>
                    <a:pt x="46636" y="51257"/>
                  </a:lnTo>
                  <a:lnTo>
                    <a:pt x="46787" y="50819"/>
                  </a:lnTo>
                  <a:lnTo>
                    <a:pt x="46838" y="50163"/>
                  </a:lnTo>
                  <a:lnTo>
                    <a:pt x="46787" y="49727"/>
                  </a:lnTo>
                  <a:lnTo>
                    <a:pt x="46737" y="49398"/>
                  </a:lnTo>
                  <a:lnTo>
                    <a:pt x="48859" y="47432"/>
                  </a:lnTo>
                  <a:lnTo>
                    <a:pt x="49970" y="46558"/>
                  </a:lnTo>
                  <a:lnTo>
                    <a:pt x="51032" y="45684"/>
                  </a:lnTo>
                  <a:lnTo>
                    <a:pt x="51032" y="45684"/>
                  </a:lnTo>
                  <a:lnTo>
                    <a:pt x="50880" y="46994"/>
                  </a:lnTo>
                  <a:lnTo>
                    <a:pt x="50678" y="48306"/>
                  </a:lnTo>
                  <a:lnTo>
                    <a:pt x="50425" y="49509"/>
                  </a:lnTo>
                  <a:lnTo>
                    <a:pt x="50071" y="50601"/>
                  </a:lnTo>
                  <a:lnTo>
                    <a:pt x="49768" y="51475"/>
                  </a:lnTo>
                  <a:lnTo>
                    <a:pt x="49414" y="52241"/>
                  </a:lnTo>
                  <a:lnTo>
                    <a:pt x="49061" y="53115"/>
                  </a:lnTo>
                  <a:lnTo>
                    <a:pt x="48808" y="53989"/>
                  </a:lnTo>
                  <a:lnTo>
                    <a:pt x="48556" y="54863"/>
                  </a:lnTo>
                  <a:lnTo>
                    <a:pt x="48505" y="55192"/>
                  </a:lnTo>
                  <a:lnTo>
                    <a:pt x="48505" y="55301"/>
                  </a:lnTo>
                  <a:lnTo>
                    <a:pt x="48606" y="55192"/>
                  </a:lnTo>
                  <a:lnTo>
                    <a:pt x="48808" y="54863"/>
                  </a:lnTo>
                  <a:lnTo>
                    <a:pt x="49515" y="53662"/>
                  </a:lnTo>
                  <a:lnTo>
                    <a:pt x="49970" y="52897"/>
                  </a:lnTo>
                  <a:lnTo>
                    <a:pt x="50425" y="52241"/>
                  </a:lnTo>
                  <a:lnTo>
                    <a:pt x="50425" y="52241"/>
                  </a:lnTo>
                  <a:lnTo>
                    <a:pt x="50324" y="52678"/>
                  </a:lnTo>
                  <a:lnTo>
                    <a:pt x="50274" y="53224"/>
                  </a:lnTo>
                  <a:lnTo>
                    <a:pt x="50324" y="53880"/>
                  </a:lnTo>
                  <a:lnTo>
                    <a:pt x="50475" y="54318"/>
                  </a:lnTo>
                  <a:lnTo>
                    <a:pt x="50728" y="54645"/>
                  </a:lnTo>
                  <a:lnTo>
                    <a:pt x="50981" y="54754"/>
                  </a:lnTo>
                  <a:lnTo>
                    <a:pt x="51233" y="54645"/>
                  </a:lnTo>
                  <a:lnTo>
                    <a:pt x="51486" y="54318"/>
                  </a:lnTo>
                  <a:lnTo>
                    <a:pt x="51637" y="53880"/>
                  </a:lnTo>
                  <a:lnTo>
                    <a:pt x="51688" y="53224"/>
                  </a:lnTo>
                  <a:lnTo>
                    <a:pt x="51637" y="52678"/>
                  </a:lnTo>
                  <a:lnTo>
                    <a:pt x="51486" y="52131"/>
                  </a:lnTo>
                  <a:lnTo>
                    <a:pt x="51233" y="51803"/>
                  </a:lnTo>
                  <a:lnTo>
                    <a:pt x="50981" y="51694"/>
                  </a:lnTo>
                  <a:lnTo>
                    <a:pt x="50930" y="51694"/>
                  </a:lnTo>
                  <a:lnTo>
                    <a:pt x="51132" y="51475"/>
                  </a:lnTo>
                  <a:lnTo>
                    <a:pt x="51284" y="51148"/>
                  </a:lnTo>
                  <a:lnTo>
                    <a:pt x="51587" y="50274"/>
                  </a:lnTo>
                  <a:lnTo>
                    <a:pt x="51840" y="49289"/>
                  </a:lnTo>
                  <a:lnTo>
                    <a:pt x="52042" y="48306"/>
                  </a:lnTo>
                  <a:lnTo>
                    <a:pt x="52143" y="48853"/>
                  </a:lnTo>
                  <a:lnTo>
                    <a:pt x="52345" y="49289"/>
                  </a:lnTo>
                  <a:lnTo>
                    <a:pt x="52598" y="49618"/>
                  </a:lnTo>
                  <a:lnTo>
                    <a:pt x="52851" y="49727"/>
                  </a:lnTo>
                  <a:lnTo>
                    <a:pt x="53103" y="49618"/>
                  </a:lnTo>
                  <a:lnTo>
                    <a:pt x="53355" y="49398"/>
                  </a:lnTo>
                  <a:lnTo>
                    <a:pt x="53507" y="48962"/>
                  </a:lnTo>
                  <a:lnTo>
                    <a:pt x="53659" y="48524"/>
                  </a:lnTo>
                  <a:lnTo>
                    <a:pt x="53860" y="48633"/>
                  </a:lnTo>
                  <a:lnTo>
                    <a:pt x="54063" y="48744"/>
                  </a:lnTo>
                  <a:lnTo>
                    <a:pt x="54214" y="48744"/>
                  </a:lnTo>
                  <a:lnTo>
                    <a:pt x="54366" y="48633"/>
                  </a:lnTo>
                  <a:lnTo>
                    <a:pt x="54517" y="48415"/>
                  </a:lnTo>
                  <a:lnTo>
                    <a:pt x="54669" y="48197"/>
                  </a:lnTo>
                  <a:lnTo>
                    <a:pt x="54770" y="47870"/>
                  </a:lnTo>
                  <a:lnTo>
                    <a:pt x="54821" y="47650"/>
                  </a:lnTo>
                  <a:lnTo>
                    <a:pt x="54871" y="47214"/>
                  </a:lnTo>
                  <a:lnTo>
                    <a:pt x="54922" y="46885"/>
                  </a:lnTo>
                  <a:lnTo>
                    <a:pt x="54871" y="46558"/>
                  </a:lnTo>
                  <a:lnTo>
                    <a:pt x="54821" y="46120"/>
                  </a:lnTo>
                  <a:lnTo>
                    <a:pt x="54770" y="45793"/>
                  </a:lnTo>
                  <a:lnTo>
                    <a:pt x="54618" y="45575"/>
                  </a:lnTo>
                  <a:lnTo>
                    <a:pt x="54770" y="45246"/>
                  </a:lnTo>
                  <a:lnTo>
                    <a:pt x="54821" y="45028"/>
                  </a:lnTo>
                  <a:lnTo>
                    <a:pt x="54871" y="44590"/>
                  </a:lnTo>
                  <a:lnTo>
                    <a:pt x="54922" y="44263"/>
                  </a:lnTo>
                  <a:lnTo>
                    <a:pt x="54871" y="43825"/>
                  </a:lnTo>
                  <a:lnTo>
                    <a:pt x="54770" y="43389"/>
                  </a:lnTo>
                  <a:lnTo>
                    <a:pt x="55781" y="42623"/>
                  </a:lnTo>
                  <a:lnTo>
                    <a:pt x="56741" y="41640"/>
                  </a:lnTo>
                  <a:lnTo>
                    <a:pt x="57701" y="40655"/>
                  </a:lnTo>
                  <a:lnTo>
                    <a:pt x="58610" y="39672"/>
                  </a:lnTo>
                  <a:lnTo>
                    <a:pt x="59065" y="38907"/>
                  </a:lnTo>
                  <a:lnTo>
                    <a:pt x="59570" y="38142"/>
                  </a:lnTo>
                  <a:lnTo>
                    <a:pt x="59570" y="38142"/>
                  </a:lnTo>
                  <a:lnTo>
                    <a:pt x="59419" y="38471"/>
                  </a:lnTo>
                  <a:lnTo>
                    <a:pt x="59267" y="38689"/>
                  </a:lnTo>
                  <a:lnTo>
                    <a:pt x="59166" y="39016"/>
                  </a:lnTo>
                  <a:lnTo>
                    <a:pt x="59116" y="39454"/>
                  </a:lnTo>
                  <a:lnTo>
                    <a:pt x="59065" y="39781"/>
                  </a:lnTo>
                  <a:lnTo>
                    <a:pt x="59065" y="40219"/>
                  </a:lnTo>
                  <a:lnTo>
                    <a:pt x="59116" y="40546"/>
                  </a:lnTo>
                  <a:lnTo>
                    <a:pt x="59166" y="40984"/>
                  </a:lnTo>
                  <a:lnTo>
                    <a:pt x="59267" y="41311"/>
                  </a:lnTo>
                  <a:lnTo>
                    <a:pt x="59368" y="41640"/>
                  </a:lnTo>
                  <a:lnTo>
                    <a:pt x="59520" y="41967"/>
                  </a:lnTo>
                  <a:lnTo>
                    <a:pt x="59671" y="42077"/>
                  </a:lnTo>
                  <a:lnTo>
                    <a:pt x="59873" y="42186"/>
                  </a:lnTo>
                  <a:lnTo>
                    <a:pt x="60025" y="42295"/>
                  </a:lnTo>
                  <a:lnTo>
                    <a:pt x="60227" y="42295"/>
                  </a:lnTo>
                  <a:lnTo>
                    <a:pt x="60429" y="42186"/>
                  </a:lnTo>
                  <a:lnTo>
                    <a:pt x="60480" y="42623"/>
                  </a:lnTo>
                  <a:lnTo>
                    <a:pt x="60581" y="43060"/>
                  </a:lnTo>
                  <a:lnTo>
                    <a:pt x="60732" y="43389"/>
                  </a:lnTo>
                  <a:lnTo>
                    <a:pt x="60884" y="43607"/>
                  </a:lnTo>
                  <a:lnTo>
                    <a:pt x="61086" y="43825"/>
                  </a:lnTo>
                  <a:lnTo>
                    <a:pt x="61238" y="43935"/>
                  </a:lnTo>
                  <a:lnTo>
                    <a:pt x="61642" y="43935"/>
                  </a:lnTo>
                  <a:lnTo>
                    <a:pt x="61844" y="43716"/>
                  </a:lnTo>
                  <a:lnTo>
                    <a:pt x="62097" y="43389"/>
                  </a:lnTo>
                  <a:lnTo>
                    <a:pt x="62299" y="42842"/>
                  </a:lnTo>
                  <a:lnTo>
                    <a:pt x="62400" y="42295"/>
                  </a:lnTo>
                  <a:lnTo>
                    <a:pt x="62450" y="41640"/>
                  </a:lnTo>
                  <a:lnTo>
                    <a:pt x="62703" y="41530"/>
                  </a:lnTo>
                  <a:lnTo>
                    <a:pt x="62905" y="41421"/>
                  </a:lnTo>
                  <a:lnTo>
                    <a:pt x="63107" y="41202"/>
                  </a:lnTo>
                  <a:lnTo>
                    <a:pt x="63258" y="40875"/>
                  </a:lnTo>
                  <a:lnTo>
                    <a:pt x="63359" y="40546"/>
                  </a:lnTo>
                  <a:lnTo>
                    <a:pt x="63461" y="40110"/>
                  </a:lnTo>
                  <a:lnTo>
                    <a:pt x="63511" y="39781"/>
                  </a:lnTo>
                  <a:lnTo>
                    <a:pt x="63511" y="39345"/>
                  </a:lnTo>
                  <a:lnTo>
                    <a:pt x="63511" y="38907"/>
                  </a:lnTo>
                  <a:lnTo>
                    <a:pt x="63410" y="38471"/>
                  </a:lnTo>
                  <a:lnTo>
                    <a:pt x="63309" y="38033"/>
                  </a:lnTo>
                  <a:lnTo>
                    <a:pt x="63158" y="37706"/>
                  </a:lnTo>
                  <a:lnTo>
                    <a:pt x="63006" y="37486"/>
                  </a:lnTo>
                  <a:lnTo>
                    <a:pt x="62854" y="37268"/>
                  </a:lnTo>
                  <a:lnTo>
                    <a:pt x="62905" y="36832"/>
                  </a:lnTo>
                  <a:lnTo>
                    <a:pt x="62905" y="36394"/>
                  </a:lnTo>
                  <a:lnTo>
                    <a:pt x="62905" y="35956"/>
                  </a:lnTo>
                  <a:lnTo>
                    <a:pt x="62804" y="35520"/>
                  </a:lnTo>
                  <a:lnTo>
                    <a:pt x="62753" y="35302"/>
                  </a:lnTo>
                  <a:lnTo>
                    <a:pt x="68816" y="35738"/>
                  </a:lnTo>
                  <a:lnTo>
                    <a:pt x="73313" y="36176"/>
                  </a:lnTo>
                  <a:lnTo>
                    <a:pt x="73970" y="41421"/>
                  </a:lnTo>
                  <a:lnTo>
                    <a:pt x="74324" y="43825"/>
                  </a:lnTo>
                  <a:lnTo>
                    <a:pt x="74728" y="46120"/>
                  </a:lnTo>
                  <a:lnTo>
                    <a:pt x="75132" y="48524"/>
                  </a:lnTo>
                  <a:lnTo>
                    <a:pt x="75436" y="50929"/>
                  </a:lnTo>
                  <a:lnTo>
                    <a:pt x="75738" y="53553"/>
                  </a:lnTo>
                  <a:lnTo>
                    <a:pt x="75890" y="54974"/>
                  </a:lnTo>
                  <a:lnTo>
                    <a:pt x="75941" y="56393"/>
                  </a:lnTo>
                  <a:lnTo>
                    <a:pt x="75991" y="57814"/>
                  </a:lnTo>
                  <a:lnTo>
                    <a:pt x="75941" y="59235"/>
                  </a:lnTo>
                  <a:lnTo>
                    <a:pt x="75789" y="60547"/>
                  </a:lnTo>
                  <a:lnTo>
                    <a:pt x="75688" y="61202"/>
                  </a:lnTo>
                  <a:lnTo>
                    <a:pt x="75537" y="61749"/>
                  </a:lnTo>
                  <a:lnTo>
                    <a:pt x="75334" y="62295"/>
                  </a:lnTo>
                  <a:lnTo>
                    <a:pt x="75132" y="62841"/>
                  </a:lnTo>
                  <a:lnTo>
                    <a:pt x="74930" y="63170"/>
                  </a:lnTo>
                  <a:lnTo>
                    <a:pt x="74678" y="63606"/>
                  </a:lnTo>
                  <a:lnTo>
                    <a:pt x="74375" y="63826"/>
                  </a:lnTo>
                  <a:lnTo>
                    <a:pt x="74122" y="63935"/>
                  </a:lnTo>
                  <a:lnTo>
                    <a:pt x="73818" y="64044"/>
                  </a:lnTo>
                  <a:lnTo>
                    <a:pt x="73515" y="63935"/>
                  </a:lnTo>
                  <a:lnTo>
                    <a:pt x="73263" y="63717"/>
                  </a:lnTo>
                  <a:lnTo>
                    <a:pt x="73010" y="63279"/>
                  </a:lnTo>
                  <a:lnTo>
                    <a:pt x="72808" y="62841"/>
                  </a:lnTo>
                  <a:lnTo>
                    <a:pt x="72656" y="62295"/>
                  </a:lnTo>
                  <a:lnTo>
                    <a:pt x="72606" y="61967"/>
                  </a:lnTo>
                  <a:lnTo>
                    <a:pt x="72556" y="61530"/>
                  </a:lnTo>
                  <a:lnTo>
                    <a:pt x="72556" y="61093"/>
                  </a:lnTo>
                  <a:lnTo>
                    <a:pt x="72556" y="60656"/>
                  </a:lnTo>
                  <a:lnTo>
                    <a:pt x="72859" y="60000"/>
                  </a:lnTo>
                  <a:lnTo>
                    <a:pt x="73010" y="59782"/>
                  </a:lnTo>
                  <a:lnTo>
                    <a:pt x="73213" y="59782"/>
                  </a:lnTo>
                  <a:lnTo>
                    <a:pt x="73263" y="59891"/>
                  </a:lnTo>
                  <a:lnTo>
                    <a:pt x="73313" y="60109"/>
                  </a:lnTo>
                  <a:lnTo>
                    <a:pt x="73364" y="60437"/>
                  </a:lnTo>
                  <a:lnTo>
                    <a:pt x="73414" y="60765"/>
                  </a:lnTo>
                  <a:lnTo>
                    <a:pt x="73515" y="61093"/>
                  </a:lnTo>
                  <a:lnTo>
                    <a:pt x="73617" y="61202"/>
                  </a:lnTo>
                  <a:lnTo>
                    <a:pt x="73768" y="61312"/>
                  </a:lnTo>
                  <a:lnTo>
                    <a:pt x="73919" y="61312"/>
                  </a:lnTo>
                  <a:lnTo>
                    <a:pt x="74021" y="61202"/>
                  </a:lnTo>
                  <a:lnTo>
                    <a:pt x="74122" y="60983"/>
                  </a:lnTo>
                  <a:lnTo>
                    <a:pt x="74223" y="60656"/>
                  </a:lnTo>
                  <a:lnTo>
                    <a:pt x="74223" y="60109"/>
                  </a:lnTo>
                  <a:lnTo>
                    <a:pt x="74223" y="59453"/>
                  </a:lnTo>
                  <a:lnTo>
                    <a:pt x="74122" y="58908"/>
                  </a:lnTo>
                  <a:lnTo>
                    <a:pt x="74021" y="58361"/>
                  </a:lnTo>
                  <a:lnTo>
                    <a:pt x="73869" y="57923"/>
                  </a:lnTo>
                  <a:lnTo>
                    <a:pt x="73617" y="57596"/>
                  </a:lnTo>
                  <a:lnTo>
                    <a:pt x="73364" y="57378"/>
                  </a:lnTo>
                  <a:lnTo>
                    <a:pt x="73061" y="57267"/>
                  </a:lnTo>
                  <a:lnTo>
                    <a:pt x="72757" y="57267"/>
                  </a:lnTo>
                  <a:lnTo>
                    <a:pt x="72454" y="57487"/>
                  </a:lnTo>
                  <a:lnTo>
                    <a:pt x="72152" y="57814"/>
                  </a:lnTo>
                  <a:lnTo>
                    <a:pt x="71899" y="58252"/>
                  </a:lnTo>
                  <a:lnTo>
                    <a:pt x="71696" y="58797"/>
                  </a:lnTo>
                  <a:lnTo>
                    <a:pt x="71495" y="59344"/>
                  </a:lnTo>
                  <a:lnTo>
                    <a:pt x="71394" y="60000"/>
                  </a:lnTo>
                  <a:lnTo>
                    <a:pt x="71292" y="60656"/>
                  </a:lnTo>
                  <a:lnTo>
                    <a:pt x="71242" y="61530"/>
                  </a:lnTo>
                  <a:lnTo>
                    <a:pt x="71292" y="62405"/>
                  </a:lnTo>
                  <a:lnTo>
                    <a:pt x="71394" y="63170"/>
                  </a:lnTo>
                  <a:lnTo>
                    <a:pt x="71495" y="63826"/>
                  </a:lnTo>
                  <a:lnTo>
                    <a:pt x="71696" y="64482"/>
                  </a:lnTo>
                  <a:lnTo>
                    <a:pt x="71949" y="65027"/>
                  </a:lnTo>
                  <a:lnTo>
                    <a:pt x="72202" y="65574"/>
                  </a:lnTo>
                  <a:lnTo>
                    <a:pt x="72505" y="65901"/>
                  </a:lnTo>
                  <a:lnTo>
                    <a:pt x="72859" y="66230"/>
                  </a:lnTo>
                  <a:lnTo>
                    <a:pt x="73213" y="66448"/>
                  </a:lnTo>
                  <a:lnTo>
                    <a:pt x="73566" y="66666"/>
                  </a:lnTo>
                  <a:lnTo>
                    <a:pt x="74273" y="66666"/>
                  </a:lnTo>
                  <a:lnTo>
                    <a:pt x="74627" y="66557"/>
                  </a:lnTo>
                  <a:lnTo>
                    <a:pt x="74980" y="66339"/>
                  </a:lnTo>
                  <a:lnTo>
                    <a:pt x="75334" y="65901"/>
                  </a:lnTo>
                  <a:lnTo>
                    <a:pt x="75738" y="65356"/>
                  </a:lnTo>
                  <a:lnTo>
                    <a:pt x="76092" y="64700"/>
                  </a:lnTo>
                  <a:lnTo>
                    <a:pt x="76395" y="63935"/>
                  </a:lnTo>
                  <a:lnTo>
                    <a:pt x="76598" y="63170"/>
                  </a:lnTo>
                  <a:lnTo>
                    <a:pt x="76799" y="62295"/>
                  </a:lnTo>
                  <a:lnTo>
                    <a:pt x="76951" y="61421"/>
                  </a:lnTo>
                  <a:lnTo>
                    <a:pt x="77052" y="60547"/>
                  </a:lnTo>
                  <a:lnTo>
                    <a:pt x="77153" y="59562"/>
                  </a:lnTo>
                  <a:lnTo>
                    <a:pt x="77203" y="58579"/>
                  </a:lnTo>
                  <a:lnTo>
                    <a:pt x="77203" y="57596"/>
                  </a:lnTo>
                  <a:lnTo>
                    <a:pt x="77153" y="55628"/>
                  </a:lnTo>
                  <a:lnTo>
                    <a:pt x="77002" y="53662"/>
                  </a:lnTo>
                  <a:lnTo>
                    <a:pt x="76850" y="51803"/>
                  </a:lnTo>
                  <a:lnTo>
                    <a:pt x="76598" y="49509"/>
                  </a:lnTo>
                  <a:lnTo>
                    <a:pt x="76294" y="47214"/>
                  </a:lnTo>
                  <a:lnTo>
                    <a:pt x="75537" y="42842"/>
                  </a:lnTo>
                  <a:lnTo>
                    <a:pt x="75183" y="40546"/>
                  </a:lnTo>
                  <a:lnTo>
                    <a:pt x="74829" y="38142"/>
                  </a:lnTo>
                  <a:lnTo>
                    <a:pt x="74678" y="36285"/>
                  </a:lnTo>
                  <a:lnTo>
                    <a:pt x="80539" y="36721"/>
                  </a:lnTo>
                  <a:lnTo>
                    <a:pt x="82004" y="37050"/>
                  </a:lnTo>
                  <a:lnTo>
                    <a:pt x="83419" y="37486"/>
                  </a:lnTo>
                  <a:lnTo>
                    <a:pt x="84732" y="38251"/>
                  </a:lnTo>
                  <a:lnTo>
                    <a:pt x="86097" y="39125"/>
                  </a:lnTo>
                  <a:lnTo>
                    <a:pt x="87359" y="40219"/>
                  </a:lnTo>
                  <a:lnTo>
                    <a:pt x="88673" y="41311"/>
                  </a:lnTo>
                  <a:lnTo>
                    <a:pt x="89936" y="42623"/>
                  </a:lnTo>
                  <a:lnTo>
                    <a:pt x="91250" y="43935"/>
                  </a:lnTo>
                  <a:lnTo>
                    <a:pt x="93776" y="46558"/>
                  </a:lnTo>
                  <a:lnTo>
                    <a:pt x="96353" y="49071"/>
                  </a:lnTo>
                  <a:lnTo>
                    <a:pt x="98880" y="51694"/>
                  </a:lnTo>
                  <a:lnTo>
                    <a:pt x="100142" y="53115"/>
                  </a:lnTo>
                  <a:lnTo>
                    <a:pt x="101355" y="54536"/>
                  </a:lnTo>
                  <a:lnTo>
                    <a:pt x="102467" y="55957"/>
                  </a:lnTo>
                  <a:lnTo>
                    <a:pt x="103528" y="57596"/>
                  </a:lnTo>
                  <a:lnTo>
                    <a:pt x="104538" y="59344"/>
                  </a:lnTo>
                  <a:lnTo>
                    <a:pt x="105549" y="61202"/>
                  </a:lnTo>
                  <a:lnTo>
                    <a:pt x="106003" y="61858"/>
                  </a:lnTo>
                  <a:lnTo>
                    <a:pt x="106408" y="62623"/>
                  </a:lnTo>
                  <a:lnTo>
                    <a:pt x="107368" y="63826"/>
                  </a:lnTo>
                  <a:lnTo>
                    <a:pt x="108278" y="65136"/>
                  </a:lnTo>
                  <a:lnTo>
                    <a:pt x="109187" y="66448"/>
                  </a:lnTo>
                  <a:lnTo>
                    <a:pt x="108985" y="66557"/>
                  </a:lnTo>
                  <a:lnTo>
                    <a:pt x="108783" y="66775"/>
                  </a:lnTo>
                  <a:lnTo>
                    <a:pt x="108581" y="67104"/>
                  </a:lnTo>
                  <a:lnTo>
                    <a:pt x="108479" y="67431"/>
                  </a:lnTo>
                  <a:lnTo>
                    <a:pt x="108378" y="68087"/>
                  </a:lnTo>
                  <a:lnTo>
                    <a:pt x="108429" y="68743"/>
                  </a:lnTo>
                  <a:lnTo>
                    <a:pt x="108530" y="69290"/>
                  </a:lnTo>
                  <a:lnTo>
                    <a:pt x="108783" y="69726"/>
                  </a:lnTo>
                  <a:lnTo>
                    <a:pt x="108682" y="70055"/>
                  </a:lnTo>
                  <a:lnTo>
                    <a:pt x="108581" y="70382"/>
                  </a:lnTo>
                  <a:lnTo>
                    <a:pt x="108581" y="70820"/>
                  </a:lnTo>
                  <a:lnTo>
                    <a:pt x="108581" y="71147"/>
                  </a:lnTo>
                  <a:lnTo>
                    <a:pt x="108631" y="71475"/>
                  </a:lnTo>
                  <a:lnTo>
                    <a:pt x="108682" y="71803"/>
                  </a:lnTo>
                  <a:lnTo>
                    <a:pt x="108783" y="72022"/>
                  </a:lnTo>
                  <a:lnTo>
                    <a:pt x="108883" y="72240"/>
                  </a:lnTo>
                  <a:lnTo>
                    <a:pt x="109035" y="72459"/>
                  </a:lnTo>
                  <a:lnTo>
                    <a:pt x="109288" y="72678"/>
                  </a:lnTo>
                  <a:lnTo>
                    <a:pt x="109540" y="72678"/>
                  </a:lnTo>
                  <a:lnTo>
                    <a:pt x="109743" y="72459"/>
                  </a:lnTo>
                  <a:lnTo>
                    <a:pt x="109945" y="72240"/>
                  </a:lnTo>
                  <a:lnTo>
                    <a:pt x="110097" y="72569"/>
                  </a:lnTo>
                  <a:lnTo>
                    <a:pt x="110248" y="72787"/>
                  </a:lnTo>
                  <a:lnTo>
                    <a:pt x="110501" y="72896"/>
                  </a:lnTo>
                  <a:lnTo>
                    <a:pt x="110753" y="72896"/>
                  </a:lnTo>
                  <a:lnTo>
                    <a:pt x="111006" y="72787"/>
                  </a:lnTo>
                  <a:lnTo>
                    <a:pt x="111208" y="72459"/>
                  </a:lnTo>
                  <a:lnTo>
                    <a:pt x="112016" y="76285"/>
                  </a:lnTo>
                  <a:lnTo>
                    <a:pt x="114593" y="87759"/>
                  </a:lnTo>
                  <a:lnTo>
                    <a:pt x="115300" y="90929"/>
                  </a:lnTo>
                  <a:lnTo>
                    <a:pt x="115957" y="94207"/>
                  </a:lnTo>
                  <a:lnTo>
                    <a:pt x="116614" y="97485"/>
                  </a:lnTo>
                  <a:lnTo>
                    <a:pt x="117220" y="100765"/>
                  </a:lnTo>
                  <a:lnTo>
                    <a:pt x="117776" y="104153"/>
                  </a:lnTo>
                  <a:lnTo>
                    <a:pt x="118281" y="107431"/>
                  </a:lnTo>
                  <a:lnTo>
                    <a:pt x="118787" y="110819"/>
                  </a:lnTo>
                  <a:lnTo>
                    <a:pt x="119242" y="114317"/>
                  </a:lnTo>
                  <a:lnTo>
                    <a:pt x="119545" y="117048"/>
                  </a:lnTo>
                  <a:lnTo>
                    <a:pt x="119747" y="118578"/>
                  </a:lnTo>
                  <a:lnTo>
                    <a:pt x="120000" y="120000"/>
                  </a:lnTo>
                  <a:lnTo>
                    <a:pt x="120000" y="96284"/>
                  </a:lnTo>
                  <a:lnTo>
                    <a:pt x="119899" y="95957"/>
                  </a:lnTo>
                  <a:lnTo>
                    <a:pt x="119797" y="95737"/>
                  </a:lnTo>
                  <a:lnTo>
                    <a:pt x="119747" y="95081"/>
                  </a:lnTo>
                  <a:lnTo>
                    <a:pt x="119141" y="92350"/>
                  </a:lnTo>
                  <a:lnTo>
                    <a:pt x="118484" y="89617"/>
                  </a:lnTo>
                  <a:lnTo>
                    <a:pt x="117119" y="84263"/>
                  </a:lnTo>
                  <a:lnTo>
                    <a:pt x="114340" y="73552"/>
                  </a:lnTo>
                  <a:lnTo>
                    <a:pt x="114038" y="72459"/>
                  </a:lnTo>
                  <a:lnTo>
                    <a:pt x="113785" y="71257"/>
                  </a:lnTo>
                  <a:lnTo>
                    <a:pt x="113381" y="68743"/>
                  </a:lnTo>
                  <a:lnTo>
                    <a:pt x="113027" y="66339"/>
                  </a:lnTo>
                  <a:lnTo>
                    <a:pt x="112774" y="65136"/>
                  </a:lnTo>
                  <a:lnTo>
                    <a:pt x="112521" y="63935"/>
                  </a:lnTo>
                  <a:lnTo>
                    <a:pt x="111915" y="61639"/>
                  </a:lnTo>
                  <a:lnTo>
                    <a:pt x="111309" y="59562"/>
                  </a:lnTo>
                  <a:lnTo>
                    <a:pt x="111359" y="59344"/>
                  </a:lnTo>
                  <a:lnTo>
                    <a:pt x="111460" y="59453"/>
                  </a:lnTo>
                  <a:lnTo>
                    <a:pt x="111814" y="59453"/>
                  </a:lnTo>
                  <a:lnTo>
                    <a:pt x="111966" y="59235"/>
                  </a:lnTo>
                  <a:lnTo>
                    <a:pt x="112117" y="58797"/>
                  </a:lnTo>
                  <a:lnTo>
                    <a:pt x="112168" y="58361"/>
                  </a:lnTo>
                  <a:lnTo>
                    <a:pt x="112117" y="57923"/>
                  </a:lnTo>
                  <a:lnTo>
                    <a:pt x="112016" y="57596"/>
                  </a:lnTo>
                  <a:lnTo>
                    <a:pt x="112117" y="57158"/>
                  </a:lnTo>
                  <a:lnTo>
                    <a:pt x="112219" y="56722"/>
                  </a:lnTo>
                  <a:lnTo>
                    <a:pt x="112168" y="56284"/>
                  </a:lnTo>
                  <a:lnTo>
                    <a:pt x="112067" y="55957"/>
                  </a:lnTo>
                  <a:lnTo>
                    <a:pt x="111915" y="55628"/>
                  </a:lnTo>
                  <a:lnTo>
                    <a:pt x="111663" y="55519"/>
                  </a:lnTo>
                  <a:lnTo>
                    <a:pt x="111562" y="55519"/>
                  </a:lnTo>
                  <a:lnTo>
                    <a:pt x="111410" y="55628"/>
                  </a:lnTo>
                  <a:lnTo>
                    <a:pt x="111359" y="55410"/>
                  </a:lnTo>
                  <a:lnTo>
                    <a:pt x="111258" y="55192"/>
                  </a:lnTo>
                  <a:lnTo>
                    <a:pt x="111106" y="54974"/>
                  </a:lnTo>
                  <a:lnTo>
                    <a:pt x="110753" y="54974"/>
                  </a:lnTo>
                  <a:lnTo>
                    <a:pt x="110601" y="55083"/>
                  </a:lnTo>
                  <a:lnTo>
                    <a:pt x="110501" y="55410"/>
                  </a:lnTo>
                  <a:lnTo>
                    <a:pt x="110400" y="55737"/>
                  </a:lnTo>
                  <a:lnTo>
                    <a:pt x="110197" y="54427"/>
                  </a:lnTo>
                  <a:lnTo>
                    <a:pt x="109844" y="52022"/>
                  </a:lnTo>
                  <a:lnTo>
                    <a:pt x="109743" y="50819"/>
                  </a:lnTo>
                  <a:lnTo>
                    <a:pt x="109591" y="49618"/>
                  </a:lnTo>
                  <a:lnTo>
                    <a:pt x="109540" y="48415"/>
                  </a:lnTo>
                  <a:lnTo>
                    <a:pt x="109540" y="47214"/>
                  </a:lnTo>
                  <a:lnTo>
                    <a:pt x="109540" y="46011"/>
                  </a:lnTo>
                  <a:lnTo>
                    <a:pt x="109641" y="44810"/>
                  </a:lnTo>
                  <a:lnTo>
                    <a:pt x="109894" y="42951"/>
                  </a:lnTo>
                  <a:lnTo>
                    <a:pt x="110046" y="41967"/>
                  </a:lnTo>
                  <a:lnTo>
                    <a:pt x="110248" y="41093"/>
                  </a:lnTo>
                  <a:lnTo>
                    <a:pt x="110349" y="41640"/>
                  </a:lnTo>
                  <a:lnTo>
                    <a:pt x="110501" y="41967"/>
                  </a:lnTo>
                  <a:lnTo>
                    <a:pt x="110702" y="42186"/>
                  </a:lnTo>
                  <a:lnTo>
                    <a:pt x="110955" y="42295"/>
                  </a:lnTo>
                  <a:lnTo>
                    <a:pt x="111208" y="42186"/>
                  </a:lnTo>
                  <a:lnTo>
                    <a:pt x="111460" y="41858"/>
                  </a:lnTo>
                  <a:lnTo>
                    <a:pt x="111612" y="41421"/>
                  </a:lnTo>
                  <a:lnTo>
                    <a:pt x="111663" y="40765"/>
                  </a:lnTo>
                  <a:lnTo>
                    <a:pt x="111612" y="40219"/>
                  </a:lnTo>
                  <a:lnTo>
                    <a:pt x="111460" y="39672"/>
                  </a:lnTo>
                  <a:lnTo>
                    <a:pt x="111208" y="39345"/>
                  </a:lnTo>
                  <a:lnTo>
                    <a:pt x="110955" y="39236"/>
                  </a:lnTo>
                  <a:lnTo>
                    <a:pt x="110905" y="39236"/>
                  </a:lnTo>
                  <a:lnTo>
                    <a:pt x="112067" y="36394"/>
                  </a:lnTo>
                  <a:lnTo>
                    <a:pt x="112016" y="36176"/>
                  </a:lnTo>
                  <a:lnTo>
                    <a:pt x="111915" y="36176"/>
                  </a:lnTo>
                  <a:lnTo>
                    <a:pt x="111663" y="36285"/>
                  </a:lnTo>
                  <a:lnTo>
                    <a:pt x="111359" y="36721"/>
                  </a:lnTo>
                  <a:lnTo>
                    <a:pt x="111056" y="37268"/>
                  </a:lnTo>
                  <a:lnTo>
                    <a:pt x="110450" y="38471"/>
                  </a:lnTo>
                  <a:lnTo>
                    <a:pt x="110097" y="39236"/>
                  </a:lnTo>
                  <a:lnTo>
                    <a:pt x="109641" y="40655"/>
                  </a:lnTo>
                  <a:lnTo>
                    <a:pt x="109288" y="42077"/>
                  </a:lnTo>
                  <a:lnTo>
                    <a:pt x="109035" y="43607"/>
                  </a:lnTo>
                  <a:lnTo>
                    <a:pt x="108783" y="45246"/>
                  </a:lnTo>
                  <a:lnTo>
                    <a:pt x="108479" y="43935"/>
                  </a:lnTo>
                  <a:lnTo>
                    <a:pt x="108126" y="42733"/>
                  </a:lnTo>
                  <a:lnTo>
                    <a:pt x="107317" y="40437"/>
                  </a:lnTo>
                  <a:lnTo>
                    <a:pt x="106913" y="39345"/>
                  </a:lnTo>
                  <a:lnTo>
                    <a:pt x="106559" y="38142"/>
                  </a:lnTo>
                  <a:lnTo>
                    <a:pt x="106256" y="36941"/>
                  </a:lnTo>
                  <a:lnTo>
                    <a:pt x="106003" y="35629"/>
                  </a:lnTo>
                  <a:lnTo>
                    <a:pt x="105802" y="34537"/>
                  </a:lnTo>
                  <a:lnTo>
                    <a:pt x="106105" y="34646"/>
                  </a:lnTo>
                  <a:lnTo>
                    <a:pt x="106357" y="34537"/>
                  </a:lnTo>
                  <a:lnTo>
                    <a:pt x="106610" y="34208"/>
                  </a:lnTo>
                  <a:lnTo>
                    <a:pt x="106762" y="33661"/>
                  </a:lnTo>
                  <a:lnTo>
                    <a:pt x="106812" y="33115"/>
                  </a:lnTo>
                  <a:lnTo>
                    <a:pt x="106762" y="32459"/>
                  </a:lnTo>
                  <a:lnTo>
                    <a:pt x="106610" y="32022"/>
                  </a:lnTo>
                  <a:lnTo>
                    <a:pt x="106357" y="31694"/>
                  </a:lnTo>
                  <a:lnTo>
                    <a:pt x="106105" y="31585"/>
                  </a:lnTo>
                  <a:lnTo>
                    <a:pt x="105953" y="31585"/>
                  </a:lnTo>
                  <a:lnTo>
                    <a:pt x="105802" y="31694"/>
                  </a:lnTo>
                  <a:lnTo>
                    <a:pt x="105650" y="31913"/>
                  </a:lnTo>
                  <a:lnTo>
                    <a:pt x="105549" y="32241"/>
                  </a:lnTo>
                  <a:lnTo>
                    <a:pt x="105145" y="28852"/>
                  </a:lnTo>
                  <a:lnTo>
                    <a:pt x="104892" y="26012"/>
                  </a:lnTo>
                  <a:lnTo>
                    <a:pt x="104841" y="25794"/>
                  </a:lnTo>
                  <a:lnTo>
                    <a:pt x="104791" y="26230"/>
                  </a:lnTo>
                  <a:lnTo>
                    <a:pt x="104741" y="28634"/>
                  </a:lnTo>
                  <a:lnTo>
                    <a:pt x="104741" y="31585"/>
                  </a:lnTo>
                  <a:lnTo>
                    <a:pt x="104791" y="33334"/>
                  </a:lnTo>
                  <a:lnTo>
                    <a:pt x="104841" y="34426"/>
                  </a:lnTo>
                  <a:lnTo>
                    <a:pt x="104993" y="35520"/>
                  </a:lnTo>
                  <a:lnTo>
                    <a:pt x="105145" y="36394"/>
                  </a:lnTo>
                  <a:lnTo>
                    <a:pt x="105347" y="37377"/>
                  </a:lnTo>
                  <a:lnTo>
                    <a:pt x="105802" y="39125"/>
                  </a:lnTo>
                  <a:lnTo>
                    <a:pt x="106408" y="40875"/>
                  </a:lnTo>
                  <a:lnTo>
                    <a:pt x="106155" y="40984"/>
                  </a:lnTo>
                  <a:lnTo>
                    <a:pt x="105953" y="41311"/>
                  </a:lnTo>
                  <a:lnTo>
                    <a:pt x="105852" y="41749"/>
                  </a:lnTo>
                  <a:lnTo>
                    <a:pt x="105802" y="42295"/>
                  </a:lnTo>
                  <a:lnTo>
                    <a:pt x="105852" y="42951"/>
                  </a:lnTo>
                  <a:lnTo>
                    <a:pt x="106003" y="43389"/>
                  </a:lnTo>
                  <a:lnTo>
                    <a:pt x="106256" y="43716"/>
                  </a:lnTo>
                  <a:lnTo>
                    <a:pt x="106509" y="43825"/>
                  </a:lnTo>
                  <a:lnTo>
                    <a:pt x="106711" y="43825"/>
                  </a:lnTo>
                  <a:lnTo>
                    <a:pt x="106863" y="43607"/>
                  </a:lnTo>
                  <a:lnTo>
                    <a:pt x="107014" y="43389"/>
                  </a:lnTo>
                  <a:lnTo>
                    <a:pt x="107116" y="43060"/>
                  </a:lnTo>
                  <a:lnTo>
                    <a:pt x="107418" y="44154"/>
                  </a:lnTo>
                  <a:lnTo>
                    <a:pt x="107671" y="45355"/>
                  </a:lnTo>
                  <a:lnTo>
                    <a:pt x="107520" y="45355"/>
                  </a:lnTo>
                  <a:lnTo>
                    <a:pt x="107317" y="45464"/>
                  </a:lnTo>
                  <a:lnTo>
                    <a:pt x="107166" y="45575"/>
                  </a:lnTo>
                  <a:lnTo>
                    <a:pt x="107014" y="45793"/>
                  </a:lnTo>
                  <a:lnTo>
                    <a:pt x="106812" y="46229"/>
                  </a:lnTo>
                  <a:lnTo>
                    <a:pt x="106711" y="46667"/>
                  </a:lnTo>
                  <a:lnTo>
                    <a:pt x="106408" y="46449"/>
                  </a:lnTo>
                  <a:lnTo>
                    <a:pt x="106155" y="46449"/>
                  </a:lnTo>
                  <a:lnTo>
                    <a:pt x="105852" y="46558"/>
                  </a:lnTo>
                  <a:lnTo>
                    <a:pt x="105599" y="46885"/>
                  </a:lnTo>
                  <a:lnTo>
                    <a:pt x="105448" y="47214"/>
                  </a:lnTo>
                  <a:lnTo>
                    <a:pt x="105347" y="47650"/>
                  </a:lnTo>
                  <a:lnTo>
                    <a:pt x="105246" y="47979"/>
                  </a:lnTo>
                  <a:lnTo>
                    <a:pt x="105195" y="48415"/>
                  </a:lnTo>
                  <a:lnTo>
                    <a:pt x="105195" y="48853"/>
                  </a:lnTo>
                  <a:lnTo>
                    <a:pt x="105246" y="49289"/>
                  </a:lnTo>
                  <a:lnTo>
                    <a:pt x="105347" y="49727"/>
                  </a:lnTo>
                  <a:lnTo>
                    <a:pt x="105448" y="50054"/>
                  </a:lnTo>
                  <a:lnTo>
                    <a:pt x="105599" y="50383"/>
                  </a:lnTo>
                  <a:lnTo>
                    <a:pt x="105448" y="50710"/>
                  </a:lnTo>
                  <a:lnTo>
                    <a:pt x="105398" y="51039"/>
                  </a:lnTo>
                  <a:lnTo>
                    <a:pt x="105347" y="51475"/>
                  </a:lnTo>
                  <a:lnTo>
                    <a:pt x="105297" y="51803"/>
                  </a:lnTo>
                  <a:lnTo>
                    <a:pt x="105297" y="52241"/>
                  </a:lnTo>
                  <a:lnTo>
                    <a:pt x="105347" y="52568"/>
                  </a:lnTo>
                  <a:lnTo>
                    <a:pt x="105398" y="53006"/>
                  </a:lnTo>
                  <a:lnTo>
                    <a:pt x="105498" y="53333"/>
                  </a:lnTo>
                  <a:lnTo>
                    <a:pt x="105650" y="53662"/>
                  </a:lnTo>
                  <a:lnTo>
                    <a:pt x="105802" y="53880"/>
                  </a:lnTo>
                  <a:lnTo>
                    <a:pt x="105953" y="53989"/>
                  </a:lnTo>
                  <a:lnTo>
                    <a:pt x="106155" y="54098"/>
                  </a:lnTo>
                  <a:lnTo>
                    <a:pt x="106357" y="54209"/>
                  </a:lnTo>
                  <a:lnTo>
                    <a:pt x="106509" y="54098"/>
                  </a:lnTo>
                  <a:lnTo>
                    <a:pt x="106711" y="53989"/>
                  </a:lnTo>
                  <a:lnTo>
                    <a:pt x="106863" y="53880"/>
                  </a:lnTo>
                  <a:lnTo>
                    <a:pt x="106964" y="54209"/>
                  </a:lnTo>
                  <a:lnTo>
                    <a:pt x="107116" y="54536"/>
                  </a:lnTo>
                  <a:lnTo>
                    <a:pt x="107317" y="54863"/>
                  </a:lnTo>
                  <a:lnTo>
                    <a:pt x="107469" y="54974"/>
                  </a:lnTo>
                  <a:lnTo>
                    <a:pt x="107671" y="55083"/>
                  </a:lnTo>
                  <a:lnTo>
                    <a:pt x="107873" y="55083"/>
                  </a:lnTo>
                  <a:lnTo>
                    <a:pt x="108075" y="54974"/>
                  </a:lnTo>
                  <a:lnTo>
                    <a:pt x="108278" y="54863"/>
                  </a:lnTo>
                  <a:lnTo>
                    <a:pt x="108429" y="54645"/>
                  </a:lnTo>
                  <a:lnTo>
                    <a:pt x="108631" y="54098"/>
                  </a:lnTo>
                  <a:lnTo>
                    <a:pt x="108732" y="53553"/>
                  </a:lnTo>
                  <a:lnTo>
                    <a:pt x="108935" y="55737"/>
                  </a:lnTo>
                  <a:lnTo>
                    <a:pt x="109187" y="57814"/>
                  </a:lnTo>
                  <a:lnTo>
                    <a:pt x="109440" y="59891"/>
                  </a:lnTo>
                  <a:lnTo>
                    <a:pt x="109793" y="61858"/>
                  </a:lnTo>
                  <a:lnTo>
                    <a:pt x="108328" y="59891"/>
                  </a:lnTo>
                  <a:lnTo>
                    <a:pt x="106913" y="57705"/>
                  </a:lnTo>
                  <a:lnTo>
                    <a:pt x="104084" y="53115"/>
                  </a:lnTo>
                  <a:lnTo>
                    <a:pt x="103376" y="52131"/>
                  </a:lnTo>
                  <a:lnTo>
                    <a:pt x="102618" y="51039"/>
                  </a:lnTo>
                  <a:lnTo>
                    <a:pt x="101810" y="50163"/>
                  </a:lnTo>
                  <a:lnTo>
                    <a:pt x="101002" y="49289"/>
                  </a:lnTo>
                  <a:lnTo>
                    <a:pt x="99435" y="47650"/>
                  </a:lnTo>
                  <a:lnTo>
                    <a:pt x="97818" y="46011"/>
                  </a:lnTo>
                  <a:lnTo>
                    <a:pt x="96303" y="44372"/>
                  </a:lnTo>
                  <a:lnTo>
                    <a:pt x="94989" y="42951"/>
                  </a:lnTo>
                  <a:lnTo>
                    <a:pt x="93676" y="41421"/>
                  </a:lnTo>
                  <a:lnTo>
                    <a:pt x="92159" y="39781"/>
                  </a:lnTo>
                  <a:lnTo>
                    <a:pt x="90796" y="38360"/>
                  </a:lnTo>
                  <a:lnTo>
                    <a:pt x="90846" y="38033"/>
                  </a:lnTo>
                  <a:lnTo>
                    <a:pt x="90846" y="37595"/>
                  </a:lnTo>
                  <a:lnTo>
                    <a:pt x="90846" y="37159"/>
                  </a:lnTo>
                  <a:lnTo>
                    <a:pt x="91099" y="36941"/>
                  </a:lnTo>
                  <a:lnTo>
                    <a:pt x="91351" y="36503"/>
                  </a:lnTo>
                  <a:lnTo>
                    <a:pt x="91453" y="35956"/>
                  </a:lnTo>
                  <a:lnTo>
                    <a:pt x="91503" y="35191"/>
                  </a:lnTo>
                  <a:lnTo>
                    <a:pt x="91401" y="34537"/>
                  </a:lnTo>
                  <a:lnTo>
                    <a:pt x="91200" y="34099"/>
                  </a:lnTo>
                  <a:lnTo>
                    <a:pt x="90947" y="33771"/>
                  </a:lnTo>
                  <a:lnTo>
                    <a:pt x="90644" y="33552"/>
                  </a:lnTo>
                  <a:lnTo>
                    <a:pt x="90644" y="33225"/>
                  </a:lnTo>
                  <a:lnTo>
                    <a:pt x="90644" y="32787"/>
                  </a:lnTo>
                  <a:lnTo>
                    <a:pt x="90543" y="32459"/>
                  </a:lnTo>
                  <a:lnTo>
                    <a:pt x="90492" y="32241"/>
                  </a:lnTo>
                  <a:lnTo>
                    <a:pt x="90341" y="31913"/>
                  </a:lnTo>
                  <a:lnTo>
                    <a:pt x="90239" y="31803"/>
                  </a:lnTo>
                  <a:lnTo>
                    <a:pt x="90088" y="31585"/>
                  </a:lnTo>
                  <a:lnTo>
                    <a:pt x="89734" y="31585"/>
                  </a:lnTo>
                  <a:lnTo>
                    <a:pt x="89482" y="31694"/>
                  </a:lnTo>
                  <a:lnTo>
                    <a:pt x="89280" y="32022"/>
                  </a:lnTo>
                  <a:lnTo>
                    <a:pt x="89128" y="32350"/>
                  </a:lnTo>
                  <a:lnTo>
                    <a:pt x="89027" y="32897"/>
                  </a:lnTo>
                  <a:lnTo>
                    <a:pt x="88825" y="32787"/>
                  </a:lnTo>
                  <a:lnTo>
                    <a:pt x="88623" y="32787"/>
                  </a:lnTo>
                  <a:lnTo>
                    <a:pt x="88370" y="31367"/>
                  </a:lnTo>
                  <a:lnTo>
                    <a:pt x="88016" y="30055"/>
                  </a:lnTo>
                  <a:lnTo>
                    <a:pt x="87359" y="27433"/>
                  </a:lnTo>
                  <a:lnTo>
                    <a:pt x="86955" y="26121"/>
                  </a:lnTo>
                  <a:lnTo>
                    <a:pt x="86501" y="24700"/>
                  </a:lnTo>
                  <a:lnTo>
                    <a:pt x="86097" y="23388"/>
                  </a:lnTo>
                  <a:lnTo>
                    <a:pt x="85743" y="22077"/>
                  </a:lnTo>
                  <a:lnTo>
                    <a:pt x="85440" y="20438"/>
                  </a:lnTo>
                  <a:lnTo>
                    <a:pt x="85136" y="18688"/>
                  </a:lnTo>
                  <a:lnTo>
                    <a:pt x="84682" y="15192"/>
                  </a:lnTo>
                  <a:lnTo>
                    <a:pt x="84278" y="11804"/>
                  </a:lnTo>
                  <a:lnTo>
                    <a:pt x="84025" y="10165"/>
                  </a:lnTo>
                  <a:lnTo>
                    <a:pt x="83671" y="8635"/>
                  </a:lnTo>
                  <a:lnTo>
                    <a:pt x="83772" y="8635"/>
                  </a:lnTo>
                  <a:lnTo>
                    <a:pt x="84025" y="8526"/>
                  </a:lnTo>
                  <a:lnTo>
                    <a:pt x="84278" y="8197"/>
                  </a:lnTo>
                  <a:lnTo>
                    <a:pt x="84429" y="7761"/>
                  </a:lnTo>
                  <a:lnTo>
                    <a:pt x="84479" y="7105"/>
                  </a:lnTo>
                  <a:lnTo>
                    <a:pt x="84429" y="6558"/>
                  </a:lnTo>
                  <a:lnTo>
                    <a:pt x="84278" y="6011"/>
                  </a:lnTo>
                  <a:lnTo>
                    <a:pt x="84025" y="5684"/>
                  </a:lnTo>
                  <a:lnTo>
                    <a:pt x="83772" y="5575"/>
                  </a:lnTo>
                  <a:lnTo>
                    <a:pt x="83520" y="5684"/>
                  </a:lnTo>
                  <a:lnTo>
                    <a:pt x="83317" y="5902"/>
                  </a:lnTo>
                  <a:lnTo>
                    <a:pt x="83166" y="6340"/>
                  </a:lnTo>
                  <a:lnTo>
                    <a:pt x="83065" y="6887"/>
                  </a:lnTo>
                  <a:lnTo>
                    <a:pt x="82762" y="6011"/>
                  </a:lnTo>
                  <a:lnTo>
                    <a:pt x="82509" y="5137"/>
                  </a:lnTo>
                  <a:lnTo>
                    <a:pt x="82408" y="4701"/>
                  </a:lnTo>
                  <a:lnTo>
                    <a:pt x="82358" y="4154"/>
                  </a:lnTo>
                  <a:lnTo>
                    <a:pt x="82358" y="3498"/>
                  </a:lnTo>
                  <a:lnTo>
                    <a:pt x="82358" y="2733"/>
                  </a:lnTo>
                  <a:lnTo>
                    <a:pt x="82459" y="1422"/>
                  </a:lnTo>
                  <a:lnTo>
                    <a:pt x="82559" y="328"/>
                  </a:lnTo>
                  <a:lnTo>
                    <a:pt x="82559" y="110"/>
                  </a:lnTo>
                  <a:lnTo>
                    <a:pt x="82509" y="1"/>
                  </a:lnTo>
                  <a:close/>
                </a:path>
              </a:pathLst>
            </a:custGeom>
            <a:solidFill>
              <a:srgbClr val="150000">
                <a:alpha val="27058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6414168" y="823620"/>
              <a:ext cx="293223" cy="2958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02" y="0"/>
                  </a:moveTo>
                  <a:lnTo>
                    <a:pt x="49735" y="1069"/>
                  </a:lnTo>
                  <a:lnTo>
                    <a:pt x="42168" y="3223"/>
                  </a:lnTo>
                  <a:lnTo>
                    <a:pt x="34600" y="6430"/>
                  </a:lnTo>
                  <a:lnTo>
                    <a:pt x="27033" y="11792"/>
                  </a:lnTo>
                  <a:lnTo>
                    <a:pt x="21623" y="8569"/>
                  </a:lnTo>
                  <a:lnTo>
                    <a:pt x="15134" y="8569"/>
                  </a:lnTo>
                  <a:lnTo>
                    <a:pt x="11898" y="9653"/>
                  </a:lnTo>
                  <a:lnTo>
                    <a:pt x="7567" y="10723"/>
                  </a:lnTo>
                  <a:lnTo>
                    <a:pt x="4330" y="13930"/>
                  </a:lnTo>
                  <a:lnTo>
                    <a:pt x="2173" y="17153"/>
                  </a:lnTo>
                  <a:lnTo>
                    <a:pt x="0" y="21430"/>
                  </a:lnTo>
                  <a:lnTo>
                    <a:pt x="0" y="26792"/>
                  </a:lnTo>
                  <a:lnTo>
                    <a:pt x="0" y="31069"/>
                  </a:lnTo>
                  <a:lnTo>
                    <a:pt x="1094" y="35361"/>
                  </a:lnTo>
                  <a:lnTo>
                    <a:pt x="3252" y="38569"/>
                  </a:lnTo>
                  <a:lnTo>
                    <a:pt x="6488" y="40723"/>
                  </a:lnTo>
                  <a:lnTo>
                    <a:pt x="3252" y="50361"/>
                  </a:lnTo>
                  <a:lnTo>
                    <a:pt x="1094" y="58930"/>
                  </a:lnTo>
                  <a:lnTo>
                    <a:pt x="0" y="71792"/>
                  </a:lnTo>
                  <a:lnTo>
                    <a:pt x="1094" y="83569"/>
                  </a:lnTo>
                  <a:lnTo>
                    <a:pt x="4330" y="94292"/>
                  </a:lnTo>
                  <a:lnTo>
                    <a:pt x="6488" y="99638"/>
                  </a:lnTo>
                  <a:lnTo>
                    <a:pt x="9740" y="103930"/>
                  </a:lnTo>
                  <a:lnTo>
                    <a:pt x="12977" y="108207"/>
                  </a:lnTo>
                  <a:lnTo>
                    <a:pt x="17308" y="111430"/>
                  </a:lnTo>
                  <a:lnTo>
                    <a:pt x="21623" y="114638"/>
                  </a:lnTo>
                  <a:lnTo>
                    <a:pt x="27033" y="116776"/>
                  </a:lnTo>
                  <a:lnTo>
                    <a:pt x="32442" y="118930"/>
                  </a:lnTo>
                  <a:lnTo>
                    <a:pt x="38915" y="120000"/>
                  </a:lnTo>
                  <a:lnTo>
                    <a:pt x="51893" y="120000"/>
                  </a:lnTo>
                  <a:lnTo>
                    <a:pt x="59460" y="117861"/>
                  </a:lnTo>
                  <a:lnTo>
                    <a:pt x="67028" y="115707"/>
                  </a:lnTo>
                  <a:lnTo>
                    <a:pt x="73516" y="112500"/>
                  </a:lnTo>
                  <a:lnTo>
                    <a:pt x="80005" y="108207"/>
                  </a:lnTo>
                  <a:lnTo>
                    <a:pt x="86478" y="102861"/>
                  </a:lnTo>
                  <a:lnTo>
                    <a:pt x="91887" y="97500"/>
                  </a:lnTo>
                  <a:lnTo>
                    <a:pt x="97297" y="91069"/>
                  </a:lnTo>
                  <a:lnTo>
                    <a:pt x="101613" y="84638"/>
                  </a:lnTo>
                  <a:lnTo>
                    <a:pt x="107022" y="83569"/>
                  </a:lnTo>
                  <a:lnTo>
                    <a:pt x="112432" y="80361"/>
                  </a:lnTo>
                  <a:lnTo>
                    <a:pt x="116747" y="77138"/>
                  </a:lnTo>
                  <a:lnTo>
                    <a:pt x="120000" y="71792"/>
                  </a:lnTo>
                  <a:lnTo>
                    <a:pt x="120000" y="66430"/>
                  </a:lnTo>
                  <a:lnTo>
                    <a:pt x="118921" y="61069"/>
                  </a:lnTo>
                  <a:lnTo>
                    <a:pt x="115669" y="56792"/>
                  </a:lnTo>
                  <a:lnTo>
                    <a:pt x="111353" y="53569"/>
                  </a:lnTo>
                  <a:lnTo>
                    <a:pt x="111353" y="48223"/>
                  </a:lnTo>
                  <a:lnTo>
                    <a:pt x="110274" y="41792"/>
                  </a:lnTo>
                  <a:lnTo>
                    <a:pt x="109180" y="35361"/>
                  </a:lnTo>
                  <a:lnTo>
                    <a:pt x="107022" y="30000"/>
                  </a:lnTo>
                  <a:lnTo>
                    <a:pt x="103786" y="23569"/>
                  </a:lnTo>
                  <a:lnTo>
                    <a:pt x="99455" y="18223"/>
                  </a:lnTo>
                  <a:lnTo>
                    <a:pt x="95140" y="13930"/>
                  </a:lnTo>
                  <a:lnTo>
                    <a:pt x="89730" y="9653"/>
                  </a:lnTo>
                  <a:lnTo>
                    <a:pt x="84320" y="6430"/>
                  </a:lnTo>
                  <a:lnTo>
                    <a:pt x="77831" y="3223"/>
                  </a:lnTo>
                  <a:lnTo>
                    <a:pt x="71358" y="1069"/>
                  </a:lnTo>
                  <a:lnTo>
                    <a:pt x="64870" y="0"/>
                  </a:lnTo>
                  <a:close/>
                </a:path>
              </a:pathLst>
            </a:custGeom>
            <a:solidFill>
              <a:srgbClr val="150000">
                <a:alpha val="27058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874628" y="704764"/>
              <a:ext cx="6273452" cy="2900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9" y="0"/>
                  </a:moveTo>
                  <a:lnTo>
                    <a:pt x="82509" y="109"/>
                  </a:lnTo>
                  <a:lnTo>
                    <a:pt x="82408" y="328"/>
                  </a:lnTo>
                  <a:lnTo>
                    <a:pt x="82206" y="983"/>
                  </a:lnTo>
                  <a:lnTo>
                    <a:pt x="82105" y="1639"/>
                  </a:lnTo>
                  <a:lnTo>
                    <a:pt x="82054" y="2295"/>
                  </a:lnTo>
                  <a:lnTo>
                    <a:pt x="81953" y="3825"/>
                  </a:lnTo>
                  <a:lnTo>
                    <a:pt x="81953" y="5246"/>
                  </a:lnTo>
                  <a:lnTo>
                    <a:pt x="82054" y="6011"/>
                  </a:lnTo>
                  <a:lnTo>
                    <a:pt x="82105" y="6556"/>
                  </a:lnTo>
                  <a:lnTo>
                    <a:pt x="82256" y="7212"/>
                  </a:lnTo>
                  <a:lnTo>
                    <a:pt x="82459" y="7868"/>
                  </a:lnTo>
                  <a:lnTo>
                    <a:pt x="82863" y="9180"/>
                  </a:lnTo>
                  <a:lnTo>
                    <a:pt x="83267" y="10491"/>
                  </a:lnTo>
                  <a:lnTo>
                    <a:pt x="83469" y="11147"/>
                  </a:lnTo>
                  <a:lnTo>
                    <a:pt x="83621" y="11912"/>
                  </a:lnTo>
                  <a:lnTo>
                    <a:pt x="83924" y="13880"/>
                  </a:lnTo>
                  <a:lnTo>
                    <a:pt x="84227" y="15955"/>
                  </a:lnTo>
                  <a:lnTo>
                    <a:pt x="84682" y="19999"/>
                  </a:lnTo>
                  <a:lnTo>
                    <a:pt x="84682" y="19999"/>
                  </a:lnTo>
                  <a:lnTo>
                    <a:pt x="84378" y="19235"/>
                  </a:lnTo>
                  <a:lnTo>
                    <a:pt x="84075" y="18579"/>
                  </a:lnTo>
                  <a:lnTo>
                    <a:pt x="83721" y="18032"/>
                  </a:lnTo>
                  <a:lnTo>
                    <a:pt x="83368" y="17594"/>
                  </a:lnTo>
                  <a:lnTo>
                    <a:pt x="83014" y="17158"/>
                  </a:lnTo>
                  <a:lnTo>
                    <a:pt x="82610" y="16720"/>
                  </a:lnTo>
                  <a:lnTo>
                    <a:pt x="81751" y="16175"/>
                  </a:lnTo>
                  <a:lnTo>
                    <a:pt x="81498" y="15955"/>
                  </a:lnTo>
                  <a:lnTo>
                    <a:pt x="81246" y="15955"/>
                  </a:lnTo>
                  <a:lnTo>
                    <a:pt x="80741" y="15846"/>
                  </a:lnTo>
                  <a:lnTo>
                    <a:pt x="79781" y="15519"/>
                  </a:lnTo>
                  <a:lnTo>
                    <a:pt x="80488" y="16175"/>
                  </a:lnTo>
                  <a:lnTo>
                    <a:pt x="81044" y="16720"/>
                  </a:lnTo>
                  <a:lnTo>
                    <a:pt x="81448" y="17049"/>
                  </a:lnTo>
                  <a:lnTo>
                    <a:pt x="81852" y="17376"/>
                  </a:lnTo>
                  <a:lnTo>
                    <a:pt x="82206" y="17594"/>
                  </a:lnTo>
                  <a:lnTo>
                    <a:pt x="82509" y="18032"/>
                  </a:lnTo>
                  <a:lnTo>
                    <a:pt x="82863" y="18470"/>
                  </a:lnTo>
                  <a:lnTo>
                    <a:pt x="83469" y="19562"/>
                  </a:lnTo>
                  <a:lnTo>
                    <a:pt x="84025" y="20874"/>
                  </a:lnTo>
                  <a:lnTo>
                    <a:pt x="84581" y="22185"/>
                  </a:lnTo>
                  <a:lnTo>
                    <a:pt x="85086" y="23715"/>
                  </a:lnTo>
                  <a:lnTo>
                    <a:pt x="85591" y="25136"/>
                  </a:lnTo>
                  <a:lnTo>
                    <a:pt x="86046" y="26666"/>
                  </a:lnTo>
                  <a:lnTo>
                    <a:pt x="86298" y="27649"/>
                  </a:lnTo>
                  <a:lnTo>
                    <a:pt x="86501" y="28743"/>
                  </a:lnTo>
                  <a:lnTo>
                    <a:pt x="86652" y="29836"/>
                  </a:lnTo>
                  <a:lnTo>
                    <a:pt x="86804" y="30928"/>
                  </a:lnTo>
                  <a:lnTo>
                    <a:pt x="87006" y="33114"/>
                  </a:lnTo>
                  <a:lnTo>
                    <a:pt x="87309" y="35300"/>
                  </a:lnTo>
                  <a:lnTo>
                    <a:pt x="86400" y="34644"/>
                  </a:lnTo>
                  <a:lnTo>
                    <a:pt x="85540" y="34097"/>
                  </a:lnTo>
                  <a:lnTo>
                    <a:pt x="84631" y="33552"/>
                  </a:lnTo>
                  <a:lnTo>
                    <a:pt x="83721" y="33223"/>
                  </a:lnTo>
                  <a:lnTo>
                    <a:pt x="82812" y="32896"/>
                  </a:lnTo>
                  <a:lnTo>
                    <a:pt x="81902" y="32678"/>
                  </a:lnTo>
                  <a:lnTo>
                    <a:pt x="80033" y="32349"/>
                  </a:lnTo>
                  <a:lnTo>
                    <a:pt x="78113" y="32240"/>
                  </a:lnTo>
                  <a:lnTo>
                    <a:pt x="76244" y="32240"/>
                  </a:lnTo>
                  <a:lnTo>
                    <a:pt x="72556" y="32349"/>
                  </a:lnTo>
                  <a:lnTo>
                    <a:pt x="64572" y="32349"/>
                  </a:lnTo>
                  <a:lnTo>
                    <a:pt x="60581" y="32131"/>
                  </a:lnTo>
                  <a:lnTo>
                    <a:pt x="56539" y="31913"/>
                  </a:lnTo>
                  <a:lnTo>
                    <a:pt x="52799" y="31584"/>
                  </a:lnTo>
                  <a:lnTo>
                    <a:pt x="48656" y="31584"/>
                  </a:lnTo>
                  <a:lnTo>
                    <a:pt x="48252" y="31475"/>
                  </a:lnTo>
                  <a:lnTo>
                    <a:pt x="47444" y="31147"/>
                  </a:lnTo>
                  <a:lnTo>
                    <a:pt x="46636" y="30601"/>
                  </a:lnTo>
                  <a:lnTo>
                    <a:pt x="45827" y="29945"/>
                  </a:lnTo>
                  <a:lnTo>
                    <a:pt x="44210" y="28633"/>
                  </a:lnTo>
                  <a:lnTo>
                    <a:pt x="43402" y="27978"/>
                  </a:lnTo>
                  <a:lnTo>
                    <a:pt x="42593" y="27322"/>
                  </a:lnTo>
                  <a:lnTo>
                    <a:pt x="41077" y="26557"/>
                  </a:lnTo>
                  <a:lnTo>
                    <a:pt x="39511" y="25792"/>
                  </a:lnTo>
                  <a:lnTo>
                    <a:pt x="37996" y="24809"/>
                  </a:lnTo>
                  <a:lnTo>
                    <a:pt x="37238" y="24262"/>
                  </a:lnTo>
                  <a:lnTo>
                    <a:pt x="36480" y="23606"/>
                  </a:lnTo>
                  <a:lnTo>
                    <a:pt x="35570" y="22514"/>
                  </a:lnTo>
                  <a:lnTo>
                    <a:pt x="34762" y="21420"/>
                  </a:lnTo>
                  <a:lnTo>
                    <a:pt x="33903" y="20218"/>
                  </a:lnTo>
                  <a:lnTo>
                    <a:pt x="33094" y="18797"/>
                  </a:lnTo>
                  <a:lnTo>
                    <a:pt x="32286" y="17376"/>
                  </a:lnTo>
                  <a:lnTo>
                    <a:pt x="31983" y="16720"/>
                  </a:lnTo>
                  <a:lnTo>
                    <a:pt x="31680" y="15955"/>
                  </a:lnTo>
                  <a:lnTo>
                    <a:pt x="31478" y="15301"/>
                  </a:lnTo>
                  <a:lnTo>
                    <a:pt x="31377" y="14754"/>
                  </a:lnTo>
                  <a:lnTo>
                    <a:pt x="31326" y="15410"/>
                  </a:lnTo>
                  <a:lnTo>
                    <a:pt x="31377" y="16064"/>
                  </a:lnTo>
                  <a:lnTo>
                    <a:pt x="31528" y="16829"/>
                  </a:lnTo>
                  <a:lnTo>
                    <a:pt x="31781" y="17594"/>
                  </a:lnTo>
                  <a:lnTo>
                    <a:pt x="32084" y="18470"/>
                  </a:lnTo>
                  <a:lnTo>
                    <a:pt x="32438" y="19235"/>
                  </a:lnTo>
                  <a:lnTo>
                    <a:pt x="33297" y="20874"/>
                  </a:lnTo>
                  <a:lnTo>
                    <a:pt x="34257" y="22294"/>
                  </a:lnTo>
                  <a:lnTo>
                    <a:pt x="35116" y="23715"/>
                  </a:lnTo>
                  <a:lnTo>
                    <a:pt x="36430" y="25574"/>
                  </a:lnTo>
                  <a:lnTo>
                    <a:pt x="35621" y="25792"/>
                  </a:lnTo>
                  <a:lnTo>
                    <a:pt x="34812" y="26010"/>
                  </a:lnTo>
                  <a:lnTo>
                    <a:pt x="33954" y="26339"/>
                  </a:lnTo>
                  <a:lnTo>
                    <a:pt x="33145" y="26448"/>
                  </a:lnTo>
                  <a:lnTo>
                    <a:pt x="32488" y="26557"/>
                  </a:lnTo>
                  <a:lnTo>
                    <a:pt x="31225" y="26557"/>
                  </a:lnTo>
                  <a:lnTo>
                    <a:pt x="30821" y="26448"/>
                  </a:lnTo>
                  <a:lnTo>
                    <a:pt x="30517" y="26339"/>
                  </a:lnTo>
                  <a:lnTo>
                    <a:pt x="30265" y="26119"/>
                  </a:lnTo>
                  <a:lnTo>
                    <a:pt x="30417" y="26557"/>
                  </a:lnTo>
                  <a:lnTo>
                    <a:pt x="30720" y="26884"/>
                  </a:lnTo>
                  <a:lnTo>
                    <a:pt x="31074" y="27104"/>
                  </a:lnTo>
                  <a:lnTo>
                    <a:pt x="31478" y="27213"/>
                  </a:lnTo>
                  <a:lnTo>
                    <a:pt x="31932" y="27322"/>
                  </a:lnTo>
                  <a:lnTo>
                    <a:pt x="33550" y="27322"/>
                  </a:lnTo>
                  <a:lnTo>
                    <a:pt x="35974" y="26993"/>
                  </a:lnTo>
                  <a:lnTo>
                    <a:pt x="37137" y="26993"/>
                  </a:lnTo>
                  <a:lnTo>
                    <a:pt x="37692" y="27104"/>
                  </a:lnTo>
                  <a:lnTo>
                    <a:pt x="38197" y="27213"/>
                  </a:lnTo>
                  <a:lnTo>
                    <a:pt x="39158" y="27649"/>
                  </a:lnTo>
                  <a:lnTo>
                    <a:pt x="40168" y="28087"/>
                  </a:lnTo>
                  <a:lnTo>
                    <a:pt x="41128" y="28743"/>
                  </a:lnTo>
                  <a:lnTo>
                    <a:pt x="42038" y="29398"/>
                  </a:lnTo>
                  <a:lnTo>
                    <a:pt x="42896" y="30054"/>
                  </a:lnTo>
                  <a:lnTo>
                    <a:pt x="43705" y="30710"/>
                  </a:lnTo>
                  <a:lnTo>
                    <a:pt x="44362" y="31366"/>
                  </a:lnTo>
                  <a:lnTo>
                    <a:pt x="44918" y="32022"/>
                  </a:lnTo>
                  <a:lnTo>
                    <a:pt x="42341" y="32567"/>
                  </a:lnTo>
                  <a:lnTo>
                    <a:pt x="39865" y="33223"/>
                  </a:lnTo>
                  <a:lnTo>
                    <a:pt x="34964" y="34971"/>
                  </a:lnTo>
                  <a:lnTo>
                    <a:pt x="32488" y="35736"/>
                  </a:lnTo>
                  <a:lnTo>
                    <a:pt x="30012" y="36392"/>
                  </a:lnTo>
                  <a:lnTo>
                    <a:pt x="28800" y="36612"/>
                  </a:lnTo>
                  <a:lnTo>
                    <a:pt x="27537" y="36830"/>
                  </a:lnTo>
                  <a:lnTo>
                    <a:pt x="26274" y="36939"/>
                  </a:lnTo>
                  <a:lnTo>
                    <a:pt x="24960" y="37048"/>
                  </a:lnTo>
                  <a:lnTo>
                    <a:pt x="23747" y="37048"/>
                  </a:lnTo>
                  <a:lnTo>
                    <a:pt x="22585" y="36830"/>
                  </a:lnTo>
                  <a:lnTo>
                    <a:pt x="21372" y="36612"/>
                  </a:lnTo>
                  <a:lnTo>
                    <a:pt x="20210" y="36283"/>
                  </a:lnTo>
                  <a:lnTo>
                    <a:pt x="18998" y="35956"/>
                  </a:lnTo>
                  <a:lnTo>
                    <a:pt x="17836" y="35409"/>
                  </a:lnTo>
                  <a:lnTo>
                    <a:pt x="16673" y="34753"/>
                  </a:lnTo>
                  <a:lnTo>
                    <a:pt x="15511" y="34097"/>
                  </a:lnTo>
                  <a:lnTo>
                    <a:pt x="14349" y="33332"/>
                  </a:lnTo>
                  <a:lnTo>
                    <a:pt x="13238" y="32458"/>
                  </a:lnTo>
                  <a:lnTo>
                    <a:pt x="12177" y="31366"/>
                  </a:lnTo>
                  <a:lnTo>
                    <a:pt x="11570" y="30819"/>
                  </a:lnTo>
                  <a:lnTo>
                    <a:pt x="11318" y="30710"/>
                  </a:lnTo>
                  <a:lnTo>
                    <a:pt x="11166" y="30710"/>
                  </a:lnTo>
                  <a:lnTo>
                    <a:pt x="11065" y="30928"/>
                  </a:lnTo>
                  <a:lnTo>
                    <a:pt x="11015" y="31147"/>
                  </a:lnTo>
                  <a:lnTo>
                    <a:pt x="11065" y="31366"/>
                  </a:lnTo>
                  <a:lnTo>
                    <a:pt x="11166" y="31584"/>
                  </a:lnTo>
                  <a:lnTo>
                    <a:pt x="11570" y="32240"/>
                  </a:lnTo>
                  <a:lnTo>
                    <a:pt x="12076" y="32896"/>
                  </a:lnTo>
                  <a:lnTo>
                    <a:pt x="13238" y="33988"/>
                  </a:lnTo>
                  <a:lnTo>
                    <a:pt x="13996" y="34644"/>
                  </a:lnTo>
                  <a:lnTo>
                    <a:pt x="13035" y="34644"/>
                  </a:lnTo>
                  <a:lnTo>
                    <a:pt x="12076" y="34753"/>
                  </a:lnTo>
                  <a:lnTo>
                    <a:pt x="10206" y="34971"/>
                  </a:lnTo>
                  <a:lnTo>
                    <a:pt x="8286" y="35409"/>
                  </a:lnTo>
                  <a:lnTo>
                    <a:pt x="6467" y="35956"/>
                  </a:lnTo>
                  <a:lnTo>
                    <a:pt x="5760" y="36174"/>
                  </a:lnTo>
                  <a:lnTo>
                    <a:pt x="5305" y="36392"/>
                  </a:lnTo>
                  <a:lnTo>
                    <a:pt x="4901" y="36501"/>
                  </a:lnTo>
                  <a:lnTo>
                    <a:pt x="4143" y="36721"/>
                  </a:lnTo>
                  <a:lnTo>
                    <a:pt x="3082" y="36721"/>
                  </a:lnTo>
                  <a:lnTo>
                    <a:pt x="2021" y="36612"/>
                  </a:lnTo>
                  <a:lnTo>
                    <a:pt x="1010" y="36283"/>
                  </a:lnTo>
                  <a:lnTo>
                    <a:pt x="0" y="35627"/>
                  </a:lnTo>
                  <a:lnTo>
                    <a:pt x="0" y="35847"/>
                  </a:lnTo>
                  <a:lnTo>
                    <a:pt x="101" y="36065"/>
                  </a:lnTo>
                  <a:lnTo>
                    <a:pt x="202" y="36283"/>
                  </a:lnTo>
                  <a:lnTo>
                    <a:pt x="404" y="36501"/>
                  </a:lnTo>
                  <a:lnTo>
                    <a:pt x="708" y="36721"/>
                  </a:lnTo>
                  <a:lnTo>
                    <a:pt x="1061" y="37048"/>
                  </a:lnTo>
                  <a:lnTo>
                    <a:pt x="1566" y="37266"/>
                  </a:lnTo>
                  <a:lnTo>
                    <a:pt x="2223" y="37486"/>
                  </a:lnTo>
                  <a:lnTo>
                    <a:pt x="2981" y="37595"/>
                  </a:lnTo>
                  <a:lnTo>
                    <a:pt x="3890" y="37704"/>
                  </a:lnTo>
                  <a:lnTo>
                    <a:pt x="5002" y="37704"/>
                  </a:lnTo>
                  <a:lnTo>
                    <a:pt x="6265" y="37595"/>
                  </a:lnTo>
                  <a:lnTo>
                    <a:pt x="7781" y="37266"/>
                  </a:lnTo>
                  <a:lnTo>
                    <a:pt x="9449" y="36939"/>
                  </a:lnTo>
                  <a:lnTo>
                    <a:pt x="11368" y="36283"/>
                  </a:lnTo>
                  <a:lnTo>
                    <a:pt x="11924" y="36174"/>
                  </a:lnTo>
                  <a:lnTo>
                    <a:pt x="13895" y="36174"/>
                  </a:lnTo>
                  <a:lnTo>
                    <a:pt x="15208" y="36392"/>
                  </a:lnTo>
                  <a:lnTo>
                    <a:pt x="16371" y="36612"/>
                  </a:lnTo>
                  <a:lnTo>
                    <a:pt x="17027" y="36830"/>
                  </a:lnTo>
                  <a:lnTo>
                    <a:pt x="17684" y="37048"/>
                  </a:lnTo>
                  <a:lnTo>
                    <a:pt x="18948" y="37704"/>
                  </a:lnTo>
                  <a:lnTo>
                    <a:pt x="20261" y="38251"/>
                  </a:lnTo>
                  <a:lnTo>
                    <a:pt x="20968" y="38578"/>
                  </a:lnTo>
                  <a:lnTo>
                    <a:pt x="21625" y="38688"/>
                  </a:lnTo>
                  <a:lnTo>
                    <a:pt x="23040" y="39016"/>
                  </a:lnTo>
                  <a:lnTo>
                    <a:pt x="24455" y="39125"/>
                  </a:lnTo>
                  <a:lnTo>
                    <a:pt x="25870" y="39234"/>
                  </a:lnTo>
                  <a:lnTo>
                    <a:pt x="27284" y="39234"/>
                  </a:lnTo>
                  <a:lnTo>
                    <a:pt x="30164" y="39125"/>
                  </a:lnTo>
                  <a:lnTo>
                    <a:pt x="32993" y="38797"/>
                  </a:lnTo>
                  <a:lnTo>
                    <a:pt x="31579" y="40436"/>
                  </a:lnTo>
                  <a:lnTo>
                    <a:pt x="30164" y="41857"/>
                  </a:lnTo>
                  <a:lnTo>
                    <a:pt x="28699" y="43169"/>
                  </a:lnTo>
                  <a:lnTo>
                    <a:pt x="27132" y="44261"/>
                  </a:lnTo>
                  <a:lnTo>
                    <a:pt x="26324" y="44808"/>
                  </a:lnTo>
                  <a:lnTo>
                    <a:pt x="25566" y="45355"/>
                  </a:lnTo>
                  <a:lnTo>
                    <a:pt x="24707" y="46009"/>
                  </a:lnTo>
                  <a:lnTo>
                    <a:pt x="23899" y="46774"/>
                  </a:lnTo>
                  <a:lnTo>
                    <a:pt x="23293" y="47540"/>
                  </a:lnTo>
                  <a:lnTo>
                    <a:pt x="23040" y="47868"/>
                  </a:lnTo>
                  <a:lnTo>
                    <a:pt x="22939" y="48305"/>
                  </a:lnTo>
                  <a:lnTo>
                    <a:pt x="22888" y="48524"/>
                  </a:lnTo>
                  <a:lnTo>
                    <a:pt x="22939" y="48852"/>
                  </a:lnTo>
                  <a:lnTo>
                    <a:pt x="23141" y="48742"/>
                  </a:lnTo>
                  <a:lnTo>
                    <a:pt x="23495" y="48524"/>
                  </a:lnTo>
                  <a:lnTo>
                    <a:pt x="24707" y="47430"/>
                  </a:lnTo>
                  <a:lnTo>
                    <a:pt x="26678" y="45682"/>
                  </a:lnTo>
                  <a:lnTo>
                    <a:pt x="28598" y="44481"/>
                  </a:lnTo>
                  <a:lnTo>
                    <a:pt x="29507" y="43716"/>
                  </a:lnTo>
                  <a:lnTo>
                    <a:pt x="30417" y="42951"/>
                  </a:lnTo>
                  <a:lnTo>
                    <a:pt x="31377" y="42075"/>
                  </a:lnTo>
                  <a:lnTo>
                    <a:pt x="32286" y="40983"/>
                  </a:lnTo>
                  <a:lnTo>
                    <a:pt x="33145" y="40000"/>
                  </a:lnTo>
                  <a:lnTo>
                    <a:pt x="34105" y="39125"/>
                  </a:lnTo>
                  <a:lnTo>
                    <a:pt x="34611" y="38688"/>
                  </a:lnTo>
                  <a:lnTo>
                    <a:pt x="35166" y="38360"/>
                  </a:lnTo>
                  <a:lnTo>
                    <a:pt x="35722" y="38142"/>
                  </a:lnTo>
                  <a:lnTo>
                    <a:pt x="36328" y="38032"/>
                  </a:lnTo>
                  <a:lnTo>
                    <a:pt x="37490" y="37813"/>
                  </a:lnTo>
                  <a:lnTo>
                    <a:pt x="38602" y="37486"/>
                  </a:lnTo>
                  <a:lnTo>
                    <a:pt x="41027" y="36939"/>
                  </a:lnTo>
                  <a:lnTo>
                    <a:pt x="43352" y="36501"/>
                  </a:lnTo>
                  <a:lnTo>
                    <a:pt x="45625" y="36065"/>
                  </a:lnTo>
                  <a:lnTo>
                    <a:pt x="47899" y="35847"/>
                  </a:lnTo>
                  <a:lnTo>
                    <a:pt x="50172" y="35627"/>
                  </a:lnTo>
                  <a:lnTo>
                    <a:pt x="52446" y="35518"/>
                  </a:lnTo>
                  <a:lnTo>
                    <a:pt x="57196" y="35518"/>
                  </a:lnTo>
                  <a:lnTo>
                    <a:pt x="56690" y="36392"/>
                  </a:lnTo>
                  <a:lnTo>
                    <a:pt x="56185" y="37157"/>
                  </a:lnTo>
                  <a:lnTo>
                    <a:pt x="55679" y="37813"/>
                  </a:lnTo>
                  <a:lnTo>
                    <a:pt x="55174" y="38360"/>
                  </a:lnTo>
                  <a:lnTo>
                    <a:pt x="54214" y="39234"/>
                  </a:lnTo>
                  <a:lnTo>
                    <a:pt x="53255" y="39890"/>
                  </a:lnTo>
                  <a:lnTo>
                    <a:pt x="51284" y="41092"/>
                  </a:lnTo>
                  <a:lnTo>
                    <a:pt x="50223" y="41748"/>
                  </a:lnTo>
                  <a:lnTo>
                    <a:pt x="49162" y="42731"/>
                  </a:lnTo>
                  <a:lnTo>
                    <a:pt x="48656" y="43278"/>
                  </a:lnTo>
                  <a:lnTo>
                    <a:pt x="48202" y="43934"/>
                  </a:lnTo>
                  <a:lnTo>
                    <a:pt x="47343" y="45355"/>
                  </a:lnTo>
                  <a:lnTo>
                    <a:pt x="46534" y="46885"/>
                  </a:lnTo>
                  <a:lnTo>
                    <a:pt x="46080" y="47650"/>
                  </a:lnTo>
                  <a:lnTo>
                    <a:pt x="45625" y="48305"/>
                  </a:lnTo>
                  <a:lnTo>
                    <a:pt x="45069" y="48852"/>
                  </a:lnTo>
                  <a:lnTo>
                    <a:pt x="44514" y="49289"/>
                  </a:lnTo>
                  <a:lnTo>
                    <a:pt x="43907" y="49726"/>
                  </a:lnTo>
                  <a:lnTo>
                    <a:pt x="43352" y="50054"/>
                  </a:lnTo>
                  <a:lnTo>
                    <a:pt x="42139" y="50600"/>
                  </a:lnTo>
                  <a:lnTo>
                    <a:pt x="40977" y="51256"/>
                  </a:lnTo>
                  <a:lnTo>
                    <a:pt x="40219" y="51912"/>
                  </a:lnTo>
                  <a:lnTo>
                    <a:pt x="39107" y="53224"/>
                  </a:lnTo>
                  <a:lnTo>
                    <a:pt x="38097" y="54643"/>
                  </a:lnTo>
                  <a:lnTo>
                    <a:pt x="37793" y="55081"/>
                  </a:lnTo>
                  <a:lnTo>
                    <a:pt x="37692" y="55408"/>
                  </a:lnTo>
                  <a:lnTo>
                    <a:pt x="37743" y="55519"/>
                  </a:lnTo>
                  <a:lnTo>
                    <a:pt x="37844" y="55408"/>
                  </a:lnTo>
                  <a:lnTo>
                    <a:pt x="38197" y="55299"/>
                  </a:lnTo>
                  <a:lnTo>
                    <a:pt x="39360" y="54425"/>
                  </a:lnTo>
                  <a:lnTo>
                    <a:pt x="41330" y="52786"/>
                  </a:lnTo>
                  <a:lnTo>
                    <a:pt x="43806" y="51365"/>
                  </a:lnTo>
                  <a:lnTo>
                    <a:pt x="45019" y="50709"/>
                  </a:lnTo>
                  <a:lnTo>
                    <a:pt x="46231" y="49835"/>
                  </a:lnTo>
                  <a:lnTo>
                    <a:pt x="47444" y="48742"/>
                  </a:lnTo>
                  <a:lnTo>
                    <a:pt x="48606" y="47650"/>
                  </a:lnTo>
                  <a:lnTo>
                    <a:pt x="49818" y="46556"/>
                  </a:lnTo>
                  <a:lnTo>
                    <a:pt x="51032" y="45682"/>
                  </a:lnTo>
                  <a:lnTo>
                    <a:pt x="50880" y="46994"/>
                  </a:lnTo>
                  <a:lnTo>
                    <a:pt x="50678" y="48305"/>
                  </a:lnTo>
                  <a:lnTo>
                    <a:pt x="50425" y="49508"/>
                  </a:lnTo>
                  <a:lnTo>
                    <a:pt x="50071" y="50600"/>
                  </a:lnTo>
                  <a:lnTo>
                    <a:pt x="49768" y="51474"/>
                  </a:lnTo>
                  <a:lnTo>
                    <a:pt x="49414" y="52239"/>
                  </a:lnTo>
                  <a:lnTo>
                    <a:pt x="49061" y="53113"/>
                  </a:lnTo>
                  <a:lnTo>
                    <a:pt x="48808" y="53989"/>
                  </a:lnTo>
                  <a:lnTo>
                    <a:pt x="48556" y="54863"/>
                  </a:lnTo>
                  <a:lnTo>
                    <a:pt x="48505" y="55190"/>
                  </a:lnTo>
                  <a:lnTo>
                    <a:pt x="48505" y="55299"/>
                  </a:lnTo>
                  <a:lnTo>
                    <a:pt x="48656" y="55081"/>
                  </a:lnTo>
                  <a:lnTo>
                    <a:pt x="48960" y="54643"/>
                  </a:lnTo>
                  <a:lnTo>
                    <a:pt x="49818" y="53113"/>
                  </a:lnTo>
                  <a:lnTo>
                    <a:pt x="50375" y="52350"/>
                  </a:lnTo>
                  <a:lnTo>
                    <a:pt x="50829" y="51803"/>
                  </a:lnTo>
                  <a:lnTo>
                    <a:pt x="51082" y="51585"/>
                  </a:lnTo>
                  <a:lnTo>
                    <a:pt x="51284" y="51038"/>
                  </a:lnTo>
                  <a:lnTo>
                    <a:pt x="51486" y="50491"/>
                  </a:lnTo>
                  <a:lnTo>
                    <a:pt x="51688" y="49835"/>
                  </a:lnTo>
                  <a:lnTo>
                    <a:pt x="51991" y="48524"/>
                  </a:lnTo>
                  <a:lnTo>
                    <a:pt x="52244" y="47321"/>
                  </a:lnTo>
                  <a:lnTo>
                    <a:pt x="52598" y="46009"/>
                  </a:lnTo>
                  <a:lnTo>
                    <a:pt x="52799" y="45135"/>
                  </a:lnTo>
                  <a:lnTo>
                    <a:pt x="52951" y="44808"/>
                  </a:lnTo>
                  <a:lnTo>
                    <a:pt x="53103" y="44590"/>
                  </a:lnTo>
                  <a:lnTo>
                    <a:pt x="53406" y="44370"/>
                  </a:lnTo>
                  <a:lnTo>
                    <a:pt x="53760" y="44043"/>
                  </a:lnTo>
                  <a:lnTo>
                    <a:pt x="55023" y="43169"/>
                  </a:lnTo>
                  <a:lnTo>
                    <a:pt x="56236" y="42186"/>
                  </a:lnTo>
                  <a:lnTo>
                    <a:pt x="57448" y="40983"/>
                  </a:lnTo>
                  <a:lnTo>
                    <a:pt x="58610" y="39671"/>
                  </a:lnTo>
                  <a:lnTo>
                    <a:pt x="59116" y="38797"/>
                  </a:lnTo>
                  <a:lnTo>
                    <a:pt x="59621" y="38032"/>
                  </a:lnTo>
                  <a:lnTo>
                    <a:pt x="60631" y="36283"/>
                  </a:lnTo>
                  <a:lnTo>
                    <a:pt x="61086" y="35627"/>
                  </a:lnTo>
                  <a:lnTo>
                    <a:pt x="61389" y="35300"/>
                  </a:lnTo>
                  <a:lnTo>
                    <a:pt x="62349" y="35300"/>
                  </a:lnTo>
                  <a:lnTo>
                    <a:pt x="65583" y="35518"/>
                  </a:lnTo>
                  <a:lnTo>
                    <a:pt x="68816" y="35736"/>
                  </a:lnTo>
                  <a:lnTo>
                    <a:pt x="74678" y="36283"/>
                  </a:lnTo>
                  <a:lnTo>
                    <a:pt x="80539" y="36721"/>
                  </a:lnTo>
                  <a:lnTo>
                    <a:pt x="82004" y="37048"/>
                  </a:lnTo>
                  <a:lnTo>
                    <a:pt x="83419" y="37486"/>
                  </a:lnTo>
                  <a:lnTo>
                    <a:pt x="84732" y="38251"/>
                  </a:lnTo>
                  <a:lnTo>
                    <a:pt x="86097" y="39125"/>
                  </a:lnTo>
                  <a:lnTo>
                    <a:pt x="87359" y="40218"/>
                  </a:lnTo>
                  <a:lnTo>
                    <a:pt x="88673" y="41311"/>
                  </a:lnTo>
                  <a:lnTo>
                    <a:pt x="89936" y="42622"/>
                  </a:lnTo>
                  <a:lnTo>
                    <a:pt x="91250" y="43934"/>
                  </a:lnTo>
                  <a:lnTo>
                    <a:pt x="93776" y="46556"/>
                  </a:lnTo>
                  <a:lnTo>
                    <a:pt x="96353" y="49070"/>
                  </a:lnTo>
                  <a:lnTo>
                    <a:pt x="98880" y="51694"/>
                  </a:lnTo>
                  <a:lnTo>
                    <a:pt x="100142" y="53113"/>
                  </a:lnTo>
                  <a:lnTo>
                    <a:pt x="101355" y="54534"/>
                  </a:lnTo>
                  <a:lnTo>
                    <a:pt x="102467" y="55955"/>
                  </a:lnTo>
                  <a:lnTo>
                    <a:pt x="103528" y="57594"/>
                  </a:lnTo>
                  <a:lnTo>
                    <a:pt x="104538" y="59343"/>
                  </a:lnTo>
                  <a:lnTo>
                    <a:pt x="105549" y="61202"/>
                  </a:lnTo>
                  <a:lnTo>
                    <a:pt x="106054" y="61967"/>
                  </a:lnTo>
                  <a:lnTo>
                    <a:pt x="106559" y="62732"/>
                  </a:lnTo>
                  <a:lnTo>
                    <a:pt x="107621" y="64151"/>
                  </a:lnTo>
                  <a:lnTo>
                    <a:pt x="108631" y="65572"/>
                  </a:lnTo>
                  <a:lnTo>
                    <a:pt x="109136" y="66446"/>
                  </a:lnTo>
                  <a:lnTo>
                    <a:pt x="109591" y="67212"/>
                  </a:lnTo>
                  <a:lnTo>
                    <a:pt x="109995" y="68196"/>
                  </a:lnTo>
                  <a:lnTo>
                    <a:pt x="110400" y="69289"/>
                  </a:lnTo>
                  <a:lnTo>
                    <a:pt x="110702" y="70381"/>
                  </a:lnTo>
                  <a:lnTo>
                    <a:pt x="111006" y="71475"/>
                  </a:lnTo>
                  <a:lnTo>
                    <a:pt x="111511" y="73879"/>
                  </a:lnTo>
                  <a:lnTo>
                    <a:pt x="112016" y="76283"/>
                  </a:lnTo>
                  <a:lnTo>
                    <a:pt x="114593" y="87758"/>
                  </a:lnTo>
                  <a:lnTo>
                    <a:pt x="115300" y="90927"/>
                  </a:lnTo>
                  <a:lnTo>
                    <a:pt x="115957" y="94207"/>
                  </a:lnTo>
                  <a:lnTo>
                    <a:pt x="116614" y="97485"/>
                  </a:lnTo>
                  <a:lnTo>
                    <a:pt x="117220" y="100764"/>
                  </a:lnTo>
                  <a:lnTo>
                    <a:pt x="117776" y="104151"/>
                  </a:lnTo>
                  <a:lnTo>
                    <a:pt x="118281" y="107430"/>
                  </a:lnTo>
                  <a:lnTo>
                    <a:pt x="118787" y="110819"/>
                  </a:lnTo>
                  <a:lnTo>
                    <a:pt x="119242" y="114315"/>
                  </a:lnTo>
                  <a:lnTo>
                    <a:pt x="119545" y="117048"/>
                  </a:lnTo>
                  <a:lnTo>
                    <a:pt x="119747" y="118578"/>
                  </a:lnTo>
                  <a:lnTo>
                    <a:pt x="120000" y="119998"/>
                  </a:lnTo>
                  <a:lnTo>
                    <a:pt x="120000" y="96282"/>
                  </a:lnTo>
                  <a:lnTo>
                    <a:pt x="119899" y="95955"/>
                  </a:lnTo>
                  <a:lnTo>
                    <a:pt x="119797" y="95737"/>
                  </a:lnTo>
                  <a:lnTo>
                    <a:pt x="119747" y="95081"/>
                  </a:lnTo>
                  <a:lnTo>
                    <a:pt x="119141" y="92348"/>
                  </a:lnTo>
                  <a:lnTo>
                    <a:pt x="118484" y="89617"/>
                  </a:lnTo>
                  <a:lnTo>
                    <a:pt x="117119" y="84261"/>
                  </a:lnTo>
                  <a:lnTo>
                    <a:pt x="114340" y="73550"/>
                  </a:lnTo>
                  <a:lnTo>
                    <a:pt x="114038" y="72458"/>
                  </a:lnTo>
                  <a:lnTo>
                    <a:pt x="113785" y="71257"/>
                  </a:lnTo>
                  <a:lnTo>
                    <a:pt x="113381" y="68742"/>
                  </a:lnTo>
                  <a:lnTo>
                    <a:pt x="113027" y="66337"/>
                  </a:lnTo>
                  <a:lnTo>
                    <a:pt x="112774" y="65136"/>
                  </a:lnTo>
                  <a:lnTo>
                    <a:pt x="112521" y="63933"/>
                  </a:lnTo>
                  <a:lnTo>
                    <a:pt x="111865" y="61529"/>
                  </a:lnTo>
                  <a:lnTo>
                    <a:pt x="111258" y="59234"/>
                  </a:lnTo>
                  <a:lnTo>
                    <a:pt x="110652" y="56938"/>
                  </a:lnTo>
                  <a:lnTo>
                    <a:pt x="110400" y="55737"/>
                  </a:lnTo>
                  <a:lnTo>
                    <a:pt x="110197" y="54425"/>
                  </a:lnTo>
                  <a:lnTo>
                    <a:pt x="109844" y="52021"/>
                  </a:lnTo>
                  <a:lnTo>
                    <a:pt x="109743" y="50819"/>
                  </a:lnTo>
                  <a:lnTo>
                    <a:pt x="109591" y="49617"/>
                  </a:lnTo>
                  <a:lnTo>
                    <a:pt x="109540" y="48415"/>
                  </a:lnTo>
                  <a:lnTo>
                    <a:pt x="109540" y="47212"/>
                  </a:lnTo>
                  <a:lnTo>
                    <a:pt x="109540" y="46009"/>
                  </a:lnTo>
                  <a:lnTo>
                    <a:pt x="109641" y="44808"/>
                  </a:lnTo>
                  <a:lnTo>
                    <a:pt x="109793" y="43605"/>
                  </a:lnTo>
                  <a:lnTo>
                    <a:pt x="109995" y="42404"/>
                  </a:lnTo>
                  <a:lnTo>
                    <a:pt x="110248" y="41201"/>
                  </a:lnTo>
                  <a:lnTo>
                    <a:pt x="110601" y="40109"/>
                  </a:lnTo>
                  <a:lnTo>
                    <a:pt x="112067" y="36392"/>
                  </a:lnTo>
                  <a:lnTo>
                    <a:pt x="112016" y="36174"/>
                  </a:lnTo>
                  <a:lnTo>
                    <a:pt x="111915" y="36174"/>
                  </a:lnTo>
                  <a:lnTo>
                    <a:pt x="111663" y="36283"/>
                  </a:lnTo>
                  <a:lnTo>
                    <a:pt x="111359" y="36721"/>
                  </a:lnTo>
                  <a:lnTo>
                    <a:pt x="111056" y="37266"/>
                  </a:lnTo>
                  <a:lnTo>
                    <a:pt x="110450" y="38469"/>
                  </a:lnTo>
                  <a:lnTo>
                    <a:pt x="110097" y="39234"/>
                  </a:lnTo>
                  <a:lnTo>
                    <a:pt x="109641" y="40655"/>
                  </a:lnTo>
                  <a:lnTo>
                    <a:pt x="109288" y="42075"/>
                  </a:lnTo>
                  <a:lnTo>
                    <a:pt x="109035" y="43605"/>
                  </a:lnTo>
                  <a:lnTo>
                    <a:pt x="108783" y="45246"/>
                  </a:lnTo>
                  <a:lnTo>
                    <a:pt x="108479" y="43934"/>
                  </a:lnTo>
                  <a:lnTo>
                    <a:pt x="108126" y="42731"/>
                  </a:lnTo>
                  <a:lnTo>
                    <a:pt x="107317" y="40436"/>
                  </a:lnTo>
                  <a:lnTo>
                    <a:pt x="106913" y="39344"/>
                  </a:lnTo>
                  <a:lnTo>
                    <a:pt x="106559" y="38142"/>
                  </a:lnTo>
                  <a:lnTo>
                    <a:pt x="106256" y="36939"/>
                  </a:lnTo>
                  <a:lnTo>
                    <a:pt x="106003" y="35627"/>
                  </a:lnTo>
                  <a:lnTo>
                    <a:pt x="105751" y="33988"/>
                  </a:lnTo>
                  <a:lnTo>
                    <a:pt x="105448" y="31366"/>
                  </a:lnTo>
                  <a:lnTo>
                    <a:pt x="105094" y="28414"/>
                  </a:lnTo>
                  <a:lnTo>
                    <a:pt x="104892" y="26010"/>
                  </a:lnTo>
                  <a:lnTo>
                    <a:pt x="104841" y="25792"/>
                  </a:lnTo>
                  <a:lnTo>
                    <a:pt x="104791" y="26228"/>
                  </a:lnTo>
                  <a:lnTo>
                    <a:pt x="104741" y="28633"/>
                  </a:lnTo>
                  <a:lnTo>
                    <a:pt x="104741" y="31584"/>
                  </a:lnTo>
                  <a:lnTo>
                    <a:pt x="104791" y="33332"/>
                  </a:lnTo>
                  <a:lnTo>
                    <a:pt x="104892" y="34644"/>
                  </a:lnTo>
                  <a:lnTo>
                    <a:pt x="105044" y="35736"/>
                  </a:lnTo>
                  <a:lnTo>
                    <a:pt x="105246" y="36830"/>
                  </a:lnTo>
                  <a:lnTo>
                    <a:pt x="105498" y="37922"/>
                  </a:lnTo>
                  <a:lnTo>
                    <a:pt x="105751" y="38906"/>
                  </a:lnTo>
                  <a:lnTo>
                    <a:pt x="106054" y="39890"/>
                  </a:lnTo>
                  <a:lnTo>
                    <a:pt x="106762" y="41857"/>
                  </a:lnTo>
                  <a:lnTo>
                    <a:pt x="107116" y="43060"/>
                  </a:lnTo>
                  <a:lnTo>
                    <a:pt x="107469" y="44261"/>
                  </a:lnTo>
                  <a:lnTo>
                    <a:pt x="107721" y="45464"/>
                  </a:lnTo>
                  <a:lnTo>
                    <a:pt x="107924" y="46665"/>
                  </a:lnTo>
                  <a:lnTo>
                    <a:pt x="108126" y="47868"/>
                  </a:lnTo>
                  <a:lnTo>
                    <a:pt x="108278" y="49180"/>
                  </a:lnTo>
                  <a:lnTo>
                    <a:pt x="108581" y="51694"/>
                  </a:lnTo>
                  <a:lnTo>
                    <a:pt x="109086" y="56829"/>
                  </a:lnTo>
                  <a:lnTo>
                    <a:pt x="109389" y="59343"/>
                  </a:lnTo>
                  <a:lnTo>
                    <a:pt x="109591" y="60655"/>
                  </a:lnTo>
                  <a:lnTo>
                    <a:pt x="109793" y="61858"/>
                  </a:lnTo>
                  <a:lnTo>
                    <a:pt x="109793" y="61858"/>
                  </a:lnTo>
                  <a:lnTo>
                    <a:pt x="108328" y="59890"/>
                  </a:lnTo>
                  <a:lnTo>
                    <a:pt x="106913" y="57704"/>
                  </a:lnTo>
                  <a:lnTo>
                    <a:pt x="104084" y="53113"/>
                  </a:lnTo>
                  <a:lnTo>
                    <a:pt x="103376" y="52130"/>
                  </a:lnTo>
                  <a:lnTo>
                    <a:pt x="102618" y="51038"/>
                  </a:lnTo>
                  <a:lnTo>
                    <a:pt x="101810" y="50163"/>
                  </a:lnTo>
                  <a:lnTo>
                    <a:pt x="101002" y="49289"/>
                  </a:lnTo>
                  <a:lnTo>
                    <a:pt x="99435" y="47650"/>
                  </a:lnTo>
                  <a:lnTo>
                    <a:pt x="97818" y="46009"/>
                  </a:lnTo>
                  <a:lnTo>
                    <a:pt x="96303" y="44370"/>
                  </a:lnTo>
                  <a:lnTo>
                    <a:pt x="94989" y="42951"/>
                  </a:lnTo>
                  <a:lnTo>
                    <a:pt x="93676" y="41421"/>
                  </a:lnTo>
                  <a:lnTo>
                    <a:pt x="92159" y="39781"/>
                  </a:lnTo>
                  <a:lnTo>
                    <a:pt x="91200" y="38797"/>
                  </a:lnTo>
                  <a:lnTo>
                    <a:pt x="90694" y="38251"/>
                  </a:lnTo>
                  <a:lnTo>
                    <a:pt x="90239" y="37704"/>
                  </a:lnTo>
                  <a:lnTo>
                    <a:pt x="89835" y="37048"/>
                  </a:lnTo>
                  <a:lnTo>
                    <a:pt x="89431" y="36174"/>
                  </a:lnTo>
                  <a:lnTo>
                    <a:pt x="89128" y="35300"/>
                  </a:lnTo>
                  <a:lnTo>
                    <a:pt x="88926" y="34317"/>
                  </a:lnTo>
                  <a:lnTo>
                    <a:pt x="88623" y="32567"/>
                  </a:lnTo>
                  <a:lnTo>
                    <a:pt x="88219" y="30819"/>
                  </a:lnTo>
                  <a:lnTo>
                    <a:pt x="87815" y="29070"/>
                  </a:lnTo>
                  <a:lnTo>
                    <a:pt x="87359" y="27431"/>
                  </a:lnTo>
                  <a:lnTo>
                    <a:pt x="86955" y="26119"/>
                  </a:lnTo>
                  <a:lnTo>
                    <a:pt x="86501" y="24698"/>
                  </a:lnTo>
                  <a:lnTo>
                    <a:pt x="86097" y="23388"/>
                  </a:lnTo>
                  <a:lnTo>
                    <a:pt x="85743" y="22076"/>
                  </a:lnTo>
                  <a:lnTo>
                    <a:pt x="85440" y="20437"/>
                  </a:lnTo>
                  <a:lnTo>
                    <a:pt x="85136" y="18688"/>
                  </a:lnTo>
                  <a:lnTo>
                    <a:pt x="84682" y="15190"/>
                  </a:lnTo>
                  <a:lnTo>
                    <a:pt x="84227" y="11694"/>
                  </a:lnTo>
                  <a:lnTo>
                    <a:pt x="83974" y="9945"/>
                  </a:lnTo>
                  <a:lnTo>
                    <a:pt x="83772" y="9071"/>
                  </a:lnTo>
                  <a:lnTo>
                    <a:pt x="83570" y="8306"/>
                  </a:lnTo>
                  <a:lnTo>
                    <a:pt x="83317" y="7541"/>
                  </a:lnTo>
                  <a:lnTo>
                    <a:pt x="83065" y="6885"/>
                  </a:lnTo>
                  <a:lnTo>
                    <a:pt x="82660" y="5682"/>
                  </a:lnTo>
                  <a:lnTo>
                    <a:pt x="82509" y="5137"/>
                  </a:lnTo>
                  <a:lnTo>
                    <a:pt x="82408" y="4481"/>
                  </a:lnTo>
                  <a:lnTo>
                    <a:pt x="82358" y="3716"/>
                  </a:lnTo>
                  <a:lnTo>
                    <a:pt x="82358" y="2733"/>
                  </a:lnTo>
                  <a:lnTo>
                    <a:pt x="82459" y="1421"/>
                  </a:lnTo>
                  <a:lnTo>
                    <a:pt x="82559" y="328"/>
                  </a:lnTo>
                  <a:lnTo>
                    <a:pt x="82559" y="109"/>
                  </a:lnTo>
                  <a:lnTo>
                    <a:pt x="825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5214952" y="1320209"/>
              <a:ext cx="232477" cy="232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268" y="0"/>
                  </a:moveTo>
                  <a:lnTo>
                    <a:pt x="51825" y="2741"/>
                  </a:lnTo>
                  <a:lnTo>
                    <a:pt x="47723" y="5462"/>
                  </a:lnTo>
                  <a:lnTo>
                    <a:pt x="43641" y="9544"/>
                  </a:lnTo>
                  <a:lnTo>
                    <a:pt x="39539" y="13646"/>
                  </a:lnTo>
                  <a:lnTo>
                    <a:pt x="38179" y="19089"/>
                  </a:lnTo>
                  <a:lnTo>
                    <a:pt x="32736" y="17728"/>
                  </a:lnTo>
                  <a:lnTo>
                    <a:pt x="23191" y="17728"/>
                  </a:lnTo>
                  <a:lnTo>
                    <a:pt x="17728" y="19089"/>
                  </a:lnTo>
                  <a:lnTo>
                    <a:pt x="13646" y="20470"/>
                  </a:lnTo>
                  <a:lnTo>
                    <a:pt x="9544" y="23191"/>
                  </a:lnTo>
                  <a:lnTo>
                    <a:pt x="6823" y="27273"/>
                  </a:lnTo>
                  <a:lnTo>
                    <a:pt x="2741" y="31375"/>
                  </a:lnTo>
                  <a:lnTo>
                    <a:pt x="1380" y="36818"/>
                  </a:lnTo>
                  <a:lnTo>
                    <a:pt x="0" y="40920"/>
                  </a:lnTo>
                  <a:lnTo>
                    <a:pt x="0" y="46363"/>
                  </a:lnTo>
                  <a:lnTo>
                    <a:pt x="0" y="51825"/>
                  </a:lnTo>
                  <a:lnTo>
                    <a:pt x="2741" y="55907"/>
                  </a:lnTo>
                  <a:lnTo>
                    <a:pt x="4101" y="60009"/>
                  </a:lnTo>
                  <a:lnTo>
                    <a:pt x="8184" y="64092"/>
                  </a:lnTo>
                  <a:lnTo>
                    <a:pt x="10925" y="68174"/>
                  </a:lnTo>
                  <a:lnTo>
                    <a:pt x="8184" y="72276"/>
                  </a:lnTo>
                  <a:lnTo>
                    <a:pt x="5462" y="77718"/>
                  </a:lnTo>
                  <a:lnTo>
                    <a:pt x="4101" y="83181"/>
                  </a:lnTo>
                  <a:lnTo>
                    <a:pt x="4101" y="88624"/>
                  </a:lnTo>
                  <a:lnTo>
                    <a:pt x="5462" y="94087"/>
                  </a:lnTo>
                  <a:lnTo>
                    <a:pt x="8184" y="98169"/>
                  </a:lnTo>
                  <a:lnTo>
                    <a:pt x="10925" y="103631"/>
                  </a:lnTo>
                  <a:lnTo>
                    <a:pt x="13646" y="107714"/>
                  </a:lnTo>
                  <a:lnTo>
                    <a:pt x="19089" y="110455"/>
                  </a:lnTo>
                  <a:lnTo>
                    <a:pt x="27273" y="113176"/>
                  </a:lnTo>
                  <a:lnTo>
                    <a:pt x="35457" y="113176"/>
                  </a:lnTo>
                  <a:lnTo>
                    <a:pt x="42281" y="111815"/>
                  </a:lnTo>
                  <a:lnTo>
                    <a:pt x="50465" y="107714"/>
                  </a:lnTo>
                  <a:lnTo>
                    <a:pt x="54547" y="111815"/>
                  </a:lnTo>
                  <a:lnTo>
                    <a:pt x="60009" y="115898"/>
                  </a:lnTo>
                  <a:lnTo>
                    <a:pt x="65452" y="118619"/>
                  </a:lnTo>
                  <a:lnTo>
                    <a:pt x="69554" y="120000"/>
                  </a:lnTo>
                  <a:lnTo>
                    <a:pt x="74997" y="120000"/>
                  </a:lnTo>
                  <a:lnTo>
                    <a:pt x="80460" y="118619"/>
                  </a:lnTo>
                  <a:lnTo>
                    <a:pt x="85903" y="117258"/>
                  </a:lnTo>
                  <a:lnTo>
                    <a:pt x="90004" y="113176"/>
                  </a:lnTo>
                  <a:lnTo>
                    <a:pt x="94087" y="110455"/>
                  </a:lnTo>
                  <a:lnTo>
                    <a:pt x="96808" y="104992"/>
                  </a:lnTo>
                  <a:lnTo>
                    <a:pt x="99549" y="99549"/>
                  </a:lnTo>
                  <a:lnTo>
                    <a:pt x="100910" y="94087"/>
                  </a:lnTo>
                  <a:lnTo>
                    <a:pt x="100910" y="88624"/>
                  </a:lnTo>
                  <a:lnTo>
                    <a:pt x="99549" y="83181"/>
                  </a:lnTo>
                  <a:lnTo>
                    <a:pt x="104992" y="81820"/>
                  </a:lnTo>
                  <a:lnTo>
                    <a:pt x="109094" y="79079"/>
                  </a:lnTo>
                  <a:lnTo>
                    <a:pt x="113176" y="74997"/>
                  </a:lnTo>
                  <a:lnTo>
                    <a:pt x="115898" y="70915"/>
                  </a:lnTo>
                  <a:lnTo>
                    <a:pt x="118639" y="65452"/>
                  </a:lnTo>
                  <a:lnTo>
                    <a:pt x="120000" y="60009"/>
                  </a:lnTo>
                  <a:lnTo>
                    <a:pt x="120000" y="54547"/>
                  </a:lnTo>
                  <a:lnTo>
                    <a:pt x="118639" y="49084"/>
                  </a:lnTo>
                  <a:lnTo>
                    <a:pt x="117258" y="45002"/>
                  </a:lnTo>
                  <a:lnTo>
                    <a:pt x="114537" y="39539"/>
                  </a:lnTo>
                  <a:lnTo>
                    <a:pt x="110455" y="35457"/>
                  </a:lnTo>
                  <a:lnTo>
                    <a:pt x="104992" y="32736"/>
                  </a:lnTo>
                  <a:lnTo>
                    <a:pt x="99549" y="29995"/>
                  </a:lnTo>
                  <a:lnTo>
                    <a:pt x="92726" y="29995"/>
                  </a:lnTo>
                  <a:lnTo>
                    <a:pt x="91365" y="21830"/>
                  </a:lnTo>
                  <a:lnTo>
                    <a:pt x="88624" y="13646"/>
                  </a:lnTo>
                  <a:lnTo>
                    <a:pt x="84542" y="8184"/>
                  </a:lnTo>
                  <a:lnTo>
                    <a:pt x="77718" y="2741"/>
                  </a:lnTo>
                  <a:lnTo>
                    <a:pt x="72276" y="1380"/>
                  </a:lnTo>
                  <a:lnTo>
                    <a:pt x="66813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5259842" y="1380955"/>
              <a:ext cx="126840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518" y="37"/>
                  </a:moveTo>
                  <a:lnTo>
                    <a:pt x="32530" y="5243"/>
                  </a:lnTo>
                  <a:lnTo>
                    <a:pt x="32530" y="10449"/>
                  </a:lnTo>
                  <a:lnTo>
                    <a:pt x="35024" y="15655"/>
                  </a:lnTo>
                  <a:lnTo>
                    <a:pt x="40012" y="18296"/>
                  </a:lnTo>
                  <a:lnTo>
                    <a:pt x="47493" y="33913"/>
                  </a:lnTo>
                  <a:lnTo>
                    <a:pt x="52518" y="44363"/>
                  </a:lnTo>
                  <a:lnTo>
                    <a:pt x="52518" y="46966"/>
                  </a:lnTo>
                  <a:lnTo>
                    <a:pt x="52518" y="52172"/>
                  </a:lnTo>
                  <a:lnTo>
                    <a:pt x="35024" y="44363"/>
                  </a:lnTo>
                  <a:lnTo>
                    <a:pt x="20024" y="36554"/>
                  </a:lnTo>
                  <a:lnTo>
                    <a:pt x="17530" y="31310"/>
                  </a:lnTo>
                  <a:lnTo>
                    <a:pt x="15036" y="28707"/>
                  </a:lnTo>
                  <a:lnTo>
                    <a:pt x="10012" y="26104"/>
                  </a:lnTo>
                  <a:lnTo>
                    <a:pt x="5024" y="26104"/>
                  </a:lnTo>
                  <a:lnTo>
                    <a:pt x="36" y="31310"/>
                  </a:lnTo>
                  <a:lnTo>
                    <a:pt x="36" y="36554"/>
                  </a:lnTo>
                  <a:lnTo>
                    <a:pt x="36" y="39157"/>
                  </a:lnTo>
                  <a:lnTo>
                    <a:pt x="5024" y="44363"/>
                  </a:lnTo>
                  <a:lnTo>
                    <a:pt x="17530" y="44363"/>
                  </a:lnTo>
                  <a:lnTo>
                    <a:pt x="35024" y="49569"/>
                  </a:lnTo>
                  <a:lnTo>
                    <a:pt x="47493" y="54812"/>
                  </a:lnTo>
                  <a:lnTo>
                    <a:pt x="52518" y="60018"/>
                  </a:lnTo>
                  <a:lnTo>
                    <a:pt x="47493" y="62621"/>
                  </a:lnTo>
                  <a:lnTo>
                    <a:pt x="35024" y="67827"/>
                  </a:lnTo>
                  <a:lnTo>
                    <a:pt x="17530" y="75674"/>
                  </a:lnTo>
                  <a:lnTo>
                    <a:pt x="12542" y="73033"/>
                  </a:lnTo>
                  <a:lnTo>
                    <a:pt x="12542" y="70430"/>
                  </a:lnTo>
                  <a:lnTo>
                    <a:pt x="7518" y="70430"/>
                  </a:lnTo>
                  <a:lnTo>
                    <a:pt x="2530" y="73033"/>
                  </a:lnTo>
                  <a:lnTo>
                    <a:pt x="2530" y="80880"/>
                  </a:lnTo>
                  <a:lnTo>
                    <a:pt x="5024" y="83483"/>
                  </a:lnTo>
                  <a:lnTo>
                    <a:pt x="7518" y="86086"/>
                  </a:lnTo>
                  <a:lnTo>
                    <a:pt x="12542" y="86086"/>
                  </a:lnTo>
                  <a:lnTo>
                    <a:pt x="22518" y="80880"/>
                  </a:lnTo>
                  <a:lnTo>
                    <a:pt x="40012" y="70430"/>
                  </a:lnTo>
                  <a:lnTo>
                    <a:pt x="50024" y="67827"/>
                  </a:lnTo>
                  <a:lnTo>
                    <a:pt x="55012" y="67827"/>
                  </a:lnTo>
                  <a:lnTo>
                    <a:pt x="37518" y="88689"/>
                  </a:lnTo>
                  <a:lnTo>
                    <a:pt x="25012" y="104344"/>
                  </a:lnTo>
                  <a:lnTo>
                    <a:pt x="22518" y="106947"/>
                  </a:lnTo>
                  <a:lnTo>
                    <a:pt x="20024" y="114794"/>
                  </a:lnTo>
                  <a:lnTo>
                    <a:pt x="22518" y="117397"/>
                  </a:lnTo>
                  <a:lnTo>
                    <a:pt x="25012" y="119999"/>
                  </a:lnTo>
                  <a:lnTo>
                    <a:pt x="30000" y="119999"/>
                  </a:lnTo>
                  <a:lnTo>
                    <a:pt x="35024" y="117397"/>
                  </a:lnTo>
                  <a:lnTo>
                    <a:pt x="35024" y="114794"/>
                  </a:lnTo>
                  <a:lnTo>
                    <a:pt x="35024" y="109550"/>
                  </a:lnTo>
                  <a:lnTo>
                    <a:pt x="45000" y="88689"/>
                  </a:lnTo>
                  <a:lnTo>
                    <a:pt x="55012" y="75674"/>
                  </a:lnTo>
                  <a:lnTo>
                    <a:pt x="60000" y="67827"/>
                  </a:lnTo>
                  <a:lnTo>
                    <a:pt x="62493" y="83483"/>
                  </a:lnTo>
                  <a:lnTo>
                    <a:pt x="62493" y="101741"/>
                  </a:lnTo>
                  <a:lnTo>
                    <a:pt x="62493" y="104344"/>
                  </a:lnTo>
                  <a:lnTo>
                    <a:pt x="60000" y="106947"/>
                  </a:lnTo>
                  <a:lnTo>
                    <a:pt x="60000" y="112191"/>
                  </a:lnTo>
                  <a:lnTo>
                    <a:pt x="60000" y="117397"/>
                  </a:lnTo>
                  <a:lnTo>
                    <a:pt x="64987" y="119999"/>
                  </a:lnTo>
                  <a:lnTo>
                    <a:pt x="70012" y="117397"/>
                  </a:lnTo>
                  <a:lnTo>
                    <a:pt x="72506" y="114794"/>
                  </a:lnTo>
                  <a:lnTo>
                    <a:pt x="72506" y="109550"/>
                  </a:lnTo>
                  <a:lnTo>
                    <a:pt x="70012" y="93932"/>
                  </a:lnTo>
                  <a:lnTo>
                    <a:pt x="67518" y="78277"/>
                  </a:lnTo>
                  <a:lnTo>
                    <a:pt x="67518" y="70430"/>
                  </a:lnTo>
                  <a:lnTo>
                    <a:pt x="67518" y="67827"/>
                  </a:lnTo>
                  <a:lnTo>
                    <a:pt x="70012" y="70430"/>
                  </a:lnTo>
                  <a:lnTo>
                    <a:pt x="75000" y="75674"/>
                  </a:lnTo>
                  <a:lnTo>
                    <a:pt x="85012" y="83483"/>
                  </a:lnTo>
                  <a:lnTo>
                    <a:pt x="87506" y="88689"/>
                  </a:lnTo>
                  <a:lnTo>
                    <a:pt x="90000" y="93932"/>
                  </a:lnTo>
                  <a:lnTo>
                    <a:pt x="92493" y="96535"/>
                  </a:lnTo>
                  <a:lnTo>
                    <a:pt x="97481" y="96535"/>
                  </a:lnTo>
                  <a:lnTo>
                    <a:pt x="102469" y="93932"/>
                  </a:lnTo>
                  <a:lnTo>
                    <a:pt x="105000" y="91292"/>
                  </a:lnTo>
                  <a:lnTo>
                    <a:pt x="105000" y="88689"/>
                  </a:lnTo>
                  <a:lnTo>
                    <a:pt x="102469" y="86086"/>
                  </a:lnTo>
                  <a:lnTo>
                    <a:pt x="97481" y="80880"/>
                  </a:lnTo>
                  <a:lnTo>
                    <a:pt x="92493" y="80880"/>
                  </a:lnTo>
                  <a:lnTo>
                    <a:pt x="85012" y="75674"/>
                  </a:lnTo>
                  <a:lnTo>
                    <a:pt x="79987" y="70430"/>
                  </a:lnTo>
                  <a:lnTo>
                    <a:pt x="75000" y="65224"/>
                  </a:lnTo>
                  <a:lnTo>
                    <a:pt x="75000" y="60018"/>
                  </a:lnTo>
                  <a:lnTo>
                    <a:pt x="75000" y="57415"/>
                  </a:lnTo>
                  <a:lnTo>
                    <a:pt x="92493" y="57415"/>
                  </a:lnTo>
                  <a:lnTo>
                    <a:pt x="102469" y="54812"/>
                  </a:lnTo>
                  <a:lnTo>
                    <a:pt x="114975" y="60018"/>
                  </a:lnTo>
                  <a:lnTo>
                    <a:pt x="119963" y="57415"/>
                  </a:lnTo>
                  <a:lnTo>
                    <a:pt x="119963" y="54812"/>
                  </a:lnTo>
                  <a:lnTo>
                    <a:pt x="119963" y="49569"/>
                  </a:lnTo>
                  <a:lnTo>
                    <a:pt x="117469" y="46966"/>
                  </a:lnTo>
                  <a:lnTo>
                    <a:pt x="114975" y="44363"/>
                  </a:lnTo>
                  <a:lnTo>
                    <a:pt x="107493" y="46966"/>
                  </a:lnTo>
                  <a:lnTo>
                    <a:pt x="105000" y="49569"/>
                  </a:lnTo>
                  <a:lnTo>
                    <a:pt x="90000" y="52172"/>
                  </a:lnTo>
                  <a:lnTo>
                    <a:pt x="72506" y="52172"/>
                  </a:lnTo>
                  <a:lnTo>
                    <a:pt x="72506" y="49569"/>
                  </a:lnTo>
                  <a:lnTo>
                    <a:pt x="75000" y="46966"/>
                  </a:lnTo>
                  <a:lnTo>
                    <a:pt x="82481" y="39157"/>
                  </a:lnTo>
                  <a:lnTo>
                    <a:pt x="94987" y="26104"/>
                  </a:lnTo>
                  <a:lnTo>
                    <a:pt x="105000" y="26104"/>
                  </a:lnTo>
                  <a:lnTo>
                    <a:pt x="105000" y="23502"/>
                  </a:lnTo>
                  <a:lnTo>
                    <a:pt x="107493" y="18296"/>
                  </a:lnTo>
                  <a:lnTo>
                    <a:pt x="105000" y="15655"/>
                  </a:lnTo>
                  <a:lnTo>
                    <a:pt x="99975" y="10449"/>
                  </a:lnTo>
                  <a:lnTo>
                    <a:pt x="94987" y="13052"/>
                  </a:lnTo>
                  <a:lnTo>
                    <a:pt x="92493" y="13052"/>
                  </a:lnTo>
                  <a:lnTo>
                    <a:pt x="90000" y="18296"/>
                  </a:lnTo>
                  <a:lnTo>
                    <a:pt x="92493" y="23502"/>
                  </a:lnTo>
                  <a:lnTo>
                    <a:pt x="82481" y="31310"/>
                  </a:lnTo>
                  <a:lnTo>
                    <a:pt x="67518" y="44363"/>
                  </a:lnTo>
                  <a:lnTo>
                    <a:pt x="67518" y="44363"/>
                  </a:lnTo>
                  <a:lnTo>
                    <a:pt x="70012" y="31310"/>
                  </a:lnTo>
                  <a:lnTo>
                    <a:pt x="70012" y="20899"/>
                  </a:lnTo>
                  <a:lnTo>
                    <a:pt x="75000" y="18296"/>
                  </a:lnTo>
                  <a:lnTo>
                    <a:pt x="75000" y="10449"/>
                  </a:lnTo>
                  <a:lnTo>
                    <a:pt x="70012" y="5243"/>
                  </a:lnTo>
                  <a:lnTo>
                    <a:pt x="64987" y="2640"/>
                  </a:lnTo>
                  <a:lnTo>
                    <a:pt x="62493" y="5243"/>
                  </a:lnTo>
                  <a:lnTo>
                    <a:pt x="60000" y="7846"/>
                  </a:lnTo>
                  <a:lnTo>
                    <a:pt x="57506" y="13052"/>
                  </a:lnTo>
                  <a:lnTo>
                    <a:pt x="60000" y="15655"/>
                  </a:lnTo>
                  <a:lnTo>
                    <a:pt x="62493" y="20899"/>
                  </a:lnTo>
                  <a:lnTo>
                    <a:pt x="64987" y="26104"/>
                  </a:lnTo>
                  <a:lnTo>
                    <a:pt x="64987" y="36554"/>
                  </a:lnTo>
                  <a:lnTo>
                    <a:pt x="62493" y="41760"/>
                  </a:lnTo>
                  <a:lnTo>
                    <a:pt x="60000" y="44363"/>
                  </a:lnTo>
                  <a:lnTo>
                    <a:pt x="55012" y="41760"/>
                  </a:lnTo>
                  <a:lnTo>
                    <a:pt x="52518" y="33913"/>
                  </a:lnTo>
                  <a:lnTo>
                    <a:pt x="47493" y="18296"/>
                  </a:lnTo>
                  <a:lnTo>
                    <a:pt x="47493" y="7846"/>
                  </a:lnTo>
                  <a:lnTo>
                    <a:pt x="47493" y="2640"/>
                  </a:lnTo>
                  <a:lnTo>
                    <a:pt x="4250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641762" y="1145879"/>
              <a:ext cx="84547" cy="8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06" y="0"/>
                  </a:moveTo>
                  <a:lnTo>
                    <a:pt x="33782" y="3741"/>
                  </a:lnTo>
                  <a:lnTo>
                    <a:pt x="15020" y="15020"/>
                  </a:lnTo>
                  <a:lnTo>
                    <a:pt x="3795" y="33782"/>
                  </a:lnTo>
                  <a:lnTo>
                    <a:pt x="0" y="45006"/>
                  </a:lnTo>
                  <a:lnTo>
                    <a:pt x="0" y="59972"/>
                  </a:lnTo>
                  <a:lnTo>
                    <a:pt x="0" y="71251"/>
                  </a:lnTo>
                  <a:lnTo>
                    <a:pt x="3795" y="82476"/>
                  </a:lnTo>
                  <a:lnTo>
                    <a:pt x="15020" y="101238"/>
                  </a:lnTo>
                  <a:lnTo>
                    <a:pt x="33782" y="112462"/>
                  </a:lnTo>
                  <a:lnTo>
                    <a:pt x="45006" y="116258"/>
                  </a:lnTo>
                  <a:lnTo>
                    <a:pt x="60027" y="120000"/>
                  </a:lnTo>
                  <a:lnTo>
                    <a:pt x="71251" y="116258"/>
                  </a:lnTo>
                  <a:lnTo>
                    <a:pt x="82476" y="112462"/>
                  </a:lnTo>
                  <a:lnTo>
                    <a:pt x="101238" y="101238"/>
                  </a:lnTo>
                  <a:lnTo>
                    <a:pt x="112516" y="82476"/>
                  </a:lnTo>
                  <a:lnTo>
                    <a:pt x="116258" y="71251"/>
                  </a:lnTo>
                  <a:lnTo>
                    <a:pt x="120000" y="59972"/>
                  </a:lnTo>
                  <a:lnTo>
                    <a:pt x="116258" y="45006"/>
                  </a:lnTo>
                  <a:lnTo>
                    <a:pt x="112516" y="33782"/>
                  </a:lnTo>
                  <a:lnTo>
                    <a:pt x="101238" y="15020"/>
                  </a:lnTo>
                  <a:lnTo>
                    <a:pt x="82476" y="3741"/>
                  </a:lnTo>
                  <a:lnTo>
                    <a:pt x="71251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6358695" y="971550"/>
              <a:ext cx="570591" cy="13445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996" y="0"/>
                  </a:moveTo>
                  <a:lnTo>
                    <a:pt x="74442" y="709"/>
                  </a:lnTo>
                  <a:lnTo>
                    <a:pt x="73888" y="1179"/>
                  </a:lnTo>
                  <a:lnTo>
                    <a:pt x="71108" y="2120"/>
                  </a:lnTo>
                  <a:lnTo>
                    <a:pt x="67773" y="2830"/>
                  </a:lnTo>
                  <a:lnTo>
                    <a:pt x="64447" y="3300"/>
                  </a:lnTo>
                  <a:lnTo>
                    <a:pt x="62221" y="4715"/>
                  </a:lnTo>
                  <a:lnTo>
                    <a:pt x="59995" y="6130"/>
                  </a:lnTo>
                  <a:lnTo>
                    <a:pt x="57223" y="7307"/>
                  </a:lnTo>
                  <a:lnTo>
                    <a:pt x="54443" y="8251"/>
                  </a:lnTo>
                  <a:lnTo>
                    <a:pt x="51663" y="8957"/>
                  </a:lnTo>
                  <a:lnTo>
                    <a:pt x="48891" y="9666"/>
                  </a:lnTo>
                  <a:lnTo>
                    <a:pt x="43886" y="10608"/>
                  </a:lnTo>
                  <a:lnTo>
                    <a:pt x="38888" y="11082"/>
                  </a:lnTo>
                  <a:lnTo>
                    <a:pt x="34445" y="11317"/>
                  </a:lnTo>
                  <a:lnTo>
                    <a:pt x="30002" y="11317"/>
                  </a:lnTo>
                  <a:lnTo>
                    <a:pt x="27776" y="12967"/>
                  </a:lnTo>
                  <a:lnTo>
                    <a:pt x="26667" y="15323"/>
                  </a:lnTo>
                  <a:lnTo>
                    <a:pt x="26113" y="17444"/>
                  </a:lnTo>
                  <a:lnTo>
                    <a:pt x="26113" y="19569"/>
                  </a:lnTo>
                  <a:lnTo>
                    <a:pt x="26667" y="21925"/>
                  </a:lnTo>
                  <a:lnTo>
                    <a:pt x="23887" y="22395"/>
                  </a:lnTo>
                  <a:lnTo>
                    <a:pt x="21115" y="22869"/>
                  </a:lnTo>
                  <a:lnTo>
                    <a:pt x="18889" y="23811"/>
                  </a:lnTo>
                  <a:lnTo>
                    <a:pt x="16117" y="24990"/>
                  </a:lnTo>
                  <a:lnTo>
                    <a:pt x="14446" y="26170"/>
                  </a:lnTo>
                  <a:lnTo>
                    <a:pt x="13337" y="28056"/>
                  </a:lnTo>
                  <a:lnTo>
                    <a:pt x="13337" y="28997"/>
                  </a:lnTo>
                  <a:lnTo>
                    <a:pt x="13892" y="29942"/>
                  </a:lnTo>
                  <a:lnTo>
                    <a:pt x="14446" y="31118"/>
                  </a:lnTo>
                  <a:lnTo>
                    <a:pt x="15555" y="32062"/>
                  </a:lnTo>
                  <a:lnTo>
                    <a:pt x="15555" y="32298"/>
                  </a:lnTo>
                  <a:lnTo>
                    <a:pt x="16117" y="32298"/>
                  </a:lnTo>
                  <a:lnTo>
                    <a:pt x="16672" y="31827"/>
                  </a:lnTo>
                  <a:lnTo>
                    <a:pt x="17781" y="31118"/>
                  </a:lnTo>
                  <a:lnTo>
                    <a:pt x="21115" y="29706"/>
                  </a:lnTo>
                  <a:lnTo>
                    <a:pt x="24449" y="28762"/>
                  </a:lnTo>
                  <a:lnTo>
                    <a:pt x="27776" y="27817"/>
                  </a:lnTo>
                  <a:lnTo>
                    <a:pt x="32227" y="27347"/>
                  </a:lnTo>
                  <a:lnTo>
                    <a:pt x="39442" y="27347"/>
                  </a:lnTo>
                  <a:lnTo>
                    <a:pt x="42777" y="27582"/>
                  </a:lnTo>
                  <a:lnTo>
                    <a:pt x="46111" y="28056"/>
                  </a:lnTo>
                  <a:lnTo>
                    <a:pt x="48891" y="28762"/>
                  </a:lnTo>
                  <a:lnTo>
                    <a:pt x="51663" y="29232"/>
                  </a:lnTo>
                  <a:lnTo>
                    <a:pt x="56107" y="30883"/>
                  </a:lnTo>
                  <a:lnTo>
                    <a:pt x="57778" y="31357"/>
                  </a:lnTo>
                  <a:lnTo>
                    <a:pt x="59441" y="31357"/>
                  </a:lnTo>
                  <a:lnTo>
                    <a:pt x="60558" y="31118"/>
                  </a:lnTo>
                  <a:lnTo>
                    <a:pt x="61667" y="30647"/>
                  </a:lnTo>
                  <a:lnTo>
                    <a:pt x="65001" y="28526"/>
                  </a:lnTo>
                  <a:lnTo>
                    <a:pt x="66110" y="27582"/>
                  </a:lnTo>
                  <a:lnTo>
                    <a:pt x="66664" y="26406"/>
                  </a:lnTo>
                  <a:lnTo>
                    <a:pt x="66664" y="25226"/>
                  </a:lnTo>
                  <a:lnTo>
                    <a:pt x="66664" y="24281"/>
                  </a:lnTo>
                  <a:lnTo>
                    <a:pt x="65556" y="21690"/>
                  </a:lnTo>
                  <a:lnTo>
                    <a:pt x="63884" y="20039"/>
                  </a:lnTo>
                  <a:lnTo>
                    <a:pt x="62221" y="18389"/>
                  </a:lnTo>
                  <a:lnTo>
                    <a:pt x="59441" y="16739"/>
                  </a:lnTo>
                  <a:lnTo>
                    <a:pt x="57223" y="15323"/>
                  </a:lnTo>
                  <a:lnTo>
                    <a:pt x="58332" y="15559"/>
                  </a:lnTo>
                  <a:lnTo>
                    <a:pt x="59995" y="16033"/>
                  </a:lnTo>
                  <a:lnTo>
                    <a:pt x="63330" y="17918"/>
                  </a:lnTo>
                  <a:lnTo>
                    <a:pt x="65556" y="19330"/>
                  </a:lnTo>
                  <a:lnTo>
                    <a:pt x="67219" y="20745"/>
                  </a:lnTo>
                  <a:lnTo>
                    <a:pt x="68336" y="22160"/>
                  </a:lnTo>
                  <a:lnTo>
                    <a:pt x="68890" y="23575"/>
                  </a:lnTo>
                  <a:lnTo>
                    <a:pt x="69444" y="24990"/>
                  </a:lnTo>
                  <a:lnTo>
                    <a:pt x="68890" y="26641"/>
                  </a:lnTo>
                  <a:lnTo>
                    <a:pt x="68336" y="28056"/>
                  </a:lnTo>
                  <a:lnTo>
                    <a:pt x="66664" y="29232"/>
                  </a:lnTo>
                  <a:lnTo>
                    <a:pt x="65001" y="30647"/>
                  </a:lnTo>
                  <a:lnTo>
                    <a:pt x="63330" y="31827"/>
                  </a:lnTo>
                  <a:lnTo>
                    <a:pt x="60558" y="32768"/>
                  </a:lnTo>
                  <a:lnTo>
                    <a:pt x="57778" y="33713"/>
                  </a:lnTo>
                  <a:lnTo>
                    <a:pt x="56107" y="32533"/>
                  </a:lnTo>
                  <a:lnTo>
                    <a:pt x="53335" y="31592"/>
                  </a:lnTo>
                  <a:lnTo>
                    <a:pt x="48337" y="29942"/>
                  </a:lnTo>
                  <a:lnTo>
                    <a:pt x="45557" y="29232"/>
                  </a:lnTo>
                  <a:lnTo>
                    <a:pt x="42777" y="28762"/>
                  </a:lnTo>
                  <a:lnTo>
                    <a:pt x="39997" y="28291"/>
                  </a:lnTo>
                  <a:lnTo>
                    <a:pt x="34445" y="28291"/>
                  </a:lnTo>
                  <a:lnTo>
                    <a:pt x="31665" y="28526"/>
                  </a:lnTo>
                  <a:lnTo>
                    <a:pt x="28893" y="28762"/>
                  </a:lnTo>
                  <a:lnTo>
                    <a:pt x="26113" y="29468"/>
                  </a:lnTo>
                  <a:lnTo>
                    <a:pt x="23887" y="29942"/>
                  </a:lnTo>
                  <a:lnTo>
                    <a:pt x="22224" y="30883"/>
                  </a:lnTo>
                  <a:lnTo>
                    <a:pt x="18335" y="32533"/>
                  </a:lnTo>
                  <a:lnTo>
                    <a:pt x="15555" y="34657"/>
                  </a:lnTo>
                  <a:lnTo>
                    <a:pt x="12783" y="37014"/>
                  </a:lnTo>
                  <a:lnTo>
                    <a:pt x="11112" y="39370"/>
                  </a:lnTo>
                  <a:lnTo>
                    <a:pt x="10003" y="41729"/>
                  </a:lnTo>
                  <a:lnTo>
                    <a:pt x="10003" y="42671"/>
                  </a:lnTo>
                  <a:lnTo>
                    <a:pt x="6114" y="43380"/>
                  </a:lnTo>
                  <a:lnTo>
                    <a:pt x="2225" y="44556"/>
                  </a:lnTo>
                  <a:lnTo>
                    <a:pt x="1116" y="44791"/>
                  </a:lnTo>
                  <a:lnTo>
                    <a:pt x="562" y="45265"/>
                  </a:lnTo>
                  <a:lnTo>
                    <a:pt x="0" y="45971"/>
                  </a:lnTo>
                  <a:lnTo>
                    <a:pt x="562" y="46442"/>
                  </a:lnTo>
                  <a:lnTo>
                    <a:pt x="1116" y="46916"/>
                  </a:lnTo>
                  <a:lnTo>
                    <a:pt x="1671" y="47386"/>
                  </a:lnTo>
                  <a:lnTo>
                    <a:pt x="2780" y="47622"/>
                  </a:lnTo>
                  <a:lnTo>
                    <a:pt x="4451" y="47622"/>
                  </a:lnTo>
                  <a:lnTo>
                    <a:pt x="6668" y="47386"/>
                  </a:lnTo>
                  <a:lnTo>
                    <a:pt x="13892" y="47151"/>
                  </a:lnTo>
                  <a:lnTo>
                    <a:pt x="22224" y="46916"/>
                  </a:lnTo>
                  <a:lnTo>
                    <a:pt x="23887" y="47857"/>
                  </a:lnTo>
                  <a:lnTo>
                    <a:pt x="26667" y="48802"/>
                  </a:lnTo>
                  <a:lnTo>
                    <a:pt x="28893" y="49507"/>
                  </a:lnTo>
                  <a:lnTo>
                    <a:pt x="31665" y="50217"/>
                  </a:lnTo>
                  <a:lnTo>
                    <a:pt x="38334" y="51393"/>
                  </a:lnTo>
                  <a:lnTo>
                    <a:pt x="45003" y="52102"/>
                  </a:lnTo>
                  <a:lnTo>
                    <a:pt x="52226" y="52573"/>
                  </a:lnTo>
                  <a:lnTo>
                    <a:pt x="59441" y="52808"/>
                  </a:lnTo>
                  <a:lnTo>
                    <a:pt x="72224" y="52808"/>
                  </a:lnTo>
                  <a:lnTo>
                    <a:pt x="80557" y="65541"/>
                  </a:lnTo>
                  <a:lnTo>
                    <a:pt x="84445" y="70727"/>
                  </a:lnTo>
                  <a:lnTo>
                    <a:pt x="88889" y="75678"/>
                  </a:lnTo>
                  <a:lnTo>
                    <a:pt x="93332" y="80864"/>
                  </a:lnTo>
                  <a:lnTo>
                    <a:pt x="96666" y="86051"/>
                  </a:lnTo>
                  <a:lnTo>
                    <a:pt x="99993" y="91708"/>
                  </a:lnTo>
                  <a:lnTo>
                    <a:pt x="101664" y="94773"/>
                  </a:lnTo>
                  <a:lnTo>
                    <a:pt x="102218" y="97839"/>
                  </a:lnTo>
                  <a:lnTo>
                    <a:pt x="102773" y="100901"/>
                  </a:lnTo>
                  <a:lnTo>
                    <a:pt x="102218" y="103966"/>
                  </a:lnTo>
                  <a:lnTo>
                    <a:pt x="100555" y="106796"/>
                  </a:lnTo>
                  <a:lnTo>
                    <a:pt x="99438" y="108212"/>
                  </a:lnTo>
                  <a:lnTo>
                    <a:pt x="97775" y="109388"/>
                  </a:lnTo>
                  <a:lnTo>
                    <a:pt x="95550" y="110568"/>
                  </a:lnTo>
                  <a:lnTo>
                    <a:pt x="93332" y="111748"/>
                  </a:lnTo>
                  <a:lnTo>
                    <a:pt x="91106" y="112453"/>
                  </a:lnTo>
                  <a:lnTo>
                    <a:pt x="88334" y="113398"/>
                  </a:lnTo>
                  <a:lnTo>
                    <a:pt x="85000" y="113869"/>
                  </a:lnTo>
                  <a:lnTo>
                    <a:pt x="82220" y="114104"/>
                  </a:lnTo>
                  <a:lnTo>
                    <a:pt x="78885" y="114339"/>
                  </a:lnTo>
                  <a:lnTo>
                    <a:pt x="75551" y="114104"/>
                  </a:lnTo>
                  <a:lnTo>
                    <a:pt x="72779" y="113633"/>
                  </a:lnTo>
                  <a:lnTo>
                    <a:pt x="69999" y="112689"/>
                  </a:lnTo>
                  <a:lnTo>
                    <a:pt x="67773" y="111748"/>
                  </a:lnTo>
                  <a:lnTo>
                    <a:pt x="66110" y="110568"/>
                  </a:lnTo>
                  <a:lnTo>
                    <a:pt x="65556" y="109862"/>
                  </a:lnTo>
                  <a:lnTo>
                    <a:pt x="65001" y="108917"/>
                  </a:lnTo>
                  <a:lnTo>
                    <a:pt x="65001" y="107976"/>
                  </a:lnTo>
                  <a:lnTo>
                    <a:pt x="65001" y="107032"/>
                  </a:lnTo>
                  <a:lnTo>
                    <a:pt x="68336" y="105617"/>
                  </a:lnTo>
                  <a:lnTo>
                    <a:pt x="69999" y="105146"/>
                  </a:lnTo>
                  <a:lnTo>
                    <a:pt x="72224" y="105146"/>
                  </a:lnTo>
                  <a:lnTo>
                    <a:pt x="72779" y="105381"/>
                  </a:lnTo>
                  <a:lnTo>
                    <a:pt x="73333" y="105852"/>
                  </a:lnTo>
                  <a:lnTo>
                    <a:pt x="73888" y="106561"/>
                  </a:lnTo>
                  <a:lnTo>
                    <a:pt x="74442" y="107267"/>
                  </a:lnTo>
                  <a:lnTo>
                    <a:pt x="75551" y="107976"/>
                  </a:lnTo>
                  <a:lnTo>
                    <a:pt x="76668" y="108212"/>
                  </a:lnTo>
                  <a:lnTo>
                    <a:pt x="78331" y="108447"/>
                  </a:lnTo>
                  <a:lnTo>
                    <a:pt x="79994" y="108447"/>
                  </a:lnTo>
                  <a:lnTo>
                    <a:pt x="81111" y="108212"/>
                  </a:lnTo>
                  <a:lnTo>
                    <a:pt x="82220" y="107738"/>
                  </a:lnTo>
                  <a:lnTo>
                    <a:pt x="83329" y="107032"/>
                  </a:lnTo>
                  <a:lnTo>
                    <a:pt x="83329" y="105852"/>
                  </a:lnTo>
                  <a:lnTo>
                    <a:pt x="83329" y="104440"/>
                  </a:lnTo>
                  <a:lnTo>
                    <a:pt x="82220" y="103260"/>
                  </a:lnTo>
                  <a:lnTo>
                    <a:pt x="81111" y="102081"/>
                  </a:lnTo>
                  <a:lnTo>
                    <a:pt x="79440" y="101140"/>
                  </a:lnTo>
                  <a:lnTo>
                    <a:pt x="76668" y="100430"/>
                  </a:lnTo>
                  <a:lnTo>
                    <a:pt x="73888" y="99960"/>
                  </a:lnTo>
                  <a:lnTo>
                    <a:pt x="70553" y="99724"/>
                  </a:lnTo>
                  <a:lnTo>
                    <a:pt x="67219" y="99724"/>
                  </a:lnTo>
                  <a:lnTo>
                    <a:pt x="63884" y="100195"/>
                  </a:lnTo>
                  <a:lnTo>
                    <a:pt x="60558" y="100901"/>
                  </a:lnTo>
                  <a:lnTo>
                    <a:pt x="57778" y="101845"/>
                  </a:lnTo>
                  <a:lnTo>
                    <a:pt x="55552" y="103025"/>
                  </a:lnTo>
                  <a:lnTo>
                    <a:pt x="53335" y="104202"/>
                  </a:lnTo>
                  <a:lnTo>
                    <a:pt x="52226" y="105617"/>
                  </a:lnTo>
                  <a:lnTo>
                    <a:pt x="51109" y="107032"/>
                  </a:lnTo>
                  <a:lnTo>
                    <a:pt x="50555" y="108917"/>
                  </a:lnTo>
                  <a:lnTo>
                    <a:pt x="51109" y="110803"/>
                  </a:lnTo>
                  <a:lnTo>
                    <a:pt x="52226" y="112453"/>
                  </a:lnTo>
                  <a:lnTo>
                    <a:pt x="53335" y="113869"/>
                  </a:lnTo>
                  <a:lnTo>
                    <a:pt x="55552" y="115284"/>
                  </a:lnTo>
                  <a:lnTo>
                    <a:pt x="58332" y="116463"/>
                  </a:lnTo>
                  <a:lnTo>
                    <a:pt x="61112" y="117640"/>
                  </a:lnTo>
                  <a:lnTo>
                    <a:pt x="64447" y="118349"/>
                  </a:lnTo>
                  <a:lnTo>
                    <a:pt x="68336" y="119055"/>
                  </a:lnTo>
                  <a:lnTo>
                    <a:pt x="72224" y="119526"/>
                  </a:lnTo>
                  <a:lnTo>
                    <a:pt x="76105" y="120000"/>
                  </a:lnTo>
                  <a:lnTo>
                    <a:pt x="83883" y="120000"/>
                  </a:lnTo>
                  <a:lnTo>
                    <a:pt x="87772" y="119764"/>
                  </a:lnTo>
                  <a:lnTo>
                    <a:pt x="91661" y="119290"/>
                  </a:lnTo>
                  <a:lnTo>
                    <a:pt x="95550" y="118349"/>
                  </a:lnTo>
                  <a:lnTo>
                    <a:pt x="99993" y="117169"/>
                  </a:lnTo>
                  <a:lnTo>
                    <a:pt x="103882" y="115754"/>
                  </a:lnTo>
                  <a:lnTo>
                    <a:pt x="107216" y="114104"/>
                  </a:lnTo>
                  <a:lnTo>
                    <a:pt x="109442" y="112453"/>
                  </a:lnTo>
                  <a:lnTo>
                    <a:pt x="111659" y="110568"/>
                  </a:lnTo>
                  <a:lnTo>
                    <a:pt x="113331" y="108682"/>
                  </a:lnTo>
                  <a:lnTo>
                    <a:pt x="114439" y="106796"/>
                  </a:lnTo>
                  <a:lnTo>
                    <a:pt x="115548" y="104676"/>
                  </a:lnTo>
                  <a:lnTo>
                    <a:pt x="116103" y="102551"/>
                  </a:lnTo>
                  <a:lnTo>
                    <a:pt x="116103" y="100430"/>
                  </a:lnTo>
                  <a:lnTo>
                    <a:pt x="115548" y="96188"/>
                  </a:lnTo>
                  <a:lnTo>
                    <a:pt x="113885" y="91943"/>
                  </a:lnTo>
                  <a:lnTo>
                    <a:pt x="112214" y="87937"/>
                  </a:lnTo>
                  <a:lnTo>
                    <a:pt x="109442" y="82985"/>
                  </a:lnTo>
                  <a:lnTo>
                    <a:pt x="106107" y="78034"/>
                  </a:lnTo>
                  <a:lnTo>
                    <a:pt x="97775" y="68603"/>
                  </a:lnTo>
                  <a:lnTo>
                    <a:pt x="93886" y="63655"/>
                  </a:lnTo>
                  <a:lnTo>
                    <a:pt x="89997" y="58468"/>
                  </a:lnTo>
                  <a:lnTo>
                    <a:pt x="88334" y="54929"/>
                  </a:lnTo>
                  <a:lnTo>
                    <a:pt x="86663" y="51393"/>
                  </a:lnTo>
                  <a:lnTo>
                    <a:pt x="91106" y="50452"/>
                  </a:lnTo>
                  <a:lnTo>
                    <a:pt x="95550" y="49507"/>
                  </a:lnTo>
                  <a:lnTo>
                    <a:pt x="99438" y="48092"/>
                  </a:lnTo>
                  <a:lnTo>
                    <a:pt x="103327" y="46916"/>
                  </a:lnTo>
                  <a:lnTo>
                    <a:pt x="106662" y="45265"/>
                  </a:lnTo>
                  <a:lnTo>
                    <a:pt x="109996" y="43615"/>
                  </a:lnTo>
                  <a:lnTo>
                    <a:pt x="112214" y="41965"/>
                  </a:lnTo>
                  <a:lnTo>
                    <a:pt x="114439" y="40079"/>
                  </a:lnTo>
                  <a:lnTo>
                    <a:pt x="116665" y="37249"/>
                  </a:lnTo>
                  <a:lnTo>
                    <a:pt x="118328" y="34419"/>
                  </a:lnTo>
                  <a:lnTo>
                    <a:pt x="119437" y="31827"/>
                  </a:lnTo>
                  <a:lnTo>
                    <a:pt x="119991" y="28997"/>
                  </a:lnTo>
                  <a:lnTo>
                    <a:pt x="119437" y="26170"/>
                  </a:lnTo>
                  <a:lnTo>
                    <a:pt x="118883" y="23340"/>
                  </a:lnTo>
                  <a:lnTo>
                    <a:pt x="117219" y="20510"/>
                  </a:lnTo>
                  <a:lnTo>
                    <a:pt x="114994" y="17918"/>
                  </a:lnTo>
                  <a:lnTo>
                    <a:pt x="112776" y="15323"/>
                  </a:lnTo>
                  <a:lnTo>
                    <a:pt x="109442" y="12732"/>
                  </a:lnTo>
                  <a:lnTo>
                    <a:pt x="106107" y="10372"/>
                  </a:lnTo>
                  <a:lnTo>
                    <a:pt x="102218" y="8251"/>
                  </a:lnTo>
                  <a:lnTo>
                    <a:pt x="97775" y="6130"/>
                  </a:lnTo>
                  <a:lnTo>
                    <a:pt x="92778" y="4245"/>
                  </a:lnTo>
                  <a:lnTo>
                    <a:pt x="87217" y="2594"/>
                  </a:lnTo>
                  <a:lnTo>
                    <a:pt x="81665" y="1179"/>
                  </a:lnTo>
                  <a:lnTo>
                    <a:pt x="78331" y="470"/>
                  </a:lnTo>
                  <a:lnTo>
                    <a:pt x="74996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6422077" y="834165"/>
              <a:ext cx="211350" cy="2483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008" y="18"/>
                  </a:moveTo>
                  <a:lnTo>
                    <a:pt x="55509" y="1292"/>
                  </a:lnTo>
                  <a:lnTo>
                    <a:pt x="43514" y="5113"/>
                  </a:lnTo>
                  <a:lnTo>
                    <a:pt x="33015" y="11501"/>
                  </a:lnTo>
                  <a:lnTo>
                    <a:pt x="22516" y="19163"/>
                  </a:lnTo>
                  <a:lnTo>
                    <a:pt x="15010" y="29372"/>
                  </a:lnTo>
                  <a:lnTo>
                    <a:pt x="7527" y="40855"/>
                  </a:lnTo>
                  <a:lnTo>
                    <a:pt x="3015" y="52356"/>
                  </a:lnTo>
                  <a:lnTo>
                    <a:pt x="21" y="63839"/>
                  </a:lnTo>
                  <a:lnTo>
                    <a:pt x="21" y="75323"/>
                  </a:lnTo>
                  <a:lnTo>
                    <a:pt x="3015" y="86806"/>
                  </a:lnTo>
                  <a:lnTo>
                    <a:pt x="7527" y="97015"/>
                  </a:lnTo>
                  <a:lnTo>
                    <a:pt x="13514" y="104676"/>
                  </a:lnTo>
                  <a:lnTo>
                    <a:pt x="21019" y="112338"/>
                  </a:lnTo>
                  <a:lnTo>
                    <a:pt x="31518" y="117452"/>
                  </a:lnTo>
                  <a:lnTo>
                    <a:pt x="42017" y="119999"/>
                  </a:lnTo>
                  <a:lnTo>
                    <a:pt x="54013" y="119999"/>
                  </a:lnTo>
                  <a:lnTo>
                    <a:pt x="66008" y="118726"/>
                  </a:lnTo>
                  <a:lnTo>
                    <a:pt x="78004" y="113612"/>
                  </a:lnTo>
                  <a:lnTo>
                    <a:pt x="88503" y="108516"/>
                  </a:lnTo>
                  <a:lnTo>
                    <a:pt x="97505" y="99581"/>
                  </a:lnTo>
                  <a:lnTo>
                    <a:pt x="106507" y="90646"/>
                  </a:lnTo>
                  <a:lnTo>
                    <a:pt x="113991" y="79163"/>
                  </a:lnTo>
                  <a:lnTo>
                    <a:pt x="118503" y="67661"/>
                  </a:lnTo>
                  <a:lnTo>
                    <a:pt x="119999" y="54904"/>
                  </a:lnTo>
                  <a:lnTo>
                    <a:pt x="119999" y="43421"/>
                  </a:lnTo>
                  <a:lnTo>
                    <a:pt x="118503" y="33212"/>
                  </a:lnTo>
                  <a:lnTo>
                    <a:pt x="113991" y="22984"/>
                  </a:lnTo>
                  <a:lnTo>
                    <a:pt x="108004" y="14049"/>
                  </a:lnTo>
                  <a:lnTo>
                    <a:pt x="99002" y="7679"/>
                  </a:lnTo>
                  <a:lnTo>
                    <a:pt x="90000" y="2566"/>
                  </a:lnTo>
                  <a:lnTo>
                    <a:pt x="7800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6414168" y="791910"/>
              <a:ext cx="293223" cy="295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837" y="26788"/>
                  </a:moveTo>
                  <a:lnTo>
                    <a:pt x="40010" y="27857"/>
                  </a:lnTo>
                  <a:lnTo>
                    <a:pt x="42168" y="28927"/>
                  </a:lnTo>
                  <a:lnTo>
                    <a:pt x="46483" y="32149"/>
                  </a:lnTo>
                  <a:lnTo>
                    <a:pt x="49735" y="35357"/>
                  </a:lnTo>
                  <a:lnTo>
                    <a:pt x="55129" y="38579"/>
                  </a:lnTo>
                  <a:lnTo>
                    <a:pt x="60539" y="40717"/>
                  </a:lnTo>
                  <a:lnTo>
                    <a:pt x="65949" y="40717"/>
                  </a:lnTo>
                  <a:lnTo>
                    <a:pt x="72437" y="41786"/>
                  </a:lnTo>
                  <a:lnTo>
                    <a:pt x="76753" y="42856"/>
                  </a:lnTo>
                  <a:lnTo>
                    <a:pt x="80005" y="45009"/>
                  </a:lnTo>
                  <a:lnTo>
                    <a:pt x="83241" y="48216"/>
                  </a:lnTo>
                  <a:lnTo>
                    <a:pt x="85399" y="51424"/>
                  </a:lnTo>
                  <a:lnTo>
                    <a:pt x="85399" y="55715"/>
                  </a:lnTo>
                  <a:lnTo>
                    <a:pt x="85399" y="58923"/>
                  </a:lnTo>
                  <a:lnTo>
                    <a:pt x="84320" y="63214"/>
                  </a:lnTo>
                  <a:lnTo>
                    <a:pt x="83241" y="66422"/>
                  </a:lnTo>
                  <a:lnTo>
                    <a:pt x="81084" y="68575"/>
                  </a:lnTo>
                  <a:lnTo>
                    <a:pt x="77831" y="70714"/>
                  </a:lnTo>
                  <a:lnTo>
                    <a:pt x="74595" y="72852"/>
                  </a:lnTo>
                  <a:lnTo>
                    <a:pt x="71358" y="73921"/>
                  </a:lnTo>
                  <a:lnTo>
                    <a:pt x="71358" y="70714"/>
                  </a:lnTo>
                  <a:lnTo>
                    <a:pt x="70264" y="68575"/>
                  </a:lnTo>
                  <a:lnTo>
                    <a:pt x="69185" y="66422"/>
                  </a:lnTo>
                  <a:lnTo>
                    <a:pt x="67028" y="64284"/>
                  </a:lnTo>
                  <a:lnTo>
                    <a:pt x="63791" y="63214"/>
                  </a:lnTo>
                  <a:lnTo>
                    <a:pt x="60539" y="63214"/>
                  </a:lnTo>
                  <a:lnTo>
                    <a:pt x="57302" y="64284"/>
                  </a:lnTo>
                  <a:lnTo>
                    <a:pt x="55129" y="65353"/>
                  </a:lnTo>
                  <a:lnTo>
                    <a:pt x="54050" y="66422"/>
                  </a:lnTo>
                  <a:lnTo>
                    <a:pt x="54050" y="69644"/>
                  </a:lnTo>
                  <a:lnTo>
                    <a:pt x="55129" y="71783"/>
                  </a:lnTo>
                  <a:lnTo>
                    <a:pt x="62697" y="71783"/>
                  </a:lnTo>
                  <a:lnTo>
                    <a:pt x="63791" y="72852"/>
                  </a:lnTo>
                  <a:lnTo>
                    <a:pt x="64870" y="74990"/>
                  </a:lnTo>
                  <a:lnTo>
                    <a:pt x="65949" y="76074"/>
                  </a:lnTo>
                  <a:lnTo>
                    <a:pt x="65949" y="80351"/>
                  </a:lnTo>
                  <a:lnTo>
                    <a:pt x="63791" y="84642"/>
                  </a:lnTo>
                  <a:lnTo>
                    <a:pt x="59460" y="91057"/>
                  </a:lnTo>
                  <a:lnTo>
                    <a:pt x="58381" y="91057"/>
                  </a:lnTo>
                  <a:lnTo>
                    <a:pt x="46483" y="92142"/>
                  </a:lnTo>
                  <a:lnTo>
                    <a:pt x="41089" y="92142"/>
                  </a:lnTo>
                  <a:lnTo>
                    <a:pt x="35679" y="91057"/>
                  </a:lnTo>
                  <a:lnTo>
                    <a:pt x="33521" y="89988"/>
                  </a:lnTo>
                  <a:lnTo>
                    <a:pt x="34600" y="84642"/>
                  </a:lnTo>
                  <a:lnTo>
                    <a:pt x="35679" y="80351"/>
                  </a:lnTo>
                  <a:lnTo>
                    <a:pt x="38915" y="77143"/>
                  </a:lnTo>
                  <a:lnTo>
                    <a:pt x="40010" y="77143"/>
                  </a:lnTo>
                  <a:lnTo>
                    <a:pt x="43246" y="76074"/>
                  </a:lnTo>
                  <a:lnTo>
                    <a:pt x="44325" y="73921"/>
                  </a:lnTo>
                  <a:lnTo>
                    <a:pt x="44325" y="71783"/>
                  </a:lnTo>
                  <a:lnTo>
                    <a:pt x="42168" y="69644"/>
                  </a:lnTo>
                  <a:lnTo>
                    <a:pt x="38915" y="68575"/>
                  </a:lnTo>
                  <a:lnTo>
                    <a:pt x="36758" y="68575"/>
                  </a:lnTo>
                  <a:lnTo>
                    <a:pt x="34600" y="69644"/>
                  </a:lnTo>
                  <a:lnTo>
                    <a:pt x="34600" y="72852"/>
                  </a:lnTo>
                  <a:lnTo>
                    <a:pt x="34600" y="74990"/>
                  </a:lnTo>
                  <a:lnTo>
                    <a:pt x="32442" y="79282"/>
                  </a:lnTo>
                  <a:lnTo>
                    <a:pt x="31348" y="83573"/>
                  </a:lnTo>
                  <a:lnTo>
                    <a:pt x="30269" y="88919"/>
                  </a:lnTo>
                  <a:lnTo>
                    <a:pt x="27033" y="86781"/>
                  </a:lnTo>
                  <a:lnTo>
                    <a:pt x="22702" y="83573"/>
                  </a:lnTo>
                  <a:lnTo>
                    <a:pt x="20544" y="81420"/>
                  </a:lnTo>
                  <a:lnTo>
                    <a:pt x="17308" y="78213"/>
                  </a:lnTo>
                  <a:lnTo>
                    <a:pt x="16213" y="72852"/>
                  </a:lnTo>
                  <a:lnTo>
                    <a:pt x="15134" y="69644"/>
                  </a:lnTo>
                  <a:lnTo>
                    <a:pt x="16213" y="65353"/>
                  </a:lnTo>
                  <a:lnTo>
                    <a:pt x="17308" y="62145"/>
                  </a:lnTo>
                  <a:lnTo>
                    <a:pt x="19465" y="58923"/>
                  </a:lnTo>
                  <a:lnTo>
                    <a:pt x="21623" y="56785"/>
                  </a:lnTo>
                  <a:lnTo>
                    <a:pt x="24875" y="54646"/>
                  </a:lnTo>
                  <a:lnTo>
                    <a:pt x="28112" y="54646"/>
                  </a:lnTo>
                  <a:lnTo>
                    <a:pt x="29190" y="55715"/>
                  </a:lnTo>
                  <a:lnTo>
                    <a:pt x="30269" y="56785"/>
                  </a:lnTo>
                  <a:lnTo>
                    <a:pt x="30269" y="57854"/>
                  </a:lnTo>
                  <a:lnTo>
                    <a:pt x="32442" y="59992"/>
                  </a:lnTo>
                  <a:lnTo>
                    <a:pt x="34600" y="59992"/>
                  </a:lnTo>
                  <a:lnTo>
                    <a:pt x="36758" y="58923"/>
                  </a:lnTo>
                  <a:lnTo>
                    <a:pt x="37837" y="56785"/>
                  </a:lnTo>
                  <a:lnTo>
                    <a:pt x="36758" y="53577"/>
                  </a:lnTo>
                  <a:lnTo>
                    <a:pt x="35679" y="50355"/>
                  </a:lnTo>
                  <a:lnTo>
                    <a:pt x="32442" y="48216"/>
                  </a:lnTo>
                  <a:lnTo>
                    <a:pt x="29190" y="47147"/>
                  </a:lnTo>
                  <a:lnTo>
                    <a:pt x="25954" y="47147"/>
                  </a:lnTo>
                  <a:lnTo>
                    <a:pt x="23781" y="49285"/>
                  </a:lnTo>
                  <a:lnTo>
                    <a:pt x="22702" y="46078"/>
                  </a:lnTo>
                  <a:lnTo>
                    <a:pt x="22702" y="41786"/>
                  </a:lnTo>
                  <a:lnTo>
                    <a:pt x="23781" y="38579"/>
                  </a:lnTo>
                  <a:lnTo>
                    <a:pt x="24875" y="34287"/>
                  </a:lnTo>
                  <a:lnTo>
                    <a:pt x="28112" y="30011"/>
                  </a:lnTo>
                  <a:lnTo>
                    <a:pt x="32442" y="27857"/>
                  </a:lnTo>
                  <a:lnTo>
                    <a:pt x="37837" y="26788"/>
                  </a:lnTo>
                  <a:close/>
                  <a:moveTo>
                    <a:pt x="16213" y="81420"/>
                  </a:moveTo>
                  <a:lnTo>
                    <a:pt x="18386" y="85712"/>
                  </a:lnTo>
                  <a:lnTo>
                    <a:pt x="21623" y="88919"/>
                  </a:lnTo>
                  <a:lnTo>
                    <a:pt x="25954" y="92142"/>
                  </a:lnTo>
                  <a:lnTo>
                    <a:pt x="30269" y="94280"/>
                  </a:lnTo>
                  <a:lnTo>
                    <a:pt x="35679" y="96418"/>
                  </a:lnTo>
                  <a:lnTo>
                    <a:pt x="41089" y="97487"/>
                  </a:lnTo>
                  <a:lnTo>
                    <a:pt x="54050" y="97487"/>
                  </a:lnTo>
                  <a:lnTo>
                    <a:pt x="47562" y="102848"/>
                  </a:lnTo>
                  <a:lnTo>
                    <a:pt x="43246" y="104986"/>
                  </a:lnTo>
                  <a:lnTo>
                    <a:pt x="40010" y="106055"/>
                  </a:lnTo>
                  <a:lnTo>
                    <a:pt x="35679" y="107140"/>
                  </a:lnTo>
                  <a:lnTo>
                    <a:pt x="31348" y="107140"/>
                  </a:lnTo>
                  <a:lnTo>
                    <a:pt x="27033" y="106055"/>
                  </a:lnTo>
                  <a:lnTo>
                    <a:pt x="23781" y="103917"/>
                  </a:lnTo>
                  <a:lnTo>
                    <a:pt x="19465" y="99641"/>
                  </a:lnTo>
                  <a:lnTo>
                    <a:pt x="16213" y="94280"/>
                  </a:lnTo>
                  <a:lnTo>
                    <a:pt x="15134" y="88919"/>
                  </a:lnTo>
                  <a:lnTo>
                    <a:pt x="16213" y="81420"/>
                  </a:lnTo>
                  <a:close/>
                  <a:moveTo>
                    <a:pt x="57302" y="15"/>
                  </a:moveTo>
                  <a:lnTo>
                    <a:pt x="49735" y="1084"/>
                  </a:lnTo>
                  <a:lnTo>
                    <a:pt x="42168" y="3222"/>
                  </a:lnTo>
                  <a:lnTo>
                    <a:pt x="34600" y="6445"/>
                  </a:lnTo>
                  <a:lnTo>
                    <a:pt x="27033" y="11790"/>
                  </a:lnTo>
                  <a:lnTo>
                    <a:pt x="21623" y="8583"/>
                  </a:lnTo>
                  <a:lnTo>
                    <a:pt x="15134" y="8583"/>
                  </a:lnTo>
                  <a:lnTo>
                    <a:pt x="11898" y="9652"/>
                  </a:lnTo>
                  <a:lnTo>
                    <a:pt x="7567" y="10721"/>
                  </a:lnTo>
                  <a:lnTo>
                    <a:pt x="4330" y="13928"/>
                  </a:lnTo>
                  <a:lnTo>
                    <a:pt x="2173" y="17151"/>
                  </a:lnTo>
                  <a:lnTo>
                    <a:pt x="0" y="21428"/>
                  </a:lnTo>
                  <a:lnTo>
                    <a:pt x="0" y="26788"/>
                  </a:lnTo>
                  <a:lnTo>
                    <a:pt x="0" y="31080"/>
                  </a:lnTo>
                  <a:lnTo>
                    <a:pt x="1094" y="35357"/>
                  </a:lnTo>
                  <a:lnTo>
                    <a:pt x="3252" y="38579"/>
                  </a:lnTo>
                  <a:lnTo>
                    <a:pt x="6488" y="40717"/>
                  </a:lnTo>
                  <a:lnTo>
                    <a:pt x="3252" y="50355"/>
                  </a:lnTo>
                  <a:lnTo>
                    <a:pt x="1094" y="58923"/>
                  </a:lnTo>
                  <a:lnTo>
                    <a:pt x="0" y="71783"/>
                  </a:lnTo>
                  <a:lnTo>
                    <a:pt x="1094" y="83573"/>
                  </a:lnTo>
                  <a:lnTo>
                    <a:pt x="4330" y="94280"/>
                  </a:lnTo>
                  <a:lnTo>
                    <a:pt x="6488" y="99641"/>
                  </a:lnTo>
                  <a:lnTo>
                    <a:pt x="9740" y="103917"/>
                  </a:lnTo>
                  <a:lnTo>
                    <a:pt x="12977" y="108209"/>
                  </a:lnTo>
                  <a:lnTo>
                    <a:pt x="17308" y="111416"/>
                  </a:lnTo>
                  <a:lnTo>
                    <a:pt x="21623" y="114639"/>
                  </a:lnTo>
                  <a:lnTo>
                    <a:pt x="27033" y="116777"/>
                  </a:lnTo>
                  <a:lnTo>
                    <a:pt x="32442" y="118915"/>
                  </a:lnTo>
                  <a:lnTo>
                    <a:pt x="38915" y="119984"/>
                  </a:lnTo>
                  <a:lnTo>
                    <a:pt x="51893" y="119984"/>
                  </a:lnTo>
                  <a:lnTo>
                    <a:pt x="59460" y="117846"/>
                  </a:lnTo>
                  <a:lnTo>
                    <a:pt x="67028" y="115708"/>
                  </a:lnTo>
                  <a:lnTo>
                    <a:pt x="73516" y="112485"/>
                  </a:lnTo>
                  <a:lnTo>
                    <a:pt x="80005" y="108209"/>
                  </a:lnTo>
                  <a:lnTo>
                    <a:pt x="86478" y="102848"/>
                  </a:lnTo>
                  <a:lnTo>
                    <a:pt x="91887" y="97487"/>
                  </a:lnTo>
                  <a:lnTo>
                    <a:pt x="97297" y="91057"/>
                  </a:lnTo>
                  <a:lnTo>
                    <a:pt x="101613" y="84642"/>
                  </a:lnTo>
                  <a:lnTo>
                    <a:pt x="107022" y="83573"/>
                  </a:lnTo>
                  <a:lnTo>
                    <a:pt x="112432" y="80351"/>
                  </a:lnTo>
                  <a:lnTo>
                    <a:pt x="116747" y="77143"/>
                  </a:lnTo>
                  <a:lnTo>
                    <a:pt x="120000" y="71783"/>
                  </a:lnTo>
                  <a:lnTo>
                    <a:pt x="120000" y="66422"/>
                  </a:lnTo>
                  <a:lnTo>
                    <a:pt x="118921" y="61076"/>
                  </a:lnTo>
                  <a:lnTo>
                    <a:pt x="115669" y="56785"/>
                  </a:lnTo>
                  <a:lnTo>
                    <a:pt x="111353" y="53577"/>
                  </a:lnTo>
                  <a:lnTo>
                    <a:pt x="111353" y="48216"/>
                  </a:lnTo>
                  <a:lnTo>
                    <a:pt x="110274" y="41786"/>
                  </a:lnTo>
                  <a:lnTo>
                    <a:pt x="109180" y="35357"/>
                  </a:lnTo>
                  <a:lnTo>
                    <a:pt x="107022" y="30011"/>
                  </a:lnTo>
                  <a:lnTo>
                    <a:pt x="103786" y="23581"/>
                  </a:lnTo>
                  <a:lnTo>
                    <a:pt x="99455" y="18220"/>
                  </a:lnTo>
                  <a:lnTo>
                    <a:pt x="95140" y="13928"/>
                  </a:lnTo>
                  <a:lnTo>
                    <a:pt x="89730" y="9652"/>
                  </a:lnTo>
                  <a:lnTo>
                    <a:pt x="84320" y="6445"/>
                  </a:lnTo>
                  <a:lnTo>
                    <a:pt x="77831" y="3222"/>
                  </a:lnTo>
                  <a:lnTo>
                    <a:pt x="71358" y="1084"/>
                  </a:lnTo>
                  <a:lnTo>
                    <a:pt x="64870" y="15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4850438" y="1351919"/>
              <a:ext cx="84547" cy="8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27" y="0"/>
                  </a:moveTo>
                  <a:lnTo>
                    <a:pt x="48748" y="3741"/>
                  </a:lnTo>
                  <a:lnTo>
                    <a:pt x="37523" y="7483"/>
                  </a:lnTo>
                  <a:lnTo>
                    <a:pt x="18761" y="18761"/>
                  </a:lnTo>
                  <a:lnTo>
                    <a:pt x="3741" y="37469"/>
                  </a:lnTo>
                  <a:lnTo>
                    <a:pt x="0" y="48748"/>
                  </a:lnTo>
                  <a:lnTo>
                    <a:pt x="0" y="59972"/>
                  </a:lnTo>
                  <a:lnTo>
                    <a:pt x="0" y="71251"/>
                  </a:lnTo>
                  <a:lnTo>
                    <a:pt x="3741" y="82476"/>
                  </a:lnTo>
                  <a:lnTo>
                    <a:pt x="18761" y="101238"/>
                  </a:lnTo>
                  <a:lnTo>
                    <a:pt x="37523" y="116204"/>
                  </a:lnTo>
                  <a:lnTo>
                    <a:pt x="48748" y="120000"/>
                  </a:lnTo>
                  <a:lnTo>
                    <a:pt x="71251" y="120000"/>
                  </a:lnTo>
                  <a:lnTo>
                    <a:pt x="82476" y="116204"/>
                  </a:lnTo>
                  <a:lnTo>
                    <a:pt x="101238" y="101238"/>
                  </a:lnTo>
                  <a:lnTo>
                    <a:pt x="112462" y="82476"/>
                  </a:lnTo>
                  <a:lnTo>
                    <a:pt x="116258" y="71251"/>
                  </a:lnTo>
                  <a:lnTo>
                    <a:pt x="120000" y="59972"/>
                  </a:lnTo>
                  <a:lnTo>
                    <a:pt x="116258" y="48748"/>
                  </a:lnTo>
                  <a:lnTo>
                    <a:pt x="112462" y="37469"/>
                  </a:lnTo>
                  <a:lnTo>
                    <a:pt x="101238" y="18761"/>
                  </a:lnTo>
                  <a:lnTo>
                    <a:pt x="82476" y="7483"/>
                  </a:lnTo>
                  <a:lnTo>
                    <a:pt x="71251" y="3741"/>
                  </a:lnTo>
                  <a:lnTo>
                    <a:pt x="60027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542910" y="1423209"/>
              <a:ext cx="84585" cy="845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986" y="54"/>
                  </a:moveTo>
                  <a:lnTo>
                    <a:pt x="33766" y="3794"/>
                  </a:lnTo>
                  <a:lnTo>
                    <a:pt x="15013" y="18807"/>
                  </a:lnTo>
                  <a:lnTo>
                    <a:pt x="3794" y="37506"/>
                  </a:lnTo>
                  <a:lnTo>
                    <a:pt x="54" y="48780"/>
                  </a:lnTo>
                  <a:lnTo>
                    <a:pt x="54" y="60000"/>
                  </a:lnTo>
                  <a:lnTo>
                    <a:pt x="54" y="71219"/>
                  </a:lnTo>
                  <a:lnTo>
                    <a:pt x="3794" y="82493"/>
                  </a:lnTo>
                  <a:lnTo>
                    <a:pt x="15013" y="101246"/>
                  </a:lnTo>
                  <a:lnTo>
                    <a:pt x="33766" y="116205"/>
                  </a:lnTo>
                  <a:lnTo>
                    <a:pt x="44986" y="119945"/>
                  </a:lnTo>
                  <a:lnTo>
                    <a:pt x="71219" y="119945"/>
                  </a:lnTo>
                  <a:lnTo>
                    <a:pt x="82493" y="116205"/>
                  </a:lnTo>
                  <a:lnTo>
                    <a:pt x="101192" y="101246"/>
                  </a:lnTo>
                  <a:lnTo>
                    <a:pt x="112466" y="82493"/>
                  </a:lnTo>
                  <a:lnTo>
                    <a:pt x="116205" y="71219"/>
                  </a:lnTo>
                  <a:lnTo>
                    <a:pt x="119945" y="60000"/>
                  </a:lnTo>
                  <a:lnTo>
                    <a:pt x="116205" y="48780"/>
                  </a:lnTo>
                  <a:lnTo>
                    <a:pt x="112466" y="37506"/>
                  </a:lnTo>
                  <a:lnTo>
                    <a:pt x="101192" y="18807"/>
                  </a:lnTo>
                  <a:lnTo>
                    <a:pt x="82493" y="3794"/>
                  </a:lnTo>
                  <a:lnTo>
                    <a:pt x="71219" y="5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8937" y="1827380"/>
              <a:ext cx="74003" cy="739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0"/>
                  </a:moveTo>
                  <a:lnTo>
                    <a:pt x="38595" y="4276"/>
                  </a:lnTo>
                  <a:lnTo>
                    <a:pt x="17160" y="17169"/>
                  </a:lnTo>
                  <a:lnTo>
                    <a:pt x="4336" y="38553"/>
                  </a:lnTo>
                  <a:lnTo>
                    <a:pt x="61" y="60000"/>
                  </a:lnTo>
                  <a:lnTo>
                    <a:pt x="4336" y="85723"/>
                  </a:lnTo>
                  <a:lnTo>
                    <a:pt x="17160" y="102830"/>
                  </a:lnTo>
                  <a:lnTo>
                    <a:pt x="38595" y="115723"/>
                  </a:lnTo>
                  <a:lnTo>
                    <a:pt x="59969" y="120000"/>
                  </a:lnTo>
                  <a:lnTo>
                    <a:pt x="81404" y="115723"/>
                  </a:lnTo>
                  <a:lnTo>
                    <a:pt x="102839" y="102830"/>
                  </a:lnTo>
                  <a:lnTo>
                    <a:pt x="115663" y="85723"/>
                  </a:lnTo>
                  <a:lnTo>
                    <a:pt x="119938" y="60000"/>
                  </a:lnTo>
                  <a:lnTo>
                    <a:pt x="115663" y="38553"/>
                  </a:lnTo>
                  <a:lnTo>
                    <a:pt x="102839" y="17169"/>
                  </a:lnTo>
                  <a:lnTo>
                    <a:pt x="81404" y="4276"/>
                  </a:lnTo>
                  <a:lnTo>
                    <a:pt x="59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4293103" y="1692631"/>
              <a:ext cx="87183" cy="845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274" y="54"/>
                  </a:moveTo>
                  <a:lnTo>
                    <a:pt x="36336" y="3794"/>
                  </a:lnTo>
                  <a:lnTo>
                    <a:pt x="18194" y="18807"/>
                  </a:lnTo>
                  <a:lnTo>
                    <a:pt x="7256" y="37506"/>
                  </a:lnTo>
                  <a:lnTo>
                    <a:pt x="3628" y="48780"/>
                  </a:lnTo>
                  <a:lnTo>
                    <a:pt x="0" y="60000"/>
                  </a:lnTo>
                  <a:lnTo>
                    <a:pt x="3628" y="71273"/>
                  </a:lnTo>
                  <a:lnTo>
                    <a:pt x="7256" y="82493"/>
                  </a:lnTo>
                  <a:lnTo>
                    <a:pt x="18194" y="101246"/>
                  </a:lnTo>
                  <a:lnTo>
                    <a:pt x="36336" y="116205"/>
                  </a:lnTo>
                  <a:lnTo>
                    <a:pt x="47274" y="119945"/>
                  </a:lnTo>
                  <a:lnTo>
                    <a:pt x="72725" y="119945"/>
                  </a:lnTo>
                  <a:lnTo>
                    <a:pt x="83610" y="116205"/>
                  </a:lnTo>
                  <a:lnTo>
                    <a:pt x="101805" y="101246"/>
                  </a:lnTo>
                  <a:lnTo>
                    <a:pt x="112690" y="82493"/>
                  </a:lnTo>
                  <a:lnTo>
                    <a:pt x="116371" y="71273"/>
                  </a:lnTo>
                  <a:lnTo>
                    <a:pt x="120000" y="60000"/>
                  </a:lnTo>
                  <a:lnTo>
                    <a:pt x="116371" y="48780"/>
                  </a:lnTo>
                  <a:lnTo>
                    <a:pt x="112690" y="37506"/>
                  </a:lnTo>
                  <a:lnTo>
                    <a:pt x="101805" y="18807"/>
                  </a:lnTo>
                  <a:lnTo>
                    <a:pt x="83610" y="3794"/>
                  </a:lnTo>
                  <a:lnTo>
                    <a:pt x="72725" y="5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3297252" y="1594903"/>
              <a:ext cx="84585" cy="845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780" y="54"/>
                  </a:moveTo>
                  <a:lnTo>
                    <a:pt x="37506" y="3794"/>
                  </a:lnTo>
                  <a:lnTo>
                    <a:pt x="18753" y="15013"/>
                  </a:lnTo>
                  <a:lnTo>
                    <a:pt x="3794" y="33766"/>
                  </a:lnTo>
                  <a:lnTo>
                    <a:pt x="3794" y="45040"/>
                  </a:lnTo>
                  <a:lnTo>
                    <a:pt x="54" y="60000"/>
                  </a:lnTo>
                  <a:lnTo>
                    <a:pt x="3794" y="71219"/>
                  </a:lnTo>
                  <a:lnTo>
                    <a:pt x="3794" y="82493"/>
                  </a:lnTo>
                  <a:lnTo>
                    <a:pt x="18753" y="101246"/>
                  </a:lnTo>
                  <a:lnTo>
                    <a:pt x="37506" y="112466"/>
                  </a:lnTo>
                  <a:lnTo>
                    <a:pt x="48780" y="116205"/>
                  </a:lnTo>
                  <a:lnTo>
                    <a:pt x="60000" y="119945"/>
                  </a:lnTo>
                  <a:lnTo>
                    <a:pt x="71219" y="116205"/>
                  </a:lnTo>
                  <a:lnTo>
                    <a:pt x="82493" y="112466"/>
                  </a:lnTo>
                  <a:lnTo>
                    <a:pt x="101246" y="101246"/>
                  </a:lnTo>
                  <a:lnTo>
                    <a:pt x="116205" y="82493"/>
                  </a:lnTo>
                  <a:lnTo>
                    <a:pt x="119945" y="71219"/>
                  </a:lnTo>
                  <a:lnTo>
                    <a:pt x="119945" y="60000"/>
                  </a:lnTo>
                  <a:lnTo>
                    <a:pt x="119945" y="45040"/>
                  </a:lnTo>
                  <a:lnTo>
                    <a:pt x="116205" y="33766"/>
                  </a:lnTo>
                  <a:lnTo>
                    <a:pt x="101246" y="15013"/>
                  </a:lnTo>
                  <a:lnTo>
                    <a:pt x="82493" y="3794"/>
                  </a:lnTo>
                  <a:lnTo>
                    <a:pt x="71219" y="5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4966657" y="1901307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61"/>
                  </a:moveTo>
                  <a:lnTo>
                    <a:pt x="34321" y="4336"/>
                  </a:lnTo>
                  <a:lnTo>
                    <a:pt x="17160" y="17160"/>
                  </a:lnTo>
                  <a:lnTo>
                    <a:pt x="4336" y="38595"/>
                  </a:lnTo>
                  <a:lnTo>
                    <a:pt x="0" y="60030"/>
                  </a:lnTo>
                  <a:lnTo>
                    <a:pt x="4336" y="85740"/>
                  </a:lnTo>
                  <a:lnTo>
                    <a:pt x="17160" y="102839"/>
                  </a:lnTo>
                  <a:lnTo>
                    <a:pt x="34321" y="115725"/>
                  </a:lnTo>
                  <a:lnTo>
                    <a:pt x="59969" y="120000"/>
                  </a:lnTo>
                  <a:lnTo>
                    <a:pt x="81404" y="115725"/>
                  </a:lnTo>
                  <a:lnTo>
                    <a:pt x="102839" y="102839"/>
                  </a:lnTo>
                  <a:lnTo>
                    <a:pt x="115663" y="85740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839" y="17160"/>
                  </a:lnTo>
                  <a:lnTo>
                    <a:pt x="81404" y="4336"/>
                  </a:lnTo>
                  <a:lnTo>
                    <a:pt x="59969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249298" y="1880179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61"/>
                  </a:moveTo>
                  <a:lnTo>
                    <a:pt x="38595" y="4336"/>
                  </a:lnTo>
                  <a:lnTo>
                    <a:pt x="17160" y="17160"/>
                  </a:lnTo>
                  <a:lnTo>
                    <a:pt x="4274" y="38595"/>
                  </a:lnTo>
                  <a:lnTo>
                    <a:pt x="0" y="60030"/>
                  </a:lnTo>
                  <a:lnTo>
                    <a:pt x="4274" y="85740"/>
                  </a:lnTo>
                  <a:lnTo>
                    <a:pt x="17160" y="102839"/>
                  </a:lnTo>
                  <a:lnTo>
                    <a:pt x="38595" y="115725"/>
                  </a:lnTo>
                  <a:lnTo>
                    <a:pt x="59969" y="120000"/>
                  </a:lnTo>
                  <a:lnTo>
                    <a:pt x="81404" y="115725"/>
                  </a:lnTo>
                  <a:lnTo>
                    <a:pt x="102839" y="102839"/>
                  </a:lnTo>
                  <a:lnTo>
                    <a:pt x="115663" y="85740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839" y="17160"/>
                  </a:lnTo>
                  <a:lnTo>
                    <a:pt x="81404" y="4336"/>
                  </a:lnTo>
                  <a:lnTo>
                    <a:pt x="59969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5502865" y="1954144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30" y="61"/>
                  </a:moveTo>
                  <a:lnTo>
                    <a:pt x="38595" y="4336"/>
                  </a:lnTo>
                  <a:lnTo>
                    <a:pt x="17160" y="17160"/>
                  </a:lnTo>
                  <a:lnTo>
                    <a:pt x="4336" y="38595"/>
                  </a:lnTo>
                  <a:lnTo>
                    <a:pt x="61" y="60030"/>
                  </a:lnTo>
                  <a:lnTo>
                    <a:pt x="4336" y="85678"/>
                  </a:lnTo>
                  <a:lnTo>
                    <a:pt x="17160" y="102839"/>
                  </a:lnTo>
                  <a:lnTo>
                    <a:pt x="38595" y="115663"/>
                  </a:lnTo>
                  <a:lnTo>
                    <a:pt x="60030" y="120000"/>
                  </a:lnTo>
                  <a:lnTo>
                    <a:pt x="81404" y="115663"/>
                  </a:lnTo>
                  <a:lnTo>
                    <a:pt x="102839" y="102839"/>
                  </a:lnTo>
                  <a:lnTo>
                    <a:pt x="115663" y="85678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839" y="17160"/>
                  </a:lnTo>
                  <a:lnTo>
                    <a:pt x="81404" y="4336"/>
                  </a:lnTo>
                  <a:lnTo>
                    <a:pt x="60030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217161" y="839475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0"/>
                  </a:moveTo>
                  <a:lnTo>
                    <a:pt x="38595" y="4274"/>
                  </a:lnTo>
                  <a:lnTo>
                    <a:pt x="17160" y="17160"/>
                  </a:lnTo>
                  <a:lnTo>
                    <a:pt x="4336" y="38533"/>
                  </a:lnTo>
                  <a:lnTo>
                    <a:pt x="61" y="59969"/>
                  </a:lnTo>
                  <a:lnTo>
                    <a:pt x="4336" y="85678"/>
                  </a:lnTo>
                  <a:lnTo>
                    <a:pt x="17160" y="102839"/>
                  </a:lnTo>
                  <a:lnTo>
                    <a:pt x="38595" y="115663"/>
                  </a:lnTo>
                  <a:lnTo>
                    <a:pt x="59969" y="119938"/>
                  </a:lnTo>
                  <a:lnTo>
                    <a:pt x="81404" y="115663"/>
                  </a:lnTo>
                  <a:lnTo>
                    <a:pt x="102839" y="102839"/>
                  </a:lnTo>
                  <a:lnTo>
                    <a:pt x="115663" y="85678"/>
                  </a:lnTo>
                  <a:lnTo>
                    <a:pt x="119938" y="59969"/>
                  </a:lnTo>
                  <a:lnTo>
                    <a:pt x="115663" y="38533"/>
                  </a:lnTo>
                  <a:lnTo>
                    <a:pt x="102839" y="17160"/>
                  </a:lnTo>
                  <a:lnTo>
                    <a:pt x="81404" y="4274"/>
                  </a:lnTo>
                  <a:lnTo>
                    <a:pt x="599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7190761" y="987367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69" y="61"/>
                  </a:moveTo>
                  <a:lnTo>
                    <a:pt x="38533" y="4336"/>
                  </a:lnTo>
                  <a:lnTo>
                    <a:pt x="17160" y="17222"/>
                  </a:lnTo>
                  <a:lnTo>
                    <a:pt x="4274" y="38595"/>
                  </a:lnTo>
                  <a:lnTo>
                    <a:pt x="0" y="60030"/>
                  </a:lnTo>
                  <a:lnTo>
                    <a:pt x="4274" y="85740"/>
                  </a:lnTo>
                  <a:lnTo>
                    <a:pt x="17160" y="102839"/>
                  </a:lnTo>
                  <a:lnTo>
                    <a:pt x="38533" y="115725"/>
                  </a:lnTo>
                  <a:lnTo>
                    <a:pt x="59969" y="120000"/>
                  </a:lnTo>
                  <a:lnTo>
                    <a:pt x="85678" y="115725"/>
                  </a:lnTo>
                  <a:lnTo>
                    <a:pt x="102777" y="102839"/>
                  </a:lnTo>
                  <a:lnTo>
                    <a:pt x="115663" y="85740"/>
                  </a:lnTo>
                  <a:lnTo>
                    <a:pt x="119938" y="60030"/>
                  </a:lnTo>
                  <a:lnTo>
                    <a:pt x="115663" y="38595"/>
                  </a:lnTo>
                  <a:lnTo>
                    <a:pt x="102777" y="17222"/>
                  </a:lnTo>
                  <a:lnTo>
                    <a:pt x="85678" y="4336"/>
                  </a:lnTo>
                  <a:lnTo>
                    <a:pt x="59969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8384667" y="1468138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30" y="0"/>
                  </a:moveTo>
                  <a:lnTo>
                    <a:pt x="38595" y="4274"/>
                  </a:lnTo>
                  <a:lnTo>
                    <a:pt x="17160" y="17160"/>
                  </a:lnTo>
                  <a:lnTo>
                    <a:pt x="4336" y="34259"/>
                  </a:lnTo>
                  <a:lnTo>
                    <a:pt x="61" y="59969"/>
                  </a:lnTo>
                  <a:lnTo>
                    <a:pt x="4336" y="81404"/>
                  </a:lnTo>
                  <a:lnTo>
                    <a:pt x="17160" y="102839"/>
                  </a:lnTo>
                  <a:lnTo>
                    <a:pt x="38595" y="115663"/>
                  </a:lnTo>
                  <a:lnTo>
                    <a:pt x="60030" y="119938"/>
                  </a:lnTo>
                  <a:lnTo>
                    <a:pt x="81404" y="115663"/>
                  </a:lnTo>
                  <a:lnTo>
                    <a:pt x="102839" y="102839"/>
                  </a:lnTo>
                  <a:lnTo>
                    <a:pt x="115725" y="81404"/>
                  </a:lnTo>
                  <a:lnTo>
                    <a:pt x="120000" y="59969"/>
                  </a:lnTo>
                  <a:lnTo>
                    <a:pt x="115725" y="34259"/>
                  </a:lnTo>
                  <a:lnTo>
                    <a:pt x="102839" y="17160"/>
                  </a:lnTo>
                  <a:lnTo>
                    <a:pt x="81404" y="4274"/>
                  </a:lnTo>
                  <a:lnTo>
                    <a:pt x="60030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8405795" y="1689995"/>
              <a:ext cx="74003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30" y="61"/>
                  </a:moveTo>
                  <a:lnTo>
                    <a:pt x="38595" y="4336"/>
                  </a:lnTo>
                  <a:lnTo>
                    <a:pt x="17160" y="17160"/>
                  </a:lnTo>
                  <a:lnTo>
                    <a:pt x="4336" y="38595"/>
                  </a:lnTo>
                  <a:lnTo>
                    <a:pt x="61" y="60030"/>
                  </a:lnTo>
                  <a:lnTo>
                    <a:pt x="4336" y="85740"/>
                  </a:lnTo>
                  <a:lnTo>
                    <a:pt x="17160" y="102839"/>
                  </a:lnTo>
                  <a:lnTo>
                    <a:pt x="38595" y="115725"/>
                  </a:lnTo>
                  <a:lnTo>
                    <a:pt x="60030" y="120000"/>
                  </a:lnTo>
                  <a:lnTo>
                    <a:pt x="81466" y="115725"/>
                  </a:lnTo>
                  <a:lnTo>
                    <a:pt x="102839" y="102839"/>
                  </a:lnTo>
                  <a:lnTo>
                    <a:pt x="115725" y="85740"/>
                  </a:lnTo>
                  <a:lnTo>
                    <a:pt x="120000" y="60030"/>
                  </a:lnTo>
                  <a:lnTo>
                    <a:pt x="115725" y="38595"/>
                  </a:lnTo>
                  <a:lnTo>
                    <a:pt x="102839" y="17160"/>
                  </a:lnTo>
                  <a:lnTo>
                    <a:pt x="81466" y="4336"/>
                  </a:lnTo>
                  <a:lnTo>
                    <a:pt x="60030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8638272" y="1653012"/>
              <a:ext cx="73964" cy="740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1"/>
                  </a:moveTo>
                  <a:lnTo>
                    <a:pt x="38553" y="4336"/>
                  </a:lnTo>
                  <a:lnTo>
                    <a:pt x="17169" y="17160"/>
                  </a:lnTo>
                  <a:lnTo>
                    <a:pt x="4276" y="38595"/>
                  </a:lnTo>
                  <a:lnTo>
                    <a:pt x="0" y="60030"/>
                  </a:lnTo>
                  <a:lnTo>
                    <a:pt x="4276" y="85740"/>
                  </a:lnTo>
                  <a:lnTo>
                    <a:pt x="17169" y="102839"/>
                  </a:lnTo>
                  <a:lnTo>
                    <a:pt x="38553" y="115725"/>
                  </a:lnTo>
                  <a:lnTo>
                    <a:pt x="60000" y="120000"/>
                  </a:lnTo>
                  <a:lnTo>
                    <a:pt x="81446" y="115725"/>
                  </a:lnTo>
                  <a:lnTo>
                    <a:pt x="102830" y="102839"/>
                  </a:lnTo>
                  <a:lnTo>
                    <a:pt x="115723" y="85740"/>
                  </a:lnTo>
                  <a:lnTo>
                    <a:pt x="120000" y="60030"/>
                  </a:lnTo>
                  <a:lnTo>
                    <a:pt x="115723" y="38595"/>
                  </a:lnTo>
                  <a:lnTo>
                    <a:pt x="102830" y="17160"/>
                  </a:lnTo>
                  <a:lnTo>
                    <a:pt x="81446" y="4336"/>
                  </a:lnTo>
                  <a:lnTo>
                    <a:pt x="60000" y="61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3648585" y="1494538"/>
              <a:ext cx="203403" cy="2034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54" y="22"/>
                  </a:moveTo>
                  <a:lnTo>
                    <a:pt x="60788" y="1577"/>
                  </a:lnTo>
                  <a:lnTo>
                    <a:pt x="56100" y="4687"/>
                  </a:lnTo>
                  <a:lnTo>
                    <a:pt x="51435" y="7797"/>
                  </a:lnTo>
                  <a:lnTo>
                    <a:pt x="48324" y="12484"/>
                  </a:lnTo>
                  <a:lnTo>
                    <a:pt x="43636" y="9352"/>
                  </a:lnTo>
                  <a:lnTo>
                    <a:pt x="38970" y="7797"/>
                  </a:lnTo>
                  <a:lnTo>
                    <a:pt x="28061" y="7797"/>
                  </a:lnTo>
                  <a:lnTo>
                    <a:pt x="21818" y="9352"/>
                  </a:lnTo>
                  <a:lnTo>
                    <a:pt x="17152" y="12484"/>
                  </a:lnTo>
                  <a:lnTo>
                    <a:pt x="12464" y="15594"/>
                  </a:lnTo>
                  <a:lnTo>
                    <a:pt x="9353" y="20259"/>
                  </a:lnTo>
                  <a:lnTo>
                    <a:pt x="7798" y="24946"/>
                  </a:lnTo>
                  <a:lnTo>
                    <a:pt x="6243" y="29611"/>
                  </a:lnTo>
                  <a:lnTo>
                    <a:pt x="4688" y="34298"/>
                  </a:lnTo>
                  <a:lnTo>
                    <a:pt x="6243" y="40518"/>
                  </a:lnTo>
                  <a:lnTo>
                    <a:pt x="7798" y="46760"/>
                  </a:lnTo>
                  <a:lnTo>
                    <a:pt x="12464" y="52980"/>
                  </a:lnTo>
                  <a:lnTo>
                    <a:pt x="6243" y="57667"/>
                  </a:lnTo>
                  <a:lnTo>
                    <a:pt x="1555" y="65442"/>
                  </a:lnTo>
                  <a:lnTo>
                    <a:pt x="0" y="73239"/>
                  </a:lnTo>
                  <a:lnTo>
                    <a:pt x="1555" y="81036"/>
                  </a:lnTo>
                  <a:lnTo>
                    <a:pt x="3132" y="85701"/>
                  </a:lnTo>
                  <a:lnTo>
                    <a:pt x="4688" y="90388"/>
                  </a:lnTo>
                  <a:lnTo>
                    <a:pt x="7798" y="95053"/>
                  </a:lnTo>
                  <a:lnTo>
                    <a:pt x="12464" y="98163"/>
                  </a:lnTo>
                  <a:lnTo>
                    <a:pt x="17152" y="101295"/>
                  </a:lnTo>
                  <a:lnTo>
                    <a:pt x="21818" y="102850"/>
                  </a:lnTo>
                  <a:lnTo>
                    <a:pt x="32727" y="102850"/>
                  </a:lnTo>
                  <a:lnTo>
                    <a:pt x="38970" y="99718"/>
                  </a:lnTo>
                  <a:lnTo>
                    <a:pt x="40525" y="104405"/>
                  </a:lnTo>
                  <a:lnTo>
                    <a:pt x="43636" y="109070"/>
                  </a:lnTo>
                  <a:lnTo>
                    <a:pt x="51435" y="115312"/>
                  </a:lnTo>
                  <a:lnTo>
                    <a:pt x="60788" y="118422"/>
                  </a:lnTo>
                  <a:lnTo>
                    <a:pt x="65454" y="119977"/>
                  </a:lnTo>
                  <a:lnTo>
                    <a:pt x="70120" y="118422"/>
                  </a:lnTo>
                  <a:lnTo>
                    <a:pt x="74808" y="116867"/>
                  </a:lnTo>
                  <a:lnTo>
                    <a:pt x="79474" y="115312"/>
                  </a:lnTo>
                  <a:lnTo>
                    <a:pt x="87272" y="109070"/>
                  </a:lnTo>
                  <a:lnTo>
                    <a:pt x="91938" y="99718"/>
                  </a:lnTo>
                  <a:lnTo>
                    <a:pt x="91938" y="95053"/>
                  </a:lnTo>
                  <a:lnTo>
                    <a:pt x="91938" y="88811"/>
                  </a:lnTo>
                  <a:lnTo>
                    <a:pt x="98181" y="88811"/>
                  </a:lnTo>
                  <a:lnTo>
                    <a:pt x="104425" y="87256"/>
                  </a:lnTo>
                  <a:lnTo>
                    <a:pt x="109090" y="84146"/>
                  </a:lnTo>
                  <a:lnTo>
                    <a:pt x="112201" y="81036"/>
                  </a:lnTo>
                  <a:lnTo>
                    <a:pt x="115311" y="77926"/>
                  </a:lnTo>
                  <a:lnTo>
                    <a:pt x="118444" y="73239"/>
                  </a:lnTo>
                  <a:lnTo>
                    <a:pt x="119999" y="67019"/>
                  </a:lnTo>
                  <a:lnTo>
                    <a:pt x="119999" y="62332"/>
                  </a:lnTo>
                  <a:lnTo>
                    <a:pt x="119999" y="56112"/>
                  </a:lnTo>
                  <a:lnTo>
                    <a:pt x="116889" y="48315"/>
                  </a:lnTo>
                  <a:lnTo>
                    <a:pt x="112201" y="42073"/>
                  </a:lnTo>
                  <a:lnTo>
                    <a:pt x="105980" y="37408"/>
                  </a:lnTo>
                  <a:lnTo>
                    <a:pt x="98181" y="34298"/>
                  </a:lnTo>
                  <a:lnTo>
                    <a:pt x="99737" y="28056"/>
                  </a:lnTo>
                  <a:lnTo>
                    <a:pt x="98181" y="21836"/>
                  </a:lnTo>
                  <a:lnTo>
                    <a:pt x="96626" y="17149"/>
                  </a:lnTo>
                  <a:lnTo>
                    <a:pt x="95071" y="12484"/>
                  </a:lnTo>
                  <a:lnTo>
                    <a:pt x="90383" y="7797"/>
                  </a:lnTo>
                  <a:lnTo>
                    <a:pt x="87272" y="4687"/>
                  </a:lnTo>
                  <a:lnTo>
                    <a:pt x="82607" y="1577"/>
                  </a:lnTo>
                  <a:lnTo>
                    <a:pt x="76363" y="22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3693476" y="1544740"/>
              <a:ext cx="118893" cy="1083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028" y="0"/>
                  </a:moveTo>
                  <a:lnTo>
                    <a:pt x="50668" y="2920"/>
                  </a:lnTo>
                  <a:lnTo>
                    <a:pt x="50668" y="5841"/>
                  </a:lnTo>
                  <a:lnTo>
                    <a:pt x="50668" y="11724"/>
                  </a:lnTo>
                  <a:lnTo>
                    <a:pt x="53329" y="17566"/>
                  </a:lnTo>
                  <a:lnTo>
                    <a:pt x="53329" y="26328"/>
                  </a:lnTo>
                  <a:lnTo>
                    <a:pt x="50668" y="40973"/>
                  </a:lnTo>
                  <a:lnTo>
                    <a:pt x="50668" y="43894"/>
                  </a:lnTo>
                  <a:lnTo>
                    <a:pt x="48007" y="43894"/>
                  </a:lnTo>
                  <a:lnTo>
                    <a:pt x="42686" y="38052"/>
                  </a:lnTo>
                  <a:lnTo>
                    <a:pt x="34665" y="32211"/>
                  </a:lnTo>
                  <a:lnTo>
                    <a:pt x="29344" y="26328"/>
                  </a:lnTo>
                  <a:lnTo>
                    <a:pt x="24023" y="14645"/>
                  </a:lnTo>
                  <a:lnTo>
                    <a:pt x="21362" y="8804"/>
                  </a:lnTo>
                  <a:lnTo>
                    <a:pt x="18701" y="11724"/>
                  </a:lnTo>
                  <a:lnTo>
                    <a:pt x="16002" y="14645"/>
                  </a:lnTo>
                  <a:lnTo>
                    <a:pt x="13341" y="17566"/>
                  </a:lnTo>
                  <a:lnTo>
                    <a:pt x="16002" y="20486"/>
                  </a:lnTo>
                  <a:lnTo>
                    <a:pt x="18701" y="26328"/>
                  </a:lnTo>
                  <a:lnTo>
                    <a:pt x="24023" y="26328"/>
                  </a:lnTo>
                  <a:lnTo>
                    <a:pt x="34665" y="38052"/>
                  </a:lnTo>
                  <a:lnTo>
                    <a:pt x="45347" y="49777"/>
                  </a:lnTo>
                  <a:lnTo>
                    <a:pt x="40025" y="52698"/>
                  </a:lnTo>
                  <a:lnTo>
                    <a:pt x="29344" y="49777"/>
                  </a:lnTo>
                  <a:lnTo>
                    <a:pt x="13341" y="46814"/>
                  </a:lnTo>
                  <a:lnTo>
                    <a:pt x="10681" y="43894"/>
                  </a:lnTo>
                  <a:lnTo>
                    <a:pt x="2699" y="43894"/>
                  </a:lnTo>
                  <a:lnTo>
                    <a:pt x="38" y="46814"/>
                  </a:lnTo>
                  <a:lnTo>
                    <a:pt x="38" y="52698"/>
                  </a:lnTo>
                  <a:lnTo>
                    <a:pt x="5359" y="58539"/>
                  </a:lnTo>
                  <a:lnTo>
                    <a:pt x="10681" y="58539"/>
                  </a:lnTo>
                  <a:lnTo>
                    <a:pt x="13341" y="52698"/>
                  </a:lnTo>
                  <a:lnTo>
                    <a:pt x="42686" y="58539"/>
                  </a:lnTo>
                  <a:lnTo>
                    <a:pt x="32005" y="64380"/>
                  </a:lnTo>
                  <a:lnTo>
                    <a:pt x="24023" y="70264"/>
                  </a:lnTo>
                  <a:lnTo>
                    <a:pt x="18701" y="70264"/>
                  </a:lnTo>
                  <a:lnTo>
                    <a:pt x="13341" y="76105"/>
                  </a:lnTo>
                  <a:lnTo>
                    <a:pt x="13341" y="81947"/>
                  </a:lnTo>
                  <a:lnTo>
                    <a:pt x="16002" y="87788"/>
                  </a:lnTo>
                  <a:lnTo>
                    <a:pt x="24023" y="87788"/>
                  </a:lnTo>
                  <a:lnTo>
                    <a:pt x="26683" y="84867"/>
                  </a:lnTo>
                  <a:lnTo>
                    <a:pt x="29344" y="76105"/>
                  </a:lnTo>
                  <a:lnTo>
                    <a:pt x="32005" y="73185"/>
                  </a:lnTo>
                  <a:lnTo>
                    <a:pt x="40025" y="67301"/>
                  </a:lnTo>
                  <a:lnTo>
                    <a:pt x="45347" y="64380"/>
                  </a:lnTo>
                  <a:lnTo>
                    <a:pt x="48007" y="64380"/>
                  </a:lnTo>
                  <a:lnTo>
                    <a:pt x="48007" y="70264"/>
                  </a:lnTo>
                  <a:lnTo>
                    <a:pt x="42686" y="79026"/>
                  </a:lnTo>
                  <a:lnTo>
                    <a:pt x="37365" y="90751"/>
                  </a:lnTo>
                  <a:lnTo>
                    <a:pt x="29344" y="96592"/>
                  </a:lnTo>
                  <a:lnTo>
                    <a:pt x="26683" y="102433"/>
                  </a:lnTo>
                  <a:lnTo>
                    <a:pt x="29344" y="105354"/>
                  </a:lnTo>
                  <a:lnTo>
                    <a:pt x="32005" y="111195"/>
                  </a:lnTo>
                  <a:lnTo>
                    <a:pt x="34665" y="111195"/>
                  </a:lnTo>
                  <a:lnTo>
                    <a:pt x="40025" y="108275"/>
                  </a:lnTo>
                  <a:lnTo>
                    <a:pt x="42686" y="102433"/>
                  </a:lnTo>
                  <a:lnTo>
                    <a:pt x="40025" y="96592"/>
                  </a:lnTo>
                  <a:lnTo>
                    <a:pt x="48007" y="81947"/>
                  </a:lnTo>
                  <a:lnTo>
                    <a:pt x="50668" y="70264"/>
                  </a:lnTo>
                  <a:lnTo>
                    <a:pt x="53329" y="67301"/>
                  </a:lnTo>
                  <a:lnTo>
                    <a:pt x="56028" y="67301"/>
                  </a:lnTo>
                  <a:lnTo>
                    <a:pt x="61349" y="84867"/>
                  </a:lnTo>
                  <a:lnTo>
                    <a:pt x="66670" y="99513"/>
                  </a:lnTo>
                  <a:lnTo>
                    <a:pt x="64010" y="105354"/>
                  </a:lnTo>
                  <a:lnTo>
                    <a:pt x="64010" y="108275"/>
                  </a:lnTo>
                  <a:lnTo>
                    <a:pt x="64010" y="114158"/>
                  </a:lnTo>
                  <a:lnTo>
                    <a:pt x="69331" y="120000"/>
                  </a:lnTo>
                  <a:lnTo>
                    <a:pt x="74652" y="120000"/>
                  </a:lnTo>
                  <a:lnTo>
                    <a:pt x="80012" y="114158"/>
                  </a:lnTo>
                  <a:lnTo>
                    <a:pt x="80012" y="108275"/>
                  </a:lnTo>
                  <a:lnTo>
                    <a:pt x="71992" y="99513"/>
                  </a:lnTo>
                  <a:lnTo>
                    <a:pt x="66670" y="79026"/>
                  </a:lnTo>
                  <a:lnTo>
                    <a:pt x="61349" y="70264"/>
                  </a:lnTo>
                  <a:lnTo>
                    <a:pt x="61349" y="61460"/>
                  </a:lnTo>
                  <a:lnTo>
                    <a:pt x="77352" y="70264"/>
                  </a:lnTo>
                  <a:lnTo>
                    <a:pt x="93316" y="79026"/>
                  </a:lnTo>
                  <a:lnTo>
                    <a:pt x="93316" y="84867"/>
                  </a:lnTo>
                  <a:lnTo>
                    <a:pt x="93316" y="87788"/>
                  </a:lnTo>
                  <a:lnTo>
                    <a:pt x="96015" y="87788"/>
                  </a:lnTo>
                  <a:lnTo>
                    <a:pt x="101336" y="90751"/>
                  </a:lnTo>
                  <a:lnTo>
                    <a:pt x="106658" y="87788"/>
                  </a:lnTo>
                  <a:lnTo>
                    <a:pt x="106658" y="81947"/>
                  </a:lnTo>
                  <a:lnTo>
                    <a:pt x="103997" y="76105"/>
                  </a:lnTo>
                  <a:lnTo>
                    <a:pt x="93316" y="70264"/>
                  </a:lnTo>
                  <a:lnTo>
                    <a:pt x="77352" y="64380"/>
                  </a:lnTo>
                  <a:lnTo>
                    <a:pt x="69331" y="58539"/>
                  </a:lnTo>
                  <a:lnTo>
                    <a:pt x="64010" y="55619"/>
                  </a:lnTo>
                  <a:lnTo>
                    <a:pt x="90655" y="52698"/>
                  </a:lnTo>
                  <a:lnTo>
                    <a:pt x="109318" y="52698"/>
                  </a:lnTo>
                  <a:lnTo>
                    <a:pt x="111979" y="55619"/>
                  </a:lnTo>
                  <a:lnTo>
                    <a:pt x="117339" y="52698"/>
                  </a:lnTo>
                  <a:lnTo>
                    <a:pt x="120000" y="49777"/>
                  </a:lnTo>
                  <a:lnTo>
                    <a:pt x="120000" y="46814"/>
                  </a:lnTo>
                  <a:lnTo>
                    <a:pt x="117339" y="40973"/>
                  </a:lnTo>
                  <a:lnTo>
                    <a:pt x="109318" y="40973"/>
                  </a:lnTo>
                  <a:lnTo>
                    <a:pt x="106658" y="43894"/>
                  </a:lnTo>
                  <a:lnTo>
                    <a:pt x="85334" y="49777"/>
                  </a:lnTo>
                  <a:lnTo>
                    <a:pt x="64010" y="49777"/>
                  </a:lnTo>
                  <a:lnTo>
                    <a:pt x="74652" y="38052"/>
                  </a:lnTo>
                  <a:lnTo>
                    <a:pt x="82673" y="26328"/>
                  </a:lnTo>
                  <a:lnTo>
                    <a:pt x="87994" y="26328"/>
                  </a:lnTo>
                  <a:lnTo>
                    <a:pt x="90655" y="23407"/>
                  </a:lnTo>
                  <a:lnTo>
                    <a:pt x="93316" y="23407"/>
                  </a:lnTo>
                  <a:lnTo>
                    <a:pt x="96015" y="17566"/>
                  </a:lnTo>
                  <a:lnTo>
                    <a:pt x="96015" y="14645"/>
                  </a:lnTo>
                  <a:lnTo>
                    <a:pt x="90655" y="11724"/>
                  </a:lnTo>
                  <a:lnTo>
                    <a:pt x="87994" y="11724"/>
                  </a:lnTo>
                  <a:lnTo>
                    <a:pt x="82673" y="14645"/>
                  </a:lnTo>
                  <a:lnTo>
                    <a:pt x="74652" y="26328"/>
                  </a:lnTo>
                  <a:lnTo>
                    <a:pt x="66670" y="38052"/>
                  </a:lnTo>
                  <a:lnTo>
                    <a:pt x="58688" y="43894"/>
                  </a:lnTo>
                  <a:lnTo>
                    <a:pt x="58688" y="40973"/>
                  </a:lnTo>
                  <a:lnTo>
                    <a:pt x="58688" y="32211"/>
                  </a:lnTo>
                  <a:lnTo>
                    <a:pt x="58688" y="20486"/>
                  </a:lnTo>
                  <a:lnTo>
                    <a:pt x="61349" y="14645"/>
                  </a:lnTo>
                  <a:lnTo>
                    <a:pt x="61349" y="11724"/>
                  </a:lnTo>
                  <a:lnTo>
                    <a:pt x="64010" y="5841"/>
                  </a:lnTo>
                  <a:lnTo>
                    <a:pt x="61349" y="2920"/>
                  </a:lnTo>
                  <a:lnTo>
                    <a:pt x="5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468092" y="1468138"/>
              <a:ext cx="190222" cy="1928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675" y="0"/>
                  </a:moveTo>
                  <a:lnTo>
                    <a:pt x="53336" y="1640"/>
                  </a:lnTo>
                  <a:lnTo>
                    <a:pt x="46684" y="6584"/>
                  </a:lnTo>
                  <a:lnTo>
                    <a:pt x="41671" y="11505"/>
                  </a:lnTo>
                  <a:lnTo>
                    <a:pt x="38345" y="19730"/>
                  </a:lnTo>
                  <a:lnTo>
                    <a:pt x="31669" y="18090"/>
                  </a:lnTo>
                  <a:lnTo>
                    <a:pt x="18341" y="18090"/>
                  </a:lnTo>
                  <a:lnTo>
                    <a:pt x="13352" y="21370"/>
                  </a:lnTo>
                  <a:lnTo>
                    <a:pt x="10026" y="23011"/>
                  </a:lnTo>
                  <a:lnTo>
                    <a:pt x="6676" y="27955"/>
                  </a:lnTo>
                  <a:lnTo>
                    <a:pt x="3350" y="31236"/>
                  </a:lnTo>
                  <a:lnTo>
                    <a:pt x="1687" y="36156"/>
                  </a:lnTo>
                  <a:lnTo>
                    <a:pt x="24" y="42741"/>
                  </a:lnTo>
                  <a:lnTo>
                    <a:pt x="24" y="47662"/>
                  </a:lnTo>
                  <a:lnTo>
                    <a:pt x="1687" y="52606"/>
                  </a:lnTo>
                  <a:lnTo>
                    <a:pt x="3350" y="57527"/>
                  </a:lnTo>
                  <a:lnTo>
                    <a:pt x="6676" y="62448"/>
                  </a:lnTo>
                  <a:lnTo>
                    <a:pt x="10026" y="65752"/>
                  </a:lnTo>
                  <a:lnTo>
                    <a:pt x="6676" y="70673"/>
                  </a:lnTo>
                  <a:lnTo>
                    <a:pt x="5013" y="75618"/>
                  </a:lnTo>
                  <a:lnTo>
                    <a:pt x="3350" y="80538"/>
                  </a:lnTo>
                  <a:lnTo>
                    <a:pt x="3350" y="87123"/>
                  </a:lnTo>
                  <a:lnTo>
                    <a:pt x="5013" y="92044"/>
                  </a:lnTo>
                  <a:lnTo>
                    <a:pt x="6676" y="96965"/>
                  </a:lnTo>
                  <a:lnTo>
                    <a:pt x="10026" y="101909"/>
                  </a:lnTo>
                  <a:lnTo>
                    <a:pt x="13352" y="105190"/>
                  </a:lnTo>
                  <a:lnTo>
                    <a:pt x="18341" y="108470"/>
                  </a:lnTo>
                  <a:lnTo>
                    <a:pt x="23354" y="110110"/>
                  </a:lnTo>
                  <a:lnTo>
                    <a:pt x="28343" y="111774"/>
                  </a:lnTo>
                  <a:lnTo>
                    <a:pt x="35019" y="111774"/>
                  </a:lnTo>
                  <a:lnTo>
                    <a:pt x="41671" y="110110"/>
                  </a:lnTo>
                  <a:lnTo>
                    <a:pt x="46684" y="106830"/>
                  </a:lnTo>
                  <a:lnTo>
                    <a:pt x="51673" y="113415"/>
                  </a:lnTo>
                  <a:lnTo>
                    <a:pt x="58349" y="116695"/>
                  </a:lnTo>
                  <a:lnTo>
                    <a:pt x="66663" y="119976"/>
                  </a:lnTo>
                  <a:lnTo>
                    <a:pt x="73340" y="119976"/>
                  </a:lnTo>
                  <a:lnTo>
                    <a:pt x="79991" y="118335"/>
                  </a:lnTo>
                  <a:lnTo>
                    <a:pt x="85005" y="116695"/>
                  </a:lnTo>
                  <a:lnTo>
                    <a:pt x="88330" y="113415"/>
                  </a:lnTo>
                  <a:lnTo>
                    <a:pt x="93319" y="110110"/>
                  </a:lnTo>
                  <a:lnTo>
                    <a:pt x="96670" y="105190"/>
                  </a:lnTo>
                  <a:lnTo>
                    <a:pt x="98332" y="100269"/>
                  </a:lnTo>
                  <a:lnTo>
                    <a:pt x="98332" y="95324"/>
                  </a:lnTo>
                  <a:lnTo>
                    <a:pt x="98332" y="90404"/>
                  </a:lnTo>
                  <a:lnTo>
                    <a:pt x="98332" y="83819"/>
                  </a:lnTo>
                  <a:lnTo>
                    <a:pt x="106672" y="80538"/>
                  </a:lnTo>
                  <a:lnTo>
                    <a:pt x="114986" y="73954"/>
                  </a:lnTo>
                  <a:lnTo>
                    <a:pt x="118337" y="65752"/>
                  </a:lnTo>
                  <a:lnTo>
                    <a:pt x="120000" y="54247"/>
                  </a:lnTo>
                  <a:lnTo>
                    <a:pt x="116649" y="44381"/>
                  </a:lnTo>
                  <a:lnTo>
                    <a:pt x="109997" y="37797"/>
                  </a:lnTo>
                  <a:lnTo>
                    <a:pt x="101658" y="32876"/>
                  </a:lnTo>
                  <a:lnTo>
                    <a:pt x="91656" y="29595"/>
                  </a:lnTo>
                  <a:lnTo>
                    <a:pt x="91656" y="24651"/>
                  </a:lnTo>
                  <a:lnTo>
                    <a:pt x="91656" y="18090"/>
                  </a:lnTo>
                  <a:lnTo>
                    <a:pt x="88330" y="13145"/>
                  </a:lnTo>
                  <a:lnTo>
                    <a:pt x="86668" y="9865"/>
                  </a:lnTo>
                  <a:lnTo>
                    <a:pt x="81679" y="4944"/>
                  </a:lnTo>
                  <a:lnTo>
                    <a:pt x="78328" y="3280"/>
                  </a:lnTo>
                  <a:lnTo>
                    <a:pt x="73340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7513021" y="1505121"/>
              <a:ext cx="103038" cy="1109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280" y="0"/>
                  </a:moveTo>
                  <a:lnTo>
                    <a:pt x="46140" y="2851"/>
                  </a:lnTo>
                  <a:lnTo>
                    <a:pt x="46140" y="8595"/>
                  </a:lnTo>
                  <a:lnTo>
                    <a:pt x="49210" y="11446"/>
                  </a:lnTo>
                  <a:lnTo>
                    <a:pt x="52280" y="34297"/>
                  </a:lnTo>
                  <a:lnTo>
                    <a:pt x="52280" y="48553"/>
                  </a:lnTo>
                  <a:lnTo>
                    <a:pt x="49210" y="57148"/>
                  </a:lnTo>
                  <a:lnTo>
                    <a:pt x="40000" y="45702"/>
                  </a:lnTo>
                  <a:lnTo>
                    <a:pt x="30745" y="34297"/>
                  </a:lnTo>
                  <a:lnTo>
                    <a:pt x="27675" y="31446"/>
                  </a:lnTo>
                  <a:lnTo>
                    <a:pt x="27675" y="28595"/>
                  </a:lnTo>
                  <a:lnTo>
                    <a:pt x="27675" y="22851"/>
                  </a:lnTo>
                  <a:lnTo>
                    <a:pt x="18464" y="22851"/>
                  </a:lnTo>
                  <a:lnTo>
                    <a:pt x="15394" y="25702"/>
                  </a:lnTo>
                  <a:lnTo>
                    <a:pt x="15394" y="28595"/>
                  </a:lnTo>
                  <a:lnTo>
                    <a:pt x="18464" y="34297"/>
                  </a:lnTo>
                  <a:lnTo>
                    <a:pt x="36929" y="51446"/>
                  </a:lnTo>
                  <a:lnTo>
                    <a:pt x="43070" y="60000"/>
                  </a:lnTo>
                  <a:lnTo>
                    <a:pt x="33859" y="60000"/>
                  </a:lnTo>
                  <a:lnTo>
                    <a:pt x="21535" y="57148"/>
                  </a:lnTo>
                  <a:lnTo>
                    <a:pt x="15394" y="57148"/>
                  </a:lnTo>
                  <a:lnTo>
                    <a:pt x="12324" y="54297"/>
                  </a:lnTo>
                  <a:lnTo>
                    <a:pt x="3070" y="54297"/>
                  </a:lnTo>
                  <a:lnTo>
                    <a:pt x="0" y="60000"/>
                  </a:lnTo>
                  <a:lnTo>
                    <a:pt x="3070" y="65702"/>
                  </a:lnTo>
                  <a:lnTo>
                    <a:pt x="12324" y="65702"/>
                  </a:lnTo>
                  <a:lnTo>
                    <a:pt x="18464" y="62851"/>
                  </a:lnTo>
                  <a:lnTo>
                    <a:pt x="24605" y="62851"/>
                  </a:lnTo>
                  <a:lnTo>
                    <a:pt x="40000" y="68553"/>
                  </a:lnTo>
                  <a:lnTo>
                    <a:pt x="43070" y="68553"/>
                  </a:lnTo>
                  <a:lnTo>
                    <a:pt x="43070" y="71446"/>
                  </a:lnTo>
                  <a:lnTo>
                    <a:pt x="36929" y="77148"/>
                  </a:lnTo>
                  <a:lnTo>
                    <a:pt x="30745" y="82851"/>
                  </a:lnTo>
                  <a:lnTo>
                    <a:pt x="21535" y="88553"/>
                  </a:lnTo>
                  <a:lnTo>
                    <a:pt x="9210" y="91446"/>
                  </a:lnTo>
                  <a:lnTo>
                    <a:pt x="6140" y="97148"/>
                  </a:lnTo>
                  <a:lnTo>
                    <a:pt x="6140" y="100000"/>
                  </a:lnTo>
                  <a:lnTo>
                    <a:pt x="9210" y="102851"/>
                  </a:lnTo>
                  <a:lnTo>
                    <a:pt x="18464" y="102851"/>
                  </a:lnTo>
                  <a:lnTo>
                    <a:pt x="21535" y="97148"/>
                  </a:lnTo>
                  <a:lnTo>
                    <a:pt x="21535" y="94297"/>
                  </a:lnTo>
                  <a:lnTo>
                    <a:pt x="33859" y="82851"/>
                  </a:lnTo>
                  <a:lnTo>
                    <a:pt x="49210" y="74297"/>
                  </a:lnTo>
                  <a:lnTo>
                    <a:pt x="49210" y="80000"/>
                  </a:lnTo>
                  <a:lnTo>
                    <a:pt x="49210" y="88553"/>
                  </a:lnTo>
                  <a:lnTo>
                    <a:pt x="43070" y="105702"/>
                  </a:lnTo>
                  <a:lnTo>
                    <a:pt x="40000" y="108553"/>
                  </a:lnTo>
                  <a:lnTo>
                    <a:pt x="36929" y="111446"/>
                  </a:lnTo>
                  <a:lnTo>
                    <a:pt x="36929" y="114297"/>
                  </a:lnTo>
                  <a:lnTo>
                    <a:pt x="40000" y="117148"/>
                  </a:lnTo>
                  <a:lnTo>
                    <a:pt x="43070" y="120000"/>
                  </a:lnTo>
                  <a:lnTo>
                    <a:pt x="49210" y="120000"/>
                  </a:lnTo>
                  <a:lnTo>
                    <a:pt x="52280" y="117148"/>
                  </a:lnTo>
                  <a:lnTo>
                    <a:pt x="52280" y="111446"/>
                  </a:lnTo>
                  <a:lnTo>
                    <a:pt x="49210" y="105702"/>
                  </a:lnTo>
                  <a:lnTo>
                    <a:pt x="55394" y="80000"/>
                  </a:lnTo>
                  <a:lnTo>
                    <a:pt x="67675" y="97148"/>
                  </a:lnTo>
                  <a:lnTo>
                    <a:pt x="64605" y="102851"/>
                  </a:lnTo>
                  <a:lnTo>
                    <a:pt x="70745" y="108553"/>
                  </a:lnTo>
                  <a:lnTo>
                    <a:pt x="83070" y="108553"/>
                  </a:lnTo>
                  <a:lnTo>
                    <a:pt x="83070" y="100000"/>
                  </a:lnTo>
                  <a:lnTo>
                    <a:pt x="83070" y="97148"/>
                  </a:lnTo>
                  <a:lnTo>
                    <a:pt x="80000" y="94297"/>
                  </a:lnTo>
                  <a:lnTo>
                    <a:pt x="73815" y="94297"/>
                  </a:lnTo>
                  <a:lnTo>
                    <a:pt x="70745" y="91446"/>
                  </a:lnTo>
                  <a:lnTo>
                    <a:pt x="64605" y="82851"/>
                  </a:lnTo>
                  <a:lnTo>
                    <a:pt x="64605" y="77148"/>
                  </a:lnTo>
                  <a:lnTo>
                    <a:pt x="64605" y="74297"/>
                  </a:lnTo>
                  <a:lnTo>
                    <a:pt x="67675" y="74297"/>
                  </a:lnTo>
                  <a:lnTo>
                    <a:pt x="76929" y="80000"/>
                  </a:lnTo>
                  <a:lnTo>
                    <a:pt x="89210" y="88553"/>
                  </a:lnTo>
                  <a:lnTo>
                    <a:pt x="92280" y="94297"/>
                  </a:lnTo>
                  <a:lnTo>
                    <a:pt x="98464" y="97148"/>
                  </a:lnTo>
                  <a:lnTo>
                    <a:pt x="101535" y="97148"/>
                  </a:lnTo>
                  <a:lnTo>
                    <a:pt x="107675" y="94297"/>
                  </a:lnTo>
                  <a:lnTo>
                    <a:pt x="107675" y="88553"/>
                  </a:lnTo>
                  <a:lnTo>
                    <a:pt x="104605" y="85702"/>
                  </a:lnTo>
                  <a:lnTo>
                    <a:pt x="101535" y="82851"/>
                  </a:lnTo>
                  <a:lnTo>
                    <a:pt x="95350" y="82851"/>
                  </a:lnTo>
                  <a:lnTo>
                    <a:pt x="80000" y="74297"/>
                  </a:lnTo>
                  <a:lnTo>
                    <a:pt x="70745" y="71446"/>
                  </a:lnTo>
                  <a:lnTo>
                    <a:pt x="67675" y="68553"/>
                  </a:lnTo>
                  <a:lnTo>
                    <a:pt x="67675" y="65702"/>
                  </a:lnTo>
                  <a:lnTo>
                    <a:pt x="83070" y="60000"/>
                  </a:lnTo>
                  <a:lnTo>
                    <a:pt x="101535" y="57148"/>
                  </a:lnTo>
                  <a:lnTo>
                    <a:pt x="104605" y="60000"/>
                  </a:lnTo>
                  <a:lnTo>
                    <a:pt x="110745" y="62851"/>
                  </a:lnTo>
                  <a:lnTo>
                    <a:pt x="113815" y="60000"/>
                  </a:lnTo>
                  <a:lnTo>
                    <a:pt x="119955" y="57148"/>
                  </a:lnTo>
                  <a:lnTo>
                    <a:pt x="119955" y="51446"/>
                  </a:lnTo>
                  <a:lnTo>
                    <a:pt x="113815" y="45702"/>
                  </a:lnTo>
                  <a:lnTo>
                    <a:pt x="110745" y="45702"/>
                  </a:lnTo>
                  <a:lnTo>
                    <a:pt x="98464" y="51446"/>
                  </a:lnTo>
                  <a:lnTo>
                    <a:pt x="80000" y="57148"/>
                  </a:lnTo>
                  <a:lnTo>
                    <a:pt x="70745" y="60000"/>
                  </a:lnTo>
                  <a:lnTo>
                    <a:pt x="61535" y="60000"/>
                  </a:lnTo>
                  <a:lnTo>
                    <a:pt x="70745" y="42851"/>
                  </a:lnTo>
                  <a:lnTo>
                    <a:pt x="83070" y="28595"/>
                  </a:lnTo>
                  <a:lnTo>
                    <a:pt x="92280" y="28595"/>
                  </a:lnTo>
                  <a:lnTo>
                    <a:pt x="95350" y="22851"/>
                  </a:lnTo>
                  <a:lnTo>
                    <a:pt x="92280" y="17148"/>
                  </a:lnTo>
                  <a:lnTo>
                    <a:pt x="86140" y="14297"/>
                  </a:lnTo>
                  <a:lnTo>
                    <a:pt x="80000" y="17148"/>
                  </a:lnTo>
                  <a:lnTo>
                    <a:pt x="73815" y="28595"/>
                  </a:lnTo>
                  <a:lnTo>
                    <a:pt x="64605" y="42851"/>
                  </a:lnTo>
                  <a:lnTo>
                    <a:pt x="58464" y="51446"/>
                  </a:lnTo>
                  <a:lnTo>
                    <a:pt x="55394" y="54297"/>
                  </a:lnTo>
                  <a:lnTo>
                    <a:pt x="58464" y="28595"/>
                  </a:lnTo>
                  <a:lnTo>
                    <a:pt x="58464" y="11446"/>
                  </a:lnTo>
                  <a:lnTo>
                    <a:pt x="61535" y="8595"/>
                  </a:lnTo>
                  <a:lnTo>
                    <a:pt x="58464" y="2851"/>
                  </a:lnTo>
                  <a:lnTo>
                    <a:pt x="55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62471" y="1531521"/>
              <a:ext cx="232477" cy="23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997" y="19"/>
                  </a:moveTo>
                  <a:lnTo>
                    <a:pt x="69554" y="1364"/>
                  </a:lnTo>
                  <a:lnTo>
                    <a:pt x="64092" y="2710"/>
                  </a:lnTo>
                  <a:lnTo>
                    <a:pt x="58649" y="6746"/>
                  </a:lnTo>
                  <a:lnTo>
                    <a:pt x="53186" y="12148"/>
                  </a:lnTo>
                  <a:lnTo>
                    <a:pt x="47743" y="8092"/>
                  </a:lnTo>
                  <a:lnTo>
                    <a:pt x="39559" y="5401"/>
                  </a:lnTo>
                  <a:lnTo>
                    <a:pt x="31375" y="5401"/>
                  </a:lnTo>
                  <a:lnTo>
                    <a:pt x="24552" y="8092"/>
                  </a:lnTo>
                  <a:lnTo>
                    <a:pt x="19109" y="10802"/>
                  </a:lnTo>
                  <a:lnTo>
                    <a:pt x="15007" y="13493"/>
                  </a:lnTo>
                  <a:lnTo>
                    <a:pt x="12285" y="18875"/>
                  </a:lnTo>
                  <a:lnTo>
                    <a:pt x="9564" y="22931"/>
                  </a:lnTo>
                  <a:lnTo>
                    <a:pt x="8203" y="28313"/>
                  </a:lnTo>
                  <a:lnTo>
                    <a:pt x="8203" y="33714"/>
                  </a:lnTo>
                  <a:lnTo>
                    <a:pt x="8203" y="39116"/>
                  </a:lnTo>
                  <a:lnTo>
                    <a:pt x="10925" y="44497"/>
                  </a:lnTo>
                  <a:lnTo>
                    <a:pt x="13646" y="48553"/>
                  </a:lnTo>
                  <a:lnTo>
                    <a:pt x="9564" y="52590"/>
                  </a:lnTo>
                  <a:lnTo>
                    <a:pt x="5462" y="55281"/>
                  </a:lnTo>
                  <a:lnTo>
                    <a:pt x="2741" y="59337"/>
                  </a:lnTo>
                  <a:lnTo>
                    <a:pt x="1380" y="64718"/>
                  </a:lnTo>
                  <a:lnTo>
                    <a:pt x="19" y="68774"/>
                  </a:lnTo>
                  <a:lnTo>
                    <a:pt x="19" y="74156"/>
                  </a:lnTo>
                  <a:lnTo>
                    <a:pt x="1380" y="78212"/>
                  </a:lnTo>
                  <a:lnTo>
                    <a:pt x="2741" y="83594"/>
                  </a:lnTo>
                  <a:lnTo>
                    <a:pt x="5462" y="87650"/>
                  </a:lnTo>
                  <a:lnTo>
                    <a:pt x="8203" y="91686"/>
                  </a:lnTo>
                  <a:lnTo>
                    <a:pt x="12285" y="95723"/>
                  </a:lnTo>
                  <a:lnTo>
                    <a:pt x="16368" y="97068"/>
                  </a:lnTo>
                  <a:lnTo>
                    <a:pt x="21830" y="98433"/>
                  </a:lnTo>
                  <a:lnTo>
                    <a:pt x="25912" y="99779"/>
                  </a:lnTo>
                  <a:lnTo>
                    <a:pt x="31375" y="99779"/>
                  </a:lnTo>
                  <a:lnTo>
                    <a:pt x="36818" y="98433"/>
                  </a:lnTo>
                  <a:lnTo>
                    <a:pt x="38198" y="103815"/>
                  </a:lnTo>
                  <a:lnTo>
                    <a:pt x="40920" y="109216"/>
                  </a:lnTo>
                  <a:lnTo>
                    <a:pt x="45002" y="113253"/>
                  </a:lnTo>
                  <a:lnTo>
                    <a:pt x="49104" y="115944"/>
                  </a:lnTo>
                  <a:lnTo>
                    <a:pt x="54547" y="118654"/>
                  </a:lnTo>
                  <a:lnTo>
                    <a:pt x="58649" y="120000"/>
                  </a:lnTo>
                  <a:lnTo>
                    <a:pt x="69554" y="120000"/>
                  </a:lnTo>
                  <a:lnTo>
                    <a:pt x="74997" y="117309"/>
                  </a:lnTo>
                  <a:lnTo>
                    <a:pt x="81820" y="113253"/>
                  </a:lnTo>
                  <a:lnTo>
                    <a:pt x="87283" y="106506"/>
                  </a:lnTo>
                  <a:lnTo>
                    <a:pt x="90004" y="99779"/>
                  </a:lnTo>
                  <a:lnTo>
                    <a:pt x="91365" y="91686"/>
                  </a:lnTo>
                  <a:lnTo>
                    <a:pt x="98188" y="90341"/>
                  </a:lnTo>
                  <a:lnTo>
                    <a:pt x="103631" y="88995"/>
                  </a:lnTo>
                  <a:lnTo>
                    <a:pt x="109094" y="86285"/>
                  </a:lnTo>
                  <a:lnTo>
                    <a:pt x="113176" y="82248"/>
                  </a:lnTo>
                  <a:lnTo>
                    <a:pt x="115898" y="78212"/>
                  </a:lnTo>
                  <a:lnTo>
                    <a:pt x="118639" y="72811"/>
                  </a:lnTo>
                  <a:lnTo>
                    <a:pt x="120000" y="68774"/>
                  </a:lnTo>
                  <a:lnTo>
                    <a:pt x="120000" y="63373"/>
                  </a:lnTo>
                  <a:lnTo>
                    <a:pt x="120000" y="57972"/>
                  </a:lnTo>
                  <a:lnTo>
                    <a:pt x="117278" y="52590"/>
                  </a:lnTo>
                  <a:lnTo>
                    <a:pt x="114537" y="47188"/>
                  </a:lnTo>
                  <a:lnTo>
                    <a:pt x="110455" y="43152"/>
                  </a:lnTo>
                  <a:lnTo>
                    <a:pt x="106373" y="40461"/>
                  </a:lnTo>
                  <a:lnTo>
                    <a:pt x="102271" y="37751"/>
                  </a:lnTo>
                  <a:lnTo>
                    <a:pt x="103631" y="32369"/>
                  </a:lnTo>
                  <a:lnTo>
                    <a:pt x="103631" y="26967"/>
                  </a:lnTo>
                  <a:lnTo>
                    <a:pt x="103631" y="21585"/>
                  </a:lnTo>
                  <a:lnTo>
                    <a:pt x="100910" y="16184"/>
                  </a:lnTo>
                  <a:lnTo>
                    <a:pt x="98188" y="12148"/>
                  </a:lnTo>
                  <a:lnTo>
                    <a:pt x="94087" y="8092"/>
                  </a:lnTo>
                  <a:lnTo>
                    <a:pt x="90004" y="4055"/>
                  </a:lnTo>
                  <a:lnTo>
                    <a:pt x="85903" y="2710"/>
                  </a:lnTo>
                  <a:lnTo>
                    <a:pt x="80460" y="1364"/>
                  </a:lnTo>
                  <a:lnTo>
                    <a:pt x="74997" y="19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6015308" y="1584358"/>
              <a:ext cx="116257" cy="132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096" y="0"/>
                  </a:moveTo>
                  <a:lnTo>
                    <a:pt x="46375" y="7218"/>
                  </a:lnTo>
                  <a:lnTo>
                    <a:pt x="46375" y="9612"/>
                  </a:lnTo>
                  <a:lnTo>
                    <a:pt x="46375" y="12006"/>
                  </a:lnTo>
                  <a:lnTo>
                    <a:pt x="51817" y="14401"/>
                  </a:lnTo>
                  <a:lnTo>
                    <a:pt x="54538" y="26408"/>
                  </a:lnTo>
                  <a:lnTo>
                    <a:pt x="54538" y="43204"/>
                  </a:lnTo>
                  <a:lnTo>
                    <a:pt x="46375" y="35986"/>
                  </a:lnTo>
                  <a:lnTo>
                    <a:pt x="38172" y="28802"/>
                  </a:lnTo>
                  <a:lnTo>
                    <a:pt x="38172" y="24013"/>
                  </a:lnTo>
                  <a:lnTo>
                    <a:pt x="30009" y="19190"/>
                  </a:lnTo>
                  <a:lnTo>
                    <a:pt x="24567" y="19190"/>
                  </a:lnTo>
                  <a:lnTo>
                    <a:pt x="19086" y="24013"/>
                  </a:lnTo>
                  <a:lnTo>
                    <a:pt x="19086" y="26408"/>
                  </a:lnTo>
                  <a:lnTo>
                    <a:pt x="19086" y="31197"/>
                  </a:lnTo>
                  <a:lnTo>
                    <a:pt x="21846" y="33591"/>
                  </a:lnTo>
                  <a:lnTo>
                    <a:pt x="24567" y="35986"/>
                  </a:lnTo>
                  <a:lnTo>
                    <a:pt x="38172" y="35986"/>
                  </a:lnTo>
                  <a:lnTo>
                    <a:pt x="46375" y="43204"/>
                  </a:lnTo>
                  <a:lnTo>
                    <a:pt x="49096" y="47993"/>
                  </a:lnTo>
                  <a:lnTo>
                    <a:pt x="49096" y="50387"/>
                  </a:lnTo>
                  <a:lnTo>
                    <a:pt x="43654" y="52781"/>
                  </a:lnTo>
                  <a:lnTo>
                    <a:pt x="35451" y="50387"/>
                  </a:lnTo>
                  <a:lnTo>
                    <a:pt x="19086" y="45598"/>
                  </a:lnTo>
                  <a:lnTo>
                    <a:pt x="10923" y="38415"/>
                  </a:lnTo>
                  <a:lnTo>
                    <a:pt x="5481" y="38415"/>
                  </a:lnTo>
                  <a:lnTo>
                    <a:pt x="2760" y="40809"/>
                  </a:lnTo>
                  <a:lnTo>
                    <a:pt x="0" y="43204"/>
                  </a:lnTo>
                  <a:lnTo>
                    <a:pt x="0" y="47993"/>
                  </a:lnTo>
                  <a:lnTo>
                    <a:pt x="2760" y="52781"/>
                  </a:lnTo>
                  <a:lnTo>
                    <a:pt x="8202" y="55176"/>
                  </a:lnTo>
                  <a:lnTo>
                    <a:pt x="13644" y="50387"/>
                  </a:lnTo>
                  <a:lnTo>
                    <a:pt x="32730" y="55176"/>
                  </a:lnTo>
                  <a:lnTo>
                    <a:pt x="43654" y="57605"/>
                  </a:lnTo>
                  <a:lnTo>
                    <a:pt x="49096" y="57605"/>
                  </a:lnTo>
                  <a:lnTo>
                    <a:pt x="51817" y="60000"/>
                  </a:lnTo>
                  <a:lnTo>
                    <a:pt x="35451" y="69577"/>
                  </a:lnTo>
                  <a:lnTo>
                    <a:pt x="19086" y="76795"/>
                  </a:lnTo>
                  <a:lnTo>
                    <a:pt x="8202" y="76795"/>
                  </a:lnTo>
                  <a:lnTo>
                    <a:pt x="2760" y="79190"/>
                  </a:lnTo>
                  <a:lnTo>
                    <a:pt x="0" y="83979"/>
                  </a:lnTo>
                  <a:lnTo>
                    <a:pt x="2760" y="88768"/>
                  </a:lnTo>
                  <a:lnTo>
                    <a:pt x="5481" y="93591"/>
                  </a:lnTo>
                  <a:lnTo>
                    <a:pt x="8202" y="93591"/>
                  </a:lnTo>
                  <a:lnTo>
                    <a:pt x="13644" y="91197"/>
                  </a:lnTo>
                  <a:lnTo>
                    <a:pt x="21846" y="83979"/>
                  </a:lnTo>
                  <a:lnTo>
                    <a:pt x="40933" y="71972"/>
                  </a:lnTo>
                  <a:lnTo>
                    <a:pt x="49096" y="67183"/>
                  </a:lnTo>
                  <a:lnTo>
                    <a:pt x="57259" y="64788"/>
                  </a:lnTo>
                  <a:lnTo>
                    <a:pt x="57259" y="69577"/>
                  </a:lnTo>
                  <a:lnTo>
                    <a:pt x="54538" y="81584"/>
                  </a:lnTo>
                  <a:lnTo>
                    <a:pt x="49096" y="100775"/>
                  </a:lnTo>
                  <a:lnTo>
                    <a:pt x="43654" y="100775"/>
                  </a:lnTo>
                  <a:lnTo>
                    <a:pt x="40933" y="103169"/>
                  </a:lnTo>
                  <a:lnTo>
                    <a:pt x="38172" y="105563"/>
                  </a:lnTo>
                  <a:lnTo>
                    <a:pt x="38172" y="110387"/>
                  </a:lnTo>
                  <a:lnTo>
                    <a:pt x="43654" y="115176"/>
                  </a:lnTo>
                  <a:lnTo>
                    <a:pt x="49096" y="115176"/>
                  </a:lnTo>
                  <a:lnTo>
                    <a:pt x="54538" y="110387"/>
                  </a:lnTo>
                  <a:lnTo>
                    <a:pt x="57259" y="98380"/>
                  </a:lnTo>
                  <a:lnTo>
                    <a:pt x="60019" y="81584"/>
                  </a:lnTo>
                  <a:lnTo>
                    <a:pt x="62740" y="71972"/>
                  </a:lnTo>
                  <a:lnTo>
                    <a:pt x="65461" y="67183"/>
                  </a:lnTo>
                  <a:lnTo>
                    <a:pt x="73624" y="91197"/>
                  </a:lnTo>
                  <a:lnTo>
                    <a:pt x="79066" y="110387"/>
                  </a:lnTo>
                  <a:lnTo>
                    <a:pt x="79066" y="112781"/>
                  </a:lnTo>
                  <a:lnTo>
                    <a:pt x="81827" y="117570"/>
                  </a:lnTo>
                  <a:lnTo>
                    <a:pt x="84548" y="119965"/>
                  </a:lnTo>
                  <a:lnTo>
                    <a:pt x="89990" y="119965"/>
                  </a:lnTo>
                  <a:lnTo>
                    <a:pt x="92711" y="115176"/>
                  </a:lnTo>
                  <a:lnTo>
                    <a:pt x="92711" y="110387"/>
                  </a:lnTo>
                  <a:lnTo>
                    <a:pt x="92711" y="107993"/>
                  </a:lnTo>
                  <a:lnTo>
                    <a:pt x="89990" y="105563"/>
                  </a:lnTo>
                  <a:lnTo>
                    <a:pt x="79066" y="86373"/>
                  </a:lnTo>
                  <a:lnTo>
                    <a:pt x="70903" y="71972"/>
                  </a:lnTo>
                  <a:lnTo>
                    <a:pt x="70903" y="64788"/>
                  </a:lnTo>
                  <a:lnTo>
                    <a:pt x="84548" y="71972"/>
                  </a:lnTo>
                  <a:lnTo>
                    <a:pt x="98153" y="79190"/>
                  </a:lnTo>
                  <a:lnTo>
                    <a:pt x="103634" y="81584"/>
                  </a:lnTo>
                  <a:lnTo>
                    <a:pt x="103634" y="83979"/>
                  </a:lnTo>
                  <a:lnTo>
                    <a:pt x="106355" y="88768"/>
                  </a:lnTo>
                  <a:lnTo>
                    <a:pt x="111797" y="88768"/>
                  </a:lnTo>
                  <a:lnTo>
                    <a:pt x="117239" y="86373"/>
                  </a:lnTo>
                  <a:lnTo>
                    <a:pt x="117239" y="83979"/>
                  </a:lnTo>
                  <a:lnTo>
                    <a:pt x="117239" y="79190"/>
                  </a:lnTo>
                  <a:lnTo>
                    <a:pt x="114518" y="76795"/>
                  </a:lnTo>
                  <a:lnTo>
                    <a:pt x="98153" y="69577"/>
                  </a:lnTo>
                  <a:lnTo>
                    <a:pt x="84548" y="62394"/>
                  </a:lnTo>
                  <a:lnTo>
                    <a:pt x="79066" y="60000"/>
                  </a:lnTo>
                  <a:lnTo>
                    <a:pt x="76345" y="57605"/>
                  </a:lnTo>
                  <a:lnTo>
                    <a:pt x="79066" y="55176"/>
                  </a:lnTo>
                  <a:lnTo>
                    <a:pt x="87269" y="55176"/>
                  </a:lnTo>
                  <a:lnTo>
                    <a:pt x="100913" y="52781"/>
                  </a:lnTo>
                  <a:lnTo>
                    <a:pt x="106355" y="52781"/>
                  </a:lnTo>
                  <a:lnTo>
                    <a:pt x="111797" y="55176"/>
                  </a:lnTo>
                  <a:lnTo>
                    <a:pt x="114518" y="52781"/>
                  </a:lnTo>
                  <a:lnTo>
                    <a:pt x="117239" y="50387"/>
                  </a:lnTo>
                  <a:lnTo>
                    <a:pt x="120000" y="45598"/>
                  </a:lnTo>
                  <a:lnTo>
                    <a:pt x="120000" y="43204"/>
                  </a:lnTo>
                  <a:lnTo>
                    <a:pt x="117239" y="40809"/>
                  </a:lnTo>
                  <a:lnTo>
                    <a:pt x="106355" y="40809"/>
                  </a:lnTo>
                  <a:lnTo>
                    <a:pt x="100913" y="45598"/>
                  </a:lnTo>
                  <a:lnTo>
                    <a:pt x="92711" y="47993"/>
                  </a:lnTo>
                  <a:lnTo>
                    <a:pt x="84548" y="50387"/>
                  </a:lnTo>
                  <a:lnTo>
                    <a:pt x="76345" y="50387"/>
                  </a:lnTo>
                  <a:lnTo>
                    <a:pt x="73624" y="47993"/>
                  </a:lnTo>
                  <a:lnTo>
                    <a:pt x="70903" y="45598"/>
                  </a:lnTo>
                  <a:lnTo>
                    <a:pt x="76345" y="38415"/>
                  </a:lnTo>
                  <a:lnTo>
                    <a:pt x="81827" y="31197"/>
                  </a:lnTo>
                  <a:lnTo>
                    <a:pt x="87269" y="24013"/>
                  </a:lnTo>
                  <a:lnTo>
                    <a:pt x="98153" y="16795"/>
                  </a:lnTo>
                  <a:lnTo>
                    <a:pt x="100913" y="12006"/>
                  </a:lnTo>
                  <a:lnTo>
                    <a:pt x="98153" y="9612"/>
                  </a:lnTo>
                  <a:lnTo>
                    <a:pt x="95432" y="7218"/>
                  </a:lnTo>
                  <a:lnTo>
                    <a:pt x="89990" y="7218"/>
                  </a:lnTo>
                  <a:lnTo>
                    <a:pt x="87269" y="9612"/>
                  </a:lnTo>
                  <a:lnTo>
                    <a:pt x="81827" y="14401"/>
                  </a:lnTo>
                  <a:lnTo>
                    <a:pt x="84548" y="19190"/>
                  </a:lnTo>
                  <a:lnTo>
                    <a:pt x="76345" y="33591"/>
                  </a:lnTo>
                  <a:lnTo>
                    <a:pt x="65461" y="45598"/>
                  </a:lnTo>
                  <a:lnTo>
                    <a:pt x="62740" y="43204"/>
                  </a:lnTo>
                  <a:lnTo>
                    <a:pt x="62740" y="40809"/>
                  </a:lnTo>
                  <a:lnTo>
                    <a:pt x="60019" y="31197"/>
                  </a:lnTo>
                  <a:lnTo>
                    <a:pt x="60019" y="12006"/>
                  </a:lnTo>
                  <a:lnTo>
                    <a:pt x="62740" y="9612"/>
                  </a:lnTo>
                  <a:lnTo>
                    <a:pt x="62740" y="7218"/>
                  </a:lnTo>
                  <a:lnTo>
                    <a:pt x="62740" y="2394"/>
                  </a:lnTo>
                  <a:lnTo>
                    <a:pt x="600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5555702" y="1708486"/>
              <a:ext cx="190222" cy="198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673" y="23"/>
                  </a:moveTo>
                  <a:lnTo>
                    <a:pt x="46659" y="1619"/>
                  </a:lnTo>
                  <a:lnTo>
                    <a:pt x="41671" y="3215"/>
                  </a:lnTo>
                  <a:lnTo>
                    <a:pt x="36657" y="4812"/>
                  </a:lnTo>
                  <a:lnTo>
                    <a:pt x="31669" y="8004"/>
                  </a:lnTo>
                  <a:lnTo>
                    <a:pt x="28343" y="12816"/>
                  </a:lnTo>
                  <a:lnTo>
                    <a:pt x="26680" y="17605"/>
                  </a:lnTo>
                  <a:lnTo>
                    <a:pt x="24992" y="22417"/>
                  </a:lnTo>
                  <a:lnTo>
                    <a:pt x="23329" y="27206"/>
                  </a:lnTo>
                  <a:lnTo>
                    <a:pt x="24992" y="33614"/>
                  </a:lnTo>
                  <a:lnTo>
                    <a:pt x="15015" y="35211"/>
                  </a:lnTo>
                  <a:lnTo>
                    <a:pt x="6676" y="41596"/>
                  </a:lnTo>
                  <a:lnTo>
                    <a:pt x="1662" y="49600"/>
                  </a:lnTo>
                  <a:lnTo>
                    <a:pt x="0" y="59201"/>
                  </a:lnTo>
                  <a:lnTo>
                    <a:pt x="1662" y="68802"/>
                  </a:lnTo>
                  <a:lnTo>
                    <a:pt x="6676" y="78403"/>
                  </a:lnTo>
                  <a:lnTo>
                    <a:pt x="15015" y="83192"/>
                  </a:lnTo>
                  <a:lnTo>
                    <a:pt x="24992" y="86385"/>
                  </a:lnTo>
                  <a:lnTo>
                    <a:pt x="23329" y="92793"/>
                  </a:lnTo>
                  <a:lnTo>
                    <a:pt x="24992" y="97582"/>
                  </a:lnTo>
                  <a:lnTo>
                    <a:pt x="26680" y="102394"/>
                  </a:lnTo>
                  <a:lnTo>
                    <a:pt x="28343" y="107183"/>
                  </a:lnTo>
                  <a:lnTo>
                    <a:pt x="31669" y="111995"/>
                  </a:lnTo>
                  <a:lnTo>
                    <a:pt x="36657" y="115187"/>
                  </a:lnTo>
                  <a:lnTo>
                    <a:pt x="41671" y="116784"/>
                  </a:lnTo>
                  <a:lnTo>
                    <a:pt x="46659" y="118380"/>
                  </a:lnTo>
                  <a:lnTo>
                    <a:pt x="51673" y="119976"/>
                  </a:lnTo>
                  <a:lnTo>
                    <a:pt x="59987" y="118380"/>
                  </a:lnTo>
                  <a:lnTo>
                    <a:pt x="68326" y="115187"/>
                  </a:lnTo>
                  <a:lnTo>
                    <a:pt x="73315" y="108779"/>
                  </a:lnTo>
                  <a:lnTo>
                    <a:pt x="78328" y="102394"/>
                  </a:lnTo>
                  <a:lnTo>
                    <a:pt x="84980" y="103990"/>
                  </a:lnTo>
                  <a:lnTo>
                    <a:pt x="91656" y="105587"/>
                  </a:lnTo>
                  <a:lnTo>
                    <a:pt x="96645" y="105587"/>
                  </a:lnTo>
                  <a:lnTo>
                    <a:pt x="101658" y="103990"/>
                  </a:lnTo>
                  <a:lnTo>
                    <a:pt x="106647" y="100798"/>
                  </a:lnTo>
                  <a:lnTo>
                    <a:pt x="111660" y="97582"/>
                  </a:lnTo>
                  <a:lnTo>
                    <a:pt x="114986" y="92793"/>
                  </a:lnTo>
                  <a:lnTo>
                    <a:pt x="116649" y="89600"/>
                  </a:lnTo>
                  <a:lnTo>
                    <a:pt x="118312" y="83192"/>
                  </a:lnTo>
                  <a:lnTo>
                    <a:pt x="119975" y="78403"/>
                  </a:lnTo>
                  <a:lnTo>
                    <a:pt x="118312" y="73591"/>
                  </a:lnTo>
                  <a:lnTo>
                    <a:pt x="116649" y="67206"/>
                  </a:lnTo>
                  <a:lnTo>
                    <a:pt x="114986" y="62394"/>
                  </a:lnTo>
                  <a:lnTo>
                    <a:pt x="109973" y="59201"/>
                  </a:lnTo>
                  <a:lnTo>
                    <a:pt x="114986" y="54412"/>
                  </a:lnTo>
                  <a:lnTo>
                    <a:pt x="116649" y="51197"/>
                  </a:lnTo>
                  <a:lnTo>
                    <a:pt x="118312" y="44812"/>
                  </a:lnTo>
                  <a:lnTo>
                    <a:pt x="119975" y="40000"/>
                  </a:lnTo>
                  <a:lnTo>
                    <a:pt x="118312" y="33614"/>
                  </a:lnTo>
                  <a:lnTo>
                    <a:pt x="116649" y="28802"/>
                  </a:lnTo>
                  <a:lnTo>
                    <a:pt x="114986" y="24013"/>
                  </a:lnTo>
                  <a:lnTo>
                    <a:pt x="111660" y="20821"/>
                  </a:lnTo>
                  <a:lnTo>
                    <a:pt x="106647" y="17605"/>
                  </a:lnTo>
                  <a:lnTo>
                    <a:pt x="101658" y="14412"/>
                  </a:lnTo>
                  <a:lnTo>
                    <a:pt x="96645" y="12816"/>
                  </a:lnTo>
                  <a:lnTo>
                    <a:pt x="91656" y="12816"/>
                  </a:lnTo>
                  <a:lnTo>
                    <a:pt x="83317" y="14412"/>
                  </a:lnTo>
                  <a:lnTo>
                    <a:pt x="78328" y="16009"/>
                  </a:lnTo>
                  <a:lnTo>
                    <a:pt x="73315" y="9624"/>
                  </a:lnTo>
                  <a:lnTo>
                    <a:pt x="68326" y="4812"/>
                  </a:lnTo>
                  <a:lnTo>
                    <a:pt x="59987" y="1619"/>
                  </a:lnTo>
                  <a:lnTo>
                    <a:pt x="51673" y="23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5597957" y="1756051"/>
              <a:ext cx="103038" cy="1136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lnTo>
                    <a:pt x="73859" y="5608"/>
                  </a:lnTo>
                  <a:lnTo>
                    <a:pt x="73859" y="11176"/>
                  </a:lnTo>
                  <a:lnTo>
                    <a:pt x="76929" y="13960"/>
                  </a:lnTo>
                  <a:lnTo>
                    <a:pt x="64605" y="41842"/>
                  </a:lnTo>
                  <a:lnTo>
                    <a:pt x="61535" y="30706"/>
                  </a:lnTo>
                  <a:lnTo>
                    <a:pt x="55394" y="22313"/>
                  </a:lnTo>
                  <a:lnTo>
                    <a:pt x="58464" y="16745"/>
                  </a:lnTo>
                  <a:lnTo>
                    <a:pt x="55394" y="11176"/>
                  </a:lnTo>
                  <a:lnTo>
                    <a:pt x="49254" y="8392"/>
                  </a:lnTo>
                  <a:lnTo>
                    <a:pt x="43070" y="11176"/>
                  </a:lnTo>
                  <a:lnTo>
                    <a:pt x="40000" y="16745"/>
                  </a:lnTo>
                  <a:lnTo>
                    <a:pt x="40000" y="19529"/>
                  </a:lnTo>
                  <a:lnTo>
                    <a:pt x="43070" y="22313"/>
                  </a:lnTo>
                  <a:lnTo>
                    <a:pt x="49254" y="25137"/>
                  </a:lnTo>
                  <a:lnTo>
                    <a:pt x="52324" y="27921"/>
                  </a:lnTo>
                  <a:lnTo>
                    <a:pt x="55394" y="36274"/>
                  </a:lnTo>
                  <a:lnTo>
                    <a:pt x="58464" y="41842"/>
                  </a:lnTo>
                  <a:lnTo>
                    <a:pt x="58464" y="44667"/>
                  </a:lnTo>
                  <a:lnTo>
                    <a:pt x="52324" y="44667"/>
                  </a:lnTo>
                  <a:lnTo>
                    <a:pt x="46184" y="39058"/>
                  </a:lnTo>
                  <a:lnTo>
                    <a:pt x="33859" y="30706"/>
                  </a:lnTo>
                  <a:lnTo>
                    <a:pt x="30789" y="22313"/>
                  </a:lnTo>
                  <a:lnTo>
                    <a:pt x="24649" y="19529"/>
                  </a:lnTo>
                  <a:lnTo>
                    <a:pt x="21579" y="19529"/>
                  </a:lnTo>
                  <a:lnTo>
                    <a:pt x="18464" y="22313"/>
                  </a:lnTo>
                  <a:lnTo>
                    <a:pt x="15394" y="25137"/>
                  </a:lnTo>
                  <a:lnTo>
                    <a:pt x="15394" y="30706"/>
                  </a:lnTo>
                  <a:lnTo>
                    <a:pt x="21579" y="33490"/>
                  </a:lnTo>
                  <a:lnTo>
                    <a:pt x="27719" y="33490"/>
                  </a:lnTo>
                  <a:lnTo>
                    <a:pt x="40000" y="44667"/>
                  </a:lnTo>
                  <a:lnTo>
                    <a:pt x="49254" y="47451"/>
                  </a:lnTo>
                  <a:lnTo>
                    <a:pt x="52324" y="50235"/>
                  </a:lnTo>
                  <a:lnTo>
                    <a:pt x="55394" y="53019"/>
                  </a:lnTo>
                  <a:lnTo>
                    <a:pt x="36929" y="55803"/>
                  </a:lnTo>
                  <a:lnTo>
                    <a:pt x="18464" y="58587"/>
                  </a:lnTo>
                  <a:lnTo>
                    <a:pt x="12324" y="53019"/>
                  </a:lnTo>
                  <a:lnTo>
                    <a:pt x="6184" y="53019"/>
                  </a:lnTo>
                  <a:lnTo>
                    <a:pt x="44" y="55803"/>
                  </a:lnTo>
                  <a:lnTo>
                    <a:pt x="44" y="61371"/>
                  </a:lnTo>
                  <a:lnTo>
                    <a:pt x="3114" y="66980"/>
                  </a:lnTo>
                  <a:lnTo>
                    <a:pt x="9254" y="69764"/>
                  </a:lnTo>
                  <a:lnTo>
                    <a:pt x="18464" y="64156"/>
                  </a:lnTo>
                  <a:lnTo>
                    <a:pt x="40000" y="61371"/>
                  </a:lnTo>
                  <a:lnTo>
                    <a:pt x="49254" y="58587"/>
                  </a:lnTo>
                  <a:lnTo>
                    <a:pt x="55394" y="61371"/>
                  </a:lnTo>
                  <a:lnTo>
                    <a:pt x="46184" y="75332"/>
                  </a:lnTo>
                  <a:lnTo>
                    <a:pt x="33859" y="89293"/>
                  </a:lnTo>
                  <a:lnTo>
                    <a:pt x="30789" y="86509"/>
                  </a:lnTo>
                  <a:lnTo>
                    <a:pt x="27719" y="86509"/>
                  </a:lnTo>
                  <a:lnTo>
                    <a:pt x="24649" y="89293"/>
                  </a:lnTo>
                  <a:lnTo>
                    <a:pt x="21579" y="92078"/>
                  </a:lnTo>
                  <a:lnTo>
                    <a:pt x="24649" y="97646"/>
                  </a:lnTo>
                  <a:lnTo>
                    <a:pt x="27719" y="100430"/>
                  </a:lnTo>
                  <a:lnTo>
                    <a:pt x="33859" y="97646"/>
                  </a:lnTo>
                  <a:lnTo>
                    <a:pt x="43070" y="89293"/>
                  </a:lnTo>
                  <a:lnTo>
                    <a:pt x="52324" y="75332"/>
                  </a:lnTo>
                  <a:lnTo>
                    <a:pt x="58464" y="66980"/>
                  </a:lnTo>
                  <a:lnTo>
                    <a:pt x="64605" y="64156"/>
                  </a:lnTo>
                  <a:lnTo>
                    <a:pt x="58464" y="89293"/>
                  </a:lnTo>
                  <a:lnTo>
                    <a:pt x="55394" y="108823"/>
                  </a:lnTo>
                  <a:lnTo>
                    <a:pt x="55394" y="111607"/>
                  </a:lnTo>
                  <a:lnTo>
                    <a:pt x="55394" y="117175"/>
                  </a:lnTo>
                  <a:lnTo>
                    <a:pt x="61535" y="119959"/>
                  </a:lnTo>
                  <a:lnTo>
                    <a:pt x="64605" y="117175"/>
                  </a:lnTo>
                  <a:lnTo>
                    <a:pt x="67719" y="111607"/>
                  </a:lnTo>
                  <a:lnTo>
                    <a:pt x="64605" y="108823"/>
                  </a:lnTo>
                  <a:lnTo>
                    <a:pt x="64605" y="86509"/>
                  </a:lnTo>
                  <a:lnTo>
                    <a:pt x="67719" y="69764"/>
                  </a:lnTo>
                  <a:lnTo>
                    <a:pt x="67719" y="64156"/>
                  </a:lnTo>
                  <a:lnTo>
                    <a:pt x="76929" y="75332"/>
                  </a:lnTo>
                  <a:lnTo>
                    <a:pt x="86140" y="86509"/>
                  </a:lnTo>
                  <a:lnTo>
                    <a:pt x="89254" y="92078"/>
                  </a:lnTo>
                  <a:lnTo>
                    <a:pt x="89254" y="94862"/>
                  </a:lnTo>
                  <a:lnTo>
                    <a:pt x="89254" y="97646"/>
                  </a:lnTo>
                  <a:lnTo>
                    <a:pt x="92324" y="100430"/>
                  </a:lnTo>
                  <a:lnTo>
                    <a:pt x="98464" y="100430"/>
                  </a:lnTo>
                  <a:lnTo>
                    <a:pt x="101535" y="97646"/>
                  </a:lnTo>
                  <a:lnTo>
                    <a:pt x="101535" y="94862"/>
                  </a:lnTo>
                  <a:lnTo>
                    <a:pt x="98464" y="89293"/>
                  </a:lnTo>
                  <a:lnTo>
                    <a:pt x="80000" y="69764"/>
                  </a:lnTo>
                  <a:lnTo>
                    <a:pt x="76929" y="58587"/>
                  </a:lnTo>
                  <a:lnTo>
                    <a:pt x="76929" y="58587"/>
                  </a:lnTo>
                  <a:lnTo>
                    <a:pt x="86140" y="61371"/>
                  </a:lnTo>
                  <a:lnTo>
                    <a:pt x="98464" y="64156"/>
                  </a:lnTo>
                  <a:lnTo>
                    <a:pt x="104605" y="66980"/>
                  </a:lnTo>
                  <a:lnTo>
                    <a:pt x="107675" y="69764"/>
                  </a:lnTo>
                  <a:lnTo>
                    <a:pt x="113859" y="69764"/>
                  </a:lnTo>
                  <a:lnTo>
                    <a:pt x="119999" y="64156"/>
                  </a:lnTo>
                  <a:lnTo>
                    <a:pt x="116929" y="58587"/>
                  </a:lnTo>
                  <a:lnTo>
                    <a:pt x="113859" y="58587"/>
                  </a:lnTo>
                  <a:lnTo>
                    <a:pt x="110789" y="55803"/>
                  </a:lnTo>
                  <a:lnTo>
                    <a:pt x="104605" y="58587"/>
                  </a:lnTo>
                  <a:lnTo>
                    <a:pt x="95394" y="58587"/>
                  </a:lnTo>
                  <a:lnTo>
                    <a:pt x="80000" y="53019"/>
                  </a:lnTo>
                  <a:lnTo>
                    <a:pt x="76929" y="50235"/>
                  </a:lnTo>
                  <a:lnTo>
                    <a:pt x="86140" y="44667"/>
                  </a:lnTo>
                  <a:lnTo>
                    <a:pt x="92324" y="39058"/>
                  </a:lnTo>
                  <a:lnTo>
                    <a:pt x="101535" y="36274"/>
                  </a:lnTo>
                  <a:lnTo>
                    <a:pt x="113859" y="33490"/>
                  </a:lnTo>
                  <a:lnTo>
                    <a:pt x="116929" y="27921"/>
                  </a:lnTo>
                  <a:lnTo>
                    <a:pt x="116929" y="25137"/>
                  </a:lnTo>
                  <a:lnTo>
                    <a:pt x="113859" y="22313"/>
                  </a:lnTo>
                  <a:lnTo>
                    <a:pt x="107675" y="22313"/>
                  </a:lnTo>
                  <a:lnTo>
                    <a:pt x="101535" y="25137"/>
                  </a:lnTo>
                  <a:lnTo>
                    <a:pt x="101535" y="27921"/>
                  </a:lnTo>
                  <a:lnTo>
                    <a:pt x="86140" y="39058"/>
                  </a:lnTo>
                  <a:lnTo>
                    <a:pt x="73859" y="44667"/>
                  </a:lnTo>
                  <a:lnTo>
                    <a:pt x="73859" y="41842"/>
                  </a:lnTo>
                  <a:lnTo>
                    <a:pt x="73859" y="30706"/>
                  </a:lnTo>
                  <a:lnTo>
                    <a:pt x="83070" y="13960"/>
                  </a:lnTo>
                  <a:lnTo>
                    <a:pt x="86140" y="11176"/>
                  </a:lnTo>
                  <a:lnTo>
                    <a:pt x="89254" y="11176"/>
                  </a:lnTo>
                  <a:lnTo>
                    <a:pt x="89254" y="8392"/>
                  </a:lnTo>
                  <a:lnTo>
                    <a:pt x="86140" y="2784"/>
                  </a:lnTo>
                  <a:lnTo>
                    <a:pt x="8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8374123" y="1800942"/>
              <a:ext cx="229841" cy="23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9"/>
                  </a:moveTo>
                  <a:lnTo>
                    <a:pt x="53796" y="2710"/>
                  </a:lnTo>
                  <a:lnTo>
                    <a:pt x="49647" y="5401"/>
                  </a:lnTo>
                  <a:lnTo>
                    <a:pt x="44142" y="10802"/>
                  </a:lnTo>
                  <a:lnTo>
                    <a:pt x="41369" y="16184"/>
                  </a:lnTo>
                  <a:lnTo>
                    <a:pt x="33111" y="13493"/>
                  </a:lnTo>
                  <a:lnTo>
                    <a:pt x="26210" y="13493"/>
                  </a:lnTo>
                  <a:lnTo>
                    <a:pt x="17932" y="14839"/>
                  </a:lnTo>
                  <a:lnTo>
                    <a:pt x="11030" y="18895"/>
                  </a:lnTo>
                  <a:lnTo>
                    <a:pt x="6901" y="22931"/>
                  </a:lnTo>
                  <a:lnTo>
                    <a:pt x="4148" y="28332"/>
                  </a:lnTo>
                  <a:lnTo>
                    <a:pt x="1376" y="32369"/>
                  </a:lnTo>
                  <a:lnTo>
                    <a:pt x="0" y="37770"/>
                  </a:lnTo>
                  <a:lnTo>
                    <a:pt x="0" y="43152"/>
                  </a:lnTo>
                  <a:lnTo>
                    <a:pt x="1376" y="48553"/>
                  </a:lnTo>
                  <a:lnTo>
                    <a:pt x="4148" y="53935"/>
                  </a:lnTo>
                  <a:lnTo>
                    <a:pt x="6901" y="57991"/>
                  </a:lnTo>
                  <a:lnTo>
                    <a:pt x="11030" y="62027"/>
                  </a:lnTo>
                  <a:lnTo>
                    <a:pt x="6901" y="66064"/>
                  </a:lnTo>
                  <a:lnTo>
                    <a:pt x="5525" y="70120"/>
                  </a:lnTo>
                  <a:lnTo>
                    <a:pt x="4148" y="75502"/>
                  </a:lnTo>
                  <a:lnTo>
                    <a:pt x="2772" y="79558"/>
                  </a:lnTo>
                  <a:lnTo>
                    <a:pt x="2772" y="84939"/>
                  </a:lnTo>
                  <a:lnTo>
                    <a:pt x="4148" y="88995"/>
                  </a:lnTo>
                  <a:lnTo>
                    <a:pt x="5525" y="94377"/>
                  </a:lnTo>
                  <a:lnTo>
                    <a:pt x="8277" y="98433"/>
                  </a:lnTo>
                  <a:lnTo>
                    <a:pt x="12426" y="102469"/>
                  </a:lnTo>
                  <a:lnTo>
                    <a:pt x="16555" y="105160"/>
                  </a:lnTo>
                  <a:lnTo>
                    <a:pt x="20684" y="106525"/>
                  </a:lnTo>
                  <a:lnTo>
                    <a:pt x="26210" y="107871"/>
                  </a:lnTo>
                  <a:lnTo>
                    <a:pt x="31715" y="109216"/>
                  </a:lnTo>
                  <a:lnTo>
                    <a:pt x="35864" y="107871"/>
                  </a:lnTo>
                  <a:lnTo>
                    <a:pt x="41369" y="106525"/>
                  </a:lnTo>
                  <a:lnTo>
                    <a:pt x="45518" y="105160"/>
                  </a:lnTo>
                  <a:lnTo>
                    <a:pt x="48271" y="109216"/>
                  </a:lnTo>
                  <a:lnTo>
                    <a:pt x="52420" y="113253"/>
                  </a:lnTo>
                  <a:lnTo>
                    <a:pt x="57925" y="117309"/>
                  </a:lnTo>
                  <a:lnTo>
                    <a:pt x="62074" y="118654"/>
                  </a:lnTo>
                  <a:lnTo>
                    <a:pt x="67579" y="120000"/>
                  </a:lnTo>
                  <a:lnTo>
                    <a:pt x="73105" y="120000"/>
                  </a:lnTo>
                  <a:lnTo>
                    <a:pt x="78610" y="118654"/>
                  </a:lnTo>
                  <a:lnTo>
                    <a:pt x="84135" y="117309"/>
                  </a:lnTo>
                  <a:lnTo>
                    <a:pt x="88264" y="114598"/>
                  </a:lnTo>
                  <a:lnTo>
                    <a:pt x="93789" y="107871"/>
                  </a:lnTo>
                  <a:lnTo>
                    <a:pt x="97918" y="101124"/>
                  </a:lnTo>
                  <a:lnTo>
                    <a:pt x="99295" y="93032"/>
                  </a:lnTo>
                  <a:lnTo>
                    <a:pt x="97918" y="84939"/>
                  </a:lnTo>
                  <a:lnTo>
                    <a:pt x="103444" y="82248"/>
                  </a:lnTo>
                  <a:lnTo>
                    <a:pt x="110325" y="79558"/>
                  </a:lnTo>
                  <a:lnTo>
                    <a:pt x="114474" y="75502"/>
                  </a:lnTo>
                  <a:lnTo>
                    <a:pt x="117227" y="71465"/>
                  </a:lnTo>
                  <a:lnTo>
                    <a:pt x="118603" y="66064"/>
                  </a:lnTo>
                  <a:lnTo>
                    <a:pt x="119980" y="60682"/>
                  </a:lnTo>
                  <a:lnTo>
                    <a:pt x="119980" y="55281"/>
                  </a:lnTo>
                  <a:lnTo>
                    <a:pt x="118603" y="49899"/>
                  </a:lnTo>
                  <a:lnTo>
                    <a:pt x="117227" y="45843"/>
                  </a:lnTo>
                  <a:lnTo>
                    <a:pt x="114474" y="40461"/>
                  </a:lnTo>
                  <a:lnTo>
                    <a:pt x="110325" y="36405"/>
                  </a:lnTo>
                  <a:lnTo>
                    <a:pt x="104820" y="33714"/>
                  </a:lnTo>
                  <a:lnTo>
                    <a:pt x="100671" y="31023"/>
                  </a:lnTo>
                  <a:lnTo>
                    <a:pt x="95166" y="31023"/>
                  </a:lnTo>
                  <a:lnTo>
                    <a:pt x="95166" y="25622"/>
                  </a:lnTo>
                  <a:lnTo>
                    <a:pt x="93789" y="20240"/>
                  </a:lnTo>
                  <a:lnTo>
                    <a:pt x="92413" y="14839"/>
                  </a:lnTo>
                  <a:lnTo>
                    <a:pt x="89640" y="9457"/>
                  </a:lnTo>
                  <a:lnTo>
                    <a:pt x="85511" y="5401"/>
                  </a:lnTo>
                  <a:lnTo>
                    <a:pt x="79986" y="2710"/>
                  </a:lnTo>
                  <a:lnTo>
                    <a:pt x="75857" y="1364"/>
                  </a:lnTo>
                  <a:lnTo>
                    <a:pt x="70332" y="19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8421650" y="1861688"/>
              <a:ext cx="121568" cy="12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747" y="36"/>
                  </a:moveTo>
                  <a:lnTo>
                    <a:pt x="33940" y="2583"/>
                  </a:lnTo>
                  <a:lnTo>
                    <a:pt x="33940" y="7677"/>
                  </a:lnTo>
                  <a:lnTo>
                    <a:pt x="33940" y="12808"/>
                  </a:lnTo>
                  <a:lnTo>
                    <a:pt x="36543" y="15355"/>
                  </a:lnTo>
                  <a:lnTo>
                    <a:pt x="41747" y="15355"/>
                  </a:lnTo>
                  <a:lnTo>
                    <a:pt x="46951" y="28089"/>
                  </a:lnTo>
                  <a:lnTo>
                    <a:pt x="52193" y="45955"/>
                  </a:lnTo>
                  <a:lnTo>
                    <a:pt x="41747" y="38314"/>
                  </a:lnTo>
                  <a:lnTo>
                    <a:pt x="31301" y="33220"/>
                  </a:lnTo>
                  <a:lnTo>
                    <a:pt x="28698" y="28089"/>
                  </a:lnTo>
                  <a:lnTo>
                    <a:pt x="23494" y="25542"/>
                  </a:lnTo>
                  <a:lnTo>
                    <a:pt x="15688" y="28089"/>
                  </a:lnTo>
                  <a:lnTo>
                    <a:pt x="13048" y="33220"/>
                  </a:lnTo>
                  <a:lnTo>
                    <a:pt x="13048" y="35767"/>
                  </a:lnTo>
                  <a:lnTo>
                    <a:pt x="15688" y="40861"/>
                  </a:lnTo>
                  <a:lnTo>
                    <a:pt x="18290" y="43408"/>
                  </a:lnTo>
                  <a:lnTo>
                    <a:pt x="20892" y="43408"/>
                  </a:lnTo>
                  <a:lnTo>
                    <a:pt x="28698" y="40861"/>
                  </a:lnTo>
                  <a:lnTo>
                    <a:pt x="33940" y="40861"/>
                  </a:lnTo>
                  <a:lnTo>
                    <a:pt x="41747" y="45955"/>
                  </a:lnTo>
                  <a:lnTo>
                    <a:pt x="46951" y="51085"/>
                  </a:lnTo>
                  <a:lnTo>
                    <a:pt x="49553" y="53632"/>
                  </a:lnTo>
                  <a:lnTo>
                    <a:pt x="44349" y="56179"/>
                  </a:lnTo>
                  <a:lnTo>
                    <a:pt x="33940" y="56179"/>
                  </a:lnTo>
                  <a:lnTo>
                    <a:pt x="18290" y="53632"/>
                  </a:lnTo>
                  <a:lnTo>
                    <a:pt x="10446" y="51085"/>
                  </a:lnTo>
                  <a:lnTo>
                    <a:pt x="5241" y="51085"/>
                  </a:lnTo>
                  <a:lnTo>
                    <a:pt x="37" y="53632"/>
                  </a:lnTo>
                  <a:lnTo>
                    <a:pt x="37" y="58726"/>
                  </a:lnTo>
                  <a:lnTo>
                    <a:pt x="2639" y="63820"/>
                  </a:lnTo>
                  <a:lnTo>
                    <a:pt x="5241" y="66367"/>
                  </a:lnTo>
                  <a:lnTo>
                    <a:pt x="10446" y="66367"/>
                  </a:lnTo>
                  <a:lnTo>
                    <a:pt x="15688" y="61273"/>
                  </a:lnTo>
                  <a:lnTo>
                    <a:pt x="49553" y="61273"/>
                  </a:lnTo>
                  <a:lnTo>
                    <a:pt x="52193" y="63820"/>
                  </a:lnTo>
                  <a:lnTo>
                    <a:pt x="39145" y="76591"/>
                  </a:lnTo>
                  <a:lnTo>
                    <a:pt x="26096" y="89363"/>
                  </a:lnTo>
                  <a:lnTo>
                    <a:pt x="15688" y="89363"/>
                  </a:lnTo>
                  <a:lnTo>
                    <a:pt x="13048" y="91910"/>
                  </a:lnTo>
                  <a:lnTo>
                    <a:pt x="10446" y="99550"/>
                  </a:lnTo>
                  <a:lnTo>
                    <a:pt x="13048" y="104681"/>
                  </a:lnTo>
                  <a:lnTo>
                    <a:pt x="18290" y="107228"/>
                  </a:lnTo>
                  <a:lnTo>
                    <a:pt x="20892" y="107228"/>
                  </a:lnTo>
                  <a:lnTo>
                    <a:pt x="26096" y="104681"/>
                  </a:lnTo>
                  <a:lnTo>
                    <a:pt x="31301" y="94457"/>
                  </a:lnTo>
                  <a:lnTo>
                    <a:pt x="44349" y="79138"/>
                  </a:lnTo>
                  <a:lnTo>
                    <a:pt x="52193" y="68951"/>
                  </a:lnTo>
                  <a:lnTo>
                    <a:pt x="60000" y="66367"/>
                  </a:lnTo>
                  <a:lnTo>
                    <a:pt x="60000" y="71498"/>
                  </a:lnTo>
                  <a:lnTo>
                    <a:pt x="60000" y="84232"/>
                  </a:lnTo>
                  <a:lnTo>
                    <a:pt x="60000" y="104681"/>
                  </a:lnTo>
                  <a:lnTo>
                    <a:pt x="54795" y="107228"/>
                  </a:lnTo>
                  <a:lnTo>
                    <a:pt x="52193" y="109775"/>
                  </a:lnTo>
                  <a:lnTo>
                    <a:pt x="52193" y="112322"/>
                  </a:lnTo>
                  <a:lnTo>
                    <a:pt x="54795" y="117416"/>
                  </a:lnTo>
                  <a:lnTo>
                    <a:pt x="60000" y="119963"/>
                  </a:lnTo>
                  <a:lnTo>
                    <a:pt x="65204" y="119963"/>
                  </a:lnTo>
                  <a:lnTo>
                    <a:pt x="67806" y="114869"/>
                  </a:lnTo>
                  <a:lnTo>
                    <a:pt x="67806" y="102097"/>
                  </a:lnTo>
                  <a:lnTo>
                    <a:pt x="65204" y="81685"/>
                  </a:lnTo>
                  <a:lnTo>
                    <a:pt x="65204" y="71498"/>
                  </a:lnTo>
                  <a:lnTo>
                    <a:pt x="67806" y="66367"/>
                  </a:lnTo>
                  <a:lnTo>
                    <a:pt x="80854" y="91910"/>
                  </a:lnTo>
                  <a:lnTo>
                    <a:pt x="91301" y="107228"/>
                  </a:lnTo>
                  <a:lnTo>
                    <a:pt x="91301" y="112322"/>
                  </a:lnTo>
                  <a:lnTo>
                    <a:pt x="96505" y="117416"/>
                  </a:lnTo>
                  <a:lnTo>
                    <a:pt x="99107" y="117416"/>
                  </a:lnTo>
                  <a:lnTo>
                    <a:pt x="104311" y="114869"/>
                  </a:lnTo>
                  <a:lnTo>
                    <a:pt x="106913" y="109775"/>
                  </a:lnTo>
                  <a:lnTo>
                    <a:pt x="104311" y="104681"/>
                  </a:lnTo>
                  <a:lnTo>
                    <a:pt x="101709" y="104681"/>
                  </a:lnTo>
                  <a:lnTo>
                    <a:pt x="99107" y="102097"/>
                  </a:lnTo>
                  <a:lnTo>
                    <a:pt x="83456" y="81685"/>
                  </a:lnTo>
                  <a:lnTo>
                    <a:pt x="73048" y="68951"/>
                  </a:lnTo>
                  <a:lnTo>
                    <a:pt x="70446" y="63820"/>
                  </a:lnTo>
                  <a:lnTo>
                    <a:pt x="70446" y="63820"/>
                  </a:lnTo>
                  <a:lnTo>
                    <a:pt x="86059" y="66367"/>
                  </a:lnTo>
                  <a:lnTo>
                    <a:pt x="101709" y="71498"/>
                  </a:lnTo>
                  <a:lnTo>
                    <a:pt x="104311" y="74044"/>
                  </a:lnTo>
                  <a:lnTo>
                    <a:pt x="106913" y="76591"/>
                  </a:lnTo>
                  <a:lnTo>
                    <a:pt x="112155" y="79138"/>
                  </a:lnTo>
                  <a:lnTo>
                    <a:pt x="114758" y="79138"/>
                  </a:lnTo>
                  <a:lnTo>
                    <a:pt x="119962" y="76591"/>
                  </a:lnTo>
                  <a:lnTo>
                    <a:pt x="119962" y="71498"/>
                  </a:lnTo>
                  <a:lnTo>
                    <a:pt x="117360" y="66367"/>
                  </a:lnTo>
                  <a:lnTo>
                    <a:pt x="114758" y="63820"/>
                  </a:lnTo>
                  <a:lnTo>
                    <a:pt x="99107" y="61273"/>
                  </a:lnTo>
                  <a:lnTo>
                    <a:pt x="83456" y="58726"/>
                  </a:lnTo>
                  <a:lnTo>
                    <a:pt x="75650" y="56179"/>
                  </a:lnTo>
                  <a:lnTo>
                    <a:pt x="75650" y="53632"/>
                  </a:lnTo>
                  <a:lnTo>
                    <a:pt x="83456" y="48501"/>
                  </a:lnTo>
                  <a:lnTo>
                    <a:pt x="96505" y="43408"/>
                  </a:lnTo>
                  <a:lnTo>
                    <a:pt x="106913" y="43408"/>
                  </a:lnTo>
                  <a:lnTo>
                    <a:pt x="109553" y="40861"/>
                  </a:lnTo>
                  <a:lnTo>
                    <a:pt x="112155" y="38314"/>
                  </a:lnTo>
                  <a:lnTo>
                    <a:pt x="112155" y="33220"/>
                  </a:lnTo>
                  <a:lnTo>
                    <a:pt x="112155" y="30673"/>
                  </a:lnTo>
                  <a:lnTo>
                    <a:pt x="106913" y="28089"/>
                  </a:lnTo>
                  <a:lnTo>
                    <a:pt x="104311" y="28089"/>
                  </a:lnTo>
                  <a:lnTo>
                    <a:pt x="99107" y="30673"/>
                  </a:lnTo>
                  <a:lnTo>
                    <a:pt x="96505" y="38314"/>
                  </a:lnTo>
                  <a:lnTo>
                    <a:pt x="88661" y="40861"/>
                  </a:lnTo>
                  <a:lnTo>
                    <a:pt x="80854" y="45955"/>
                  </a:lnTo>
                  <a:lnTo>
                    <a:pt x="70446" y="45955"/>
                  </a:lnTo>
                  <a:lnTo>
                    <a:pt x="67806" y="43408"/>
                  </a:lnTo>
                  <a:lnTo>
                    <a:pt x="70446" y="35767"/>
                  </a:lnTo>
                  <a:lnTo>
                    <a:pt x="73048" y="28089"/>
                  </a:lnTo>
                  <a:lnTo>
                    <a:pt x="75650" y="17902"/>
                  </a:lnTo>
                  <a:lnTo>
                    <a:pt x="83456" y="7677"/>
                  </a:lnTo>
                  <a:lnTo>
                    <a:pt x="86059" y="2583"/>
                  </a:lnTo>
                  <a:lnTo>
                    <a:pt x="83456" y="36"/>
                  </a:lnTo>
                  <a:lnTo>
                    <a:pt x="73048" y="36"/>
                  </a:lnTo>
                  <a:lnTo>
                    <a:pt x="70446" y="2583"/>
                  </a:lnTo>
                  <a:lnTo>
                    <a:pt x="70446" y="7677"/>
                  </a:lnTo>
                  <a:lnTo>
                    <a:pt x="73048" y="12808"/>
                  </a:lnTo>
                  <a:lnTo>
                    <a:pt x="67806" y="28089"/>
                  </a:lnTo>
                  <a:lnTo>
                    <a:pt x="62602" y="43408"/>
                  </a:lnTo>
                  <a:lnTo>
                    <a:pt x="60000" y="43408"/>
                  </a:lnTo>
                  <a:lnTo>
                    <a:pt x="57397" y="40861"/>
                  </a:lnTo>
                  <a:lnTo>
                    <a:pt x="52193" y="30673"/>
                  </a:lnTo>
                  <a:lnTo>
                    <a:pt x="46951" y="12808"/>
                  </a:lnTo>
                  <a:lnTo>
                    <a:pt x="49553" y="7677"/>
                  </a:lnTo>
                  <a:lnTo>
                    <a:pt x="49553" y="5130"/>
                  </a:lnTo>
                  <a:lnTo>
                    <a:pt x="46951" y="2583"/>
                  </a:lnTo>
                  <a:lnTo>
                    <a:pt x="4434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8540544" y="2281676"/>
              <a:ext cx="187548" cy="187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843" y="24"/>
                  </a:moveTo>
                  <a:lnTo>
                    <a:pt x="55783" y="1710"/>
                  </a:lnTo>
                  <a:lnTo>
                    <a:pt x="50698" y="3397"/>
                  </a:lnTo>
                  <a:lnTo>
                    <a:pt x="45638" y="6769"/>
                  </a:lnTo>
                  <a:lnTo>
                    <a:pt x="42240" y="10167"/>
                  </a:lnTo>
                  <a:lnTo>
                    <a:pt x="38867" y="15226"/>
                  </a:lnTo>
                  <a:lnTo>
                    <a:pt x="37180" y="20309"/>
                  </a:lnTo>
                  <a:lnTo>
                    <a:pt x="27036" y="18598"/>
                  </a:lnTo>
                  <a:lnTo>
                    <a:pt x="16891" y="21995"/>
                  </a:lnTo>
                  <a:lnTo>
                    <a:pt x="10144" y="27054"/>
                  </a:lnTo>
                  <a:lnTo>
                    <a:pt x="3373" y="33824"/>
                  </a:lnTo>
                  <a:lnTo>
                    <a:pt x="0" y="43942"/>
                  </a:lnTo>
                  <a:lnTo>
                    <a:pt x="1686" y="54085"/>
                  </a:lnTo>
                  <a:lnTo>
                    <a:pt x="5060" y="62541"/>
                  </a:lnTo>
                  <a:lnTo>
                    <a:pt x="13518" y="69311"/>
                  </a:lnTo>
                  <a:lnTo>
                    <a:pt x="10144" y="74370"/>
                  </a:lnTo>
                  <a:lnTo>
                    <a:pt x="6771" y="79429"/>
                  </a:lnTo>
                  <a:lnTo>
                    <a:pt x="6771" y="86199"/>
                  </a:lnTo>
                  <a:lnTo>
                    <a:pt x="6771" y="91258"/>
                  </a:lnTo>
                  <a:lnTo>
                    <a:pt x="8457" y="96342"/>
                  </a:lnTo>
                  <a:lnTo>
                    <a:pt x="10144" y="101401"/>
                  </a:lnTo>
                  <a:lnTo>
                    <a:pt x="13518" y="104773"/>
                  </a:lnTo>
                  <a:lnTo>
                    <a:pt x="16891" y="108171"/>
                  </a:lnTo>
                  <a:lnTo>
                    <a:pt x="21975" y="111543"/>
                  </a:lnTo>
                  <a:lnTo>
                    <a:pt x="30409" y="114916"/>
                  </a:lnTo>
                  <a:lnTo>
                    <a:pt x="38867" y="114916"/>
                  </a:lnTo>
                  <a:lnTo>
                    <a:pt x="45638" y="111543"/>
                  </a:lnTo>
                  <a:lnTo>
                    <a:pt x="52385" y="108171"/>
                  </a:lnTo>
                  <a:lnTo>
                    <a:pt x="57469" y="113230"/>
                  </a:lnTo>
                  <a:lnTo>
                    <a:pt x="62530" y="116602"/>
                  </a:lnTo>
                  <a:lnTo>
                    <a:pt x="67614" y="118313"/>
                  </a:lnTo>
                  <a:lnTo>
                    <a:pt x="72674" y="120000"/>
                  </a:lnTo>
                  <a:lnTo>
                    <a:pt x="77734" y="118313"/>
                  </a:lnTo>
                  <a:lnTo>
                    <a:pt x="82819" y="118313"/>
                  </a:lnTo>
                  <a:lnTo>
                    <a:pt x="87879" y="114916"/>
                  </a:lnTo>
                  <a:lnTo>
                    <a:pt x="92963" y="113230"/>
                  </a:lnTo>
                  <a:lnTo>
                    <a:pt x="96337" y="108171"/>
                  </a:lnTo>
                  <a:lnTo>
                    <a:pt x="99710" y="104773"/>
                  </a:lnTo>
                  <a:lnTo>
                    <a:pt x="101397" y="98028"/>
                  </a:lnTo>
                  <a:lnTo>
                    <a:pt x="103084" y="92969"/>
                  </a:lnTo>
                  <a:lnTo>
                    <a:pt x="101397" y="87885"/>
                  </a:lnTo>
                  <a:lnTo>
                    <a:pt x="101397" y="82826"/>
                  </a:lnTo>
                  <a:lnTo>
                    <a:pt x="106481" y="81140"/>
                  </a:lnTo>
                  <a:lnTo>
                    <a:pt x="109855" y="77743"/>
                  </a:lnTo>
                  <a:lnTo>
                    <a:pt x="113228" y="72684"/>
                  </a:lnTo>
                  <a:lnTo>
                    <a:pt x="116626" y="69311"/>
                  </a:lnTo>
                  <a:lnTo>
                    <a:pt x="118313" y="62541"/>
                  </a:lnTo>
                  <a:lnTo>
                    <a:pt x="120000" y="57482"/>
                  </a:lnTo>
                  <a:lnTo>
                    <a:pt x="120000" y="52399"/>
                  </a:lnTo>
                  <a:lnTo>
                    <a:pt x="118313" y="47340"/>
                  </a:lnTo>
                  <a:lnTo>
                    <a:pt x="116626" y="42256"/>
                  </a:lnTo>
                  <a:lnTo>
                    <a:pt x="113228" y="38883"/>
                  </a:lnTo>
                  <a:lnTo>
                    <a:pt x="109855" y="35511"/>
                  </a:lnTo>
                  <a:lnTo>
                    <a:pt x="104795" y="32138"/>
                  </a:lnTo>
                  <a:lnTo>
                    <a:pt x="98024" y="28741"/>
                  </a:lnTo>
                  <a:lnTo>
                    <a:pt x="91252" y="28741"/>
                  </a:lnTo>
                  <a:lnTo>
                    <a:pt x="91252" y="20309"/>
                  </a:lnTo>
                  <a:lnTo>
                    <a:pt x="87879" y="13539"/>
                  </a:lnTo>
                  <a:lnTo>
                    <a:pt x="82819" y="8480"/>
                  </a:lnTo>
                  <a:lnTo>
                    <a:pt x="76048" y="3397"/>
                  </a:lnTo>
                  <a:lnTo>
                    <a:pt x="70987" y="1710"/>
                  </a:lnTo>
                  <a:lnTo>
                    <a:pt x="65903" y="24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8577489" y="2331877"/>
              <a:ext cx="103077" cy="977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29" y="46"/>
                  </a:moveTo>
                  <a:lnTo>
                    <a:pt x="36960" y="3282"/>
                  </a:lnTo>
                  <a:lnTo>
                    <a:pt x="30778" y="6518"/>
                  </a:lnTo>
                  <a:lnTo>
                    <a:pt x="30778" y="9753"/>
                  </a:lnTo>
                  <a:lnTo>
                    <a:pt x="33847" y="16225"/>
                  </a:lnTo>
                  <a:lnTo>
                    <a:pt x="40029" y="19460"/>
                  </a:lnTo>
                  <a:lnTo>
                    <a:pt x="46167" y="35685"/>
                  </a:lnTo>
                  <a:lnTo>
                    <a:pt x="52305" y="45392"/>
                  </a:lnTo>
                  <a:lnTo>
                    <a:pt x="52305" y="48675"/>
                  </a:lnTo>
                  <a:lnTo>
                    <a:pt x="52305" y="51910"/>
                  </a:lnTo>
                  <a:lnTo>
                    <a:pt x="33847" y="45392"/>
                  </a:lnTo>
                  <a:lnTo>
                    <a:pt x="21571" y="38921"/>
                  </a:lnTo>
                  <a:lnTo>
                    <a:pt x="18502" y="32450"/>
                  </a:lnTo>
                  <a:lnTo>
                    <a:pt x="15433" y="32450"/>
                  </a:lnTo>
                  <a:lnTo>
                    <a:pt x="12320" y="29214"/>
                  </a:lnTo>
                  <a:lnTo>
                    <a:pt x="3113" y="29214"/>
                  </a:lnTo>
                  <a:lnTo>
                    <a:pt x="44" y="35685"/>
                  </a:lnTo>
                  <a:lnTo>
                    <a:pt x="44" y="42157"/>
                  </a:lnTo>
                  <a:lnTo>
                    <a:pt x="6182" y="45392"/>
                  </a:lnTo>
                  <a:lnTo>
                    <a:pt x="18502" y="45392"/>
                  </a:lnTo>
                  <a:lnTo>
                    <a:pt x="36960" y="51910"/>
                  </a:lnTo>
                  <a:lnTo>
                    <a:pt x="46167" y="55146"/>
                  </a:lnTo>
                  <a:lnTo>
                    <a:pt x="52305" y="58382"/>
                  </a:lnTo>
                  <a:lnTo>
                    <a:pt x="36960" y="68089"/>
                  </a:lnTo>
                  <a:lnTo>
                    <a:pt x="18502" y="77842"/>
                  </a:lnTo>
                  <a:lnTo>
                    <a:pt x="15433" y="74607"/>
                  </a:lnTo>
                  <a:lnTo>
                    <a:pt x="12320" y="71371"/>
                  </a:lnTo>
                  <a:lnTo>
                    <a:pt x="9251" y="71371"/>
                  </a:lnTo>
                  <a:lnTo>
                    <a:pt x="6182" y="77842"/>
                  </a:lnTo>
                  <a:lnTo>
                    <a:pt x="3113" y="81078"/>
                  </a:lnTo>
                  <a:lnTo>
                    <a:pt x="9251" y="87549"/>
                  </a:lnTo>
                  <a:lnTo>
                    <a:pt x="15433" y="87549"/>
                  </a:lnTo>
                  <a:lnTo>
                    <a:pt x="24640" y="81078"/>
                  </a:lnTo>
                  <a:lnTo>
                    <a:pt x="40029" y="71371"/>
                  </a:lnTo>
                  <a:lnTo>
                    <a:pt x="49236" y="68089"/>
                  </a:lnTo>
                  <a:lnTo>
                    <a:pt x="55374" y="68089"/>
                  </a:lnTo>
                  <a:lnTo>
                    <a:pt x="40029" y="90785"/>
                  </a:lnTo>
                  <a:lnTo>
                    <a:pt x="27709" y="107010"/>
                  </a:lnTo>
                  <a:lnTo>
                    <a:pt x="24640" y="107010"/>
                  </a:lnTo>
                  <a:lnTo>
                    <a:pt x="24640" y="113481"/>
                  </a:lnTo>
                  <a:lnTo>
                    <a:pt x="24640" y="116764"/>
                  </a:lnTo>
                  <a:lnTo>
                    <a:pt x="27709" y="120000"/>
                  </a:lnTo>
                  <a:lnTo>
                    <a:pt x="33847" y="120000"/>
                  </a:lnTo>
                  <a:lnTo>
                    <a:pt x="36960" y="116764"/>
                  </a:lnTo>
                  <a:lnTo>
                    <a:pt x="36960" y="113481"/>
                  </a:lnTo>
                  <a:lnTo>
                    <a:pt x="36960" y="110246"/>
                  </a:lnTo>
                  <a:lnTo>
                    <a:pt x="46167" y="87549"/>
                  </a:lnTo>
                  <a:lnTo>
                    <a:pt x="55374" y="74607"/>
                  </a:lnTo>
                  <a:lnTo>
                    <a:pt x="61556" y="68089"/>
                  </a:lnTo>
                  <a:lnTo>
                    <a:pt x="61556" y="84314"/>
                  </a:lnTo>
                  <a:lnTo>
                    <a:pt x="64625" y="100539"/>
                  </a:lnTo>
                  <a:lnTo>
                    <a:pt x="64625" y="103774"/>
                  </a:lnTo>
                  <a:lnTo>
                    <a:pt x="61556" y="107010"/>
                  </a:lnTo>
                  <a:lnTo>
                    <a:pt x="61556" y="110246"/>
                  </a:lnTo>
                  <a:lnTo>
                    <a:pt x="64625" y="116764"/>
                  </a:lnTo>
                  <a:lnTo>
                    <a:pt x="67694" y="120000"/>
                  </a:lnTo>
                  <a:lnTo>
                    <a:pt x="70763" y="116764"/>
                  </a:lnTo>
                  <a:lnTo>
                    <a:pt x="73832" y="113481"/>
                  </a:lnTo>
                  <a:lnTo>
                    <a:pt x="73832" y="107010"/>
                  </a:lnTo>
                  <a:lnTo>
                    <a:pt x="67694" y="77842"/>
                  </a:lnTo>
                  <a:lnTo>
                    <a:pt x="67694" y="68089"/>
                  </a:lnTo>
                  <a:lnTo>
                    <a:pt x="76901" y="74607"/>
                  </a:lnTo>
                  <a:lnTo>
                    <a:pt x="86152" y="84314"/>
                  </a:lnTo>
                  <a:lnTo>
                    <a:pt x="92290" y="90785"/>
                  </a:lnTo>
                  <a:lnTo>
                    <a:pt x="95359" y="94067"/>
                  </a:lnTo>
                  <a:lnTo>
                    <a:pt x="98428" y="97303"/>
                  </a:lnTo>
                  <a:lnTo>
                    <a:pt x="104610" y="94067"/>
                  </a:lnTo>
                  <a:lnTo>
                    <a:pt x="104610" y="87549"/>
                  </a:lnTo>
                  <a:lnTo>
                    <a:pt x="104610" y="84314"/>
                  </a:lnTo>
                  <a:lnTo>
                    <a:pt x="98428" y="81078"/>
                  </a:lnTo>
                  <a:lnTo>
                    <a:pt x="92290" y="81078"/>
                  </a:lnTo>
                  <a:lnTo>
                    <a:pt x="86152" y="74607"/>
                  </a:lnTo>
                  <a:lnTo>
                    <a:pt x="73832" y="64853"/>
                  </a:lnTo>
                  <a:lnTo>
                    <a:pt x="73832" y="58382"/>
                  </a:lnTo>
                  <a:lnTo>
                    <a:pt x="83083" y="55146"/>
                  </a:lnTo>
                  <a:lnTo>
                    <a:pt x="101541" y="55146"/>
                  </a:lnTo>
                  <a:lnTo>
                    <a:pt x="113817" y="58382"/>
                  </a:lnTo>
                  <a:lnTo>
                    <a:pt x="119955" y="55146"/>
                  </a:lnTo>
                  <a:lnTo>
                    <a:pt x="119955" y="51910"/>
                  </a:lnTo>
                  <a:lnTo>
                    <a:pt x="119955" y="48675"/>
                  </a:lnTo>
                  <a:lnTo>
                    <a:pt x="116886" y="45392"/>
                  </a:lnTo>
                  <a:lnTo>
                    <a:pt x="113817" y="42157"/>
                  </a:lnTo>
                  <a:lnTo>
                    <a:pt x="107679" y="45392"/>
                  </a:lnTo>
                  <a:lnTo>
                    <a:pt x="104610" y="48675"/>
                  </a:lnTo>
                  <a:lnTo>
                    <a:pt x="89221" y="51910"/>
                  </a:lnTo>
                  <a:lnTo>
                    <a:pt x="73832" y="51910"/>
                  </a:lnTo>
                  <a:lnTo>
                    <a:pt x="73832" y="45392"/>
                  </a:lnTo>
                  <a:lnTo>
                    <a:pt x="80014" y="38921"/>
                  </a:lnTo>
                  <a:lnTo>
                    <a:pt x="95359" y="25978"/>
                  </a:lnTo>
                  <a:lnTo>
                    <a:pt x="98428" y="25978"/>
                  </a:lnTo>
                  <a:lnTo>
                    <a:pt x="101541" y="22696"/>
                  </a:lnTo>
                  <a:lnTo>
                    <a:pt x="104610" y="19460"/>
                  </a:lnTo>
                  <a:lnTo>
                    <a:pt x="104610" y="12989"/>
                  </a:lnTo>
                  <a:lnTo>
                    <a:pt x="98428" y="9753"/>
                  </a:lnTo>
                  <a:lnTo>
                    <a:pt x="92290" y="9753"/>
                  </a:lnTo>
                  <a:lnTo>
                    <a:pt x="89221" y="16225"/>
                  </a:lnTo>
                  <a:lnTo>
                    <a:pt x="89221" y="22696"/>
                  </a:lnTo>
                  <a:lnTo>
                    <a:pt x="67694" y="45392"/>
                  </a:lnTo>
                  <a:lnTo>
                    <a:pt x="70763" y="19460"/>
                  </a:lnTo>
                  <a:lnTo>
                    <a:pt x="73832" y="16225"/>
                  </a:lnTo>
                  <a:lnTo>
                    <a:pt x="73832" y="9753"/>
                  </a:lnTo>
                  <a:lnTo>
                    <a:pt x="67694" y="3282"/>
                  </a:lnTo>
                  <a:lnTo>
                    <a:pt x="64625" y="3282"/>
                  </a:lnTo>
                  <a:lnTo>
                    <a:pt x="58487" y="9753"/>
                  </a:lnTo>
                  <a:lnTo>
                    <a:pt x="58487" y="12989"/>
                  </a:lnTo>
                  <a:lnTo>
                    <a:pt x="58487" y="16225"/>
                  </a:lnTo>
                  <a:lnTo>
                    <a:pt x="61556" y="19460"/>
                  </a:lnTo>
                  <a:lnTo>
                    <a:pt x="64625" y="25978"/>
                  </a:lnTo>
                  <a:lnTo>
                    <a:pt x="61556" y="35685"/>
                  </a:lnTo>
                  <a:lnTo>
                    <a:pt x="61556" y="42157"/>
                  </a:lnTo>
                  <a:lnTo>
                    <a:pt x="58487" y="45392"/>
                  </a:lnTo>
                  <a:lnTo>
                    <a:pt x="55374" y="42157"/>
                  </a:lnTo>
                  <a:lnTo>
                    <a:pt x="52305" y="32450"/>
                  </a:lnTo>
                  <a:lnTo>
                    <a:pt x="46167" y="19460"/>
                  </a:lnTo>
                  <a:lnTo>
                    <a:pt x="46167" y="6518"/>
                  </a:lnTo>
                  <a:lnTo>
                    <a:pt x="43098" y="3282"/>
                  </a:lnTo>
                  <a:lnTo>
                    <a:pt x="4002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4781745" y="1214534"/>
              <a:ext cx="124204" cy="121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408" y="37"/>
                  </a:moveTo>
                  <a:lnTo>
                    <a:pt x="33220" y="2639"/>
                  </a:lnTo>
                  <a:lnTo>
                    <a:pt x="25542" y="7844"/>
                  </a:lnTo>
                  <a:lnTo>
                    <a:pt x="20449" y="18290"/>
                  </a:lnTo>
                  <a:lnTo>
                    <a:pt x="20449" y="26096"/>
                  </a:lnTo>
                  <a:lnTo>
                    <a:pt x="20449" y="36543"/>
                  </a:lnTo>
                  <a:lnTo>
                    <a:pt x="15355" y="39145"/>
                  </a:lnTo>
                  <a:lnTo>
                    <a:pt x="7677" y="46951"/>
                  </a:lnTo>
                  <a:lnTo>
                    <a:pt x="2583" y="54795"/>
                  </a:lnTo>
                  <a:lnTo>
                    <a:pt x="36" y="65204"/>
                  </a:lnTo>
                  <a:lnTo>
                    <a:pt x="5130" y="75650"/>
                  </a:lnTo>
                  <a:lnTo>
                    <a:pt x="10224" y="83456"/>
                  </a:lnTo>
                  <a:lnTo>
                    <a:pt x="15355" y="88698"/>
                  </a:lnTo>
                  <a:lnTo>
                    <a:pt x="22996" y="91301"/>
                  </a:lnTo>
                  <a:lnTo>
                    <a:pt x="30636" y="91301"/>
                  </a:lnTo>
                  <a:lnTo>
                    <a:pt x="30636" y="96505"/>
                  </a:lnTo>
                  <a:lnTo>
                    <a:pt x="33220" y="104311"/>
                  </a:lnTo>
                  <a:lnTo>
                    <a:pt x="40861" y="112155"/>
                  </a:lnTo>
                  <a:lnTo>
                    <a:pt x="48501" y="117360"/>
                  </a:lnTo>
                  <a:lnTo>
                    <a:pt x="58726" y="119962"/>
                  </a:lnTo>
                  <a:lnTo>
                    <a:pt x="68914" y="114758"/>
                  </a:lnTo>
                  <a:lnTo>
                    <a:pt x="79138" y="109553"/>
                  </a:lnTo>
                  <a:lnTo>
                    <a:pt x="84232" y="99107"/>
                  </a:lnTo>
                  <a:lnTo>
                    <a:pt x="94457" y="101709"/>
                  </a:lnTo>
                  <a:lnTo>
                    <a:pt x="104644" y="96505"/>
                  </a:lnTo>
                  <a:lnTo>
                    <a:pt x="112322" y="91301"/>
                  </a:lnTo>
                  <a:lnTo>
                    <a:pt x="117416" y="80854"/>
                  </a:lnTo>
                  <a:lnTo>
                    <a:pt x="119963" y="70446"/>
                  </a:lnTo>
                  <a:lnTo>
                    <a:pt x="117416" y="60000"/>
                  </a:lnTo>
                  <a:lnTo>
                    <a:pt x="112322" y="54795"/>
                  </a:lnTo>
                  <a:lnTo>
                    <a:pt x="107228" y="49591"/>
                  </a:lnTo>
                  <a:lnTo>
                    <a:pt x="112322" y="44349"/>
                  </a:lnTo>
                  <a:lnTo>
                    <a:pt x="112322" y="36543"/>
                  </a:lnTo>
                  <a:lnTo>
                    <a:pt x="112322" y="28698"/>
                  </a:lnTo>
                  <a:lnTo>
                    <a:pt x="109775" y="20892"/>
                  </a:lnTo>
                  <a:lnTo>
                    <a:pt x="104644" y="13086"/>
                  </a:lnTo>
                  <a:lnTo>
                    <a:pt x="94457" y="7844"/>
                  </a:lnTo>
                  <a:lnTo>
                    <a:pt x="84232" y="5241"/>
                  </a:lnTo>
                  <a:lnTo>
                    <a:pt x="74044" y="7844"/>
                  </a:lnTo>
                  <a:lnTo>
                    <a:pt x="68914" y="10446"/>
                  </a:lnTo>
                  <a:lnTo>
                    <a:pt x="61273" y="5241"/>
                  </a:lnTo>
                  <a:lnTo>
                    <a:pt x="53632" y="37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4810819" y="1240972"/>
              <a:ext cx="66056" cy="607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16" y="67806"/>
                  </a:moveTo>
                  <a:lnTo>
                    <a:pt x="9647" y="83419"/>
                  </a:lnTo>
                  <a:lnTo>
                    <a:pt x="0" y="83419"/>
                  </a:lnTo>
                  <a:lnTo>
                    <a:pt x="0" y="93903"/>
                  </a:lnTo>
                  <a:lnTo>
                    <a:pt x="9647" y="93903"/>
                  </a:lnTo>
                  <a:lnTo>
                    <a:pt x="9647" y="88698"/>
                  </a:lnTo>
                  <a:lnTo>
                    <a:pt x="33591" y="78214"/>
                  </a:lnTo>
                  <a:lnTo>
                    <a:pt x="52816" y="67806"/>
                  </a:lnTo>
                  <a:close/>
                  <a:moveTo>
                    <a:pt x="33591" y="0"/>
                  </a:moveTo>
                  <a:lnTo>
                    <a:pt x="24013" y="5204"/>
                  </a:lnTo>
                  <a:lnTo>
                    <a:pt x="19224" y="10483"/>
                  </a:lnTo>
                  <a:lnTo>
                    <a:pt x="24013" y="15688"/>
                  </a:lnTo>
                  <a:lnTo>
                    <a:pt x="33591" y="20892"/>
                  </a:lnTo>
                  <a:lnTo>
                    <a:pt x="43169" y="41709"/>
                  </a:lnTo>
                  <a:lnTo>
                    <a:pt x="52816" y="57397"/>
                  </a:lnTo>
                  <a:lnTo>
                    <a:pt x="33591" y="57397"/>
                  </a:lnTo>
                  <a:lnTo>
                    <a:pt x="14436" y="52193"/>
                  </a:lnTo>
                  <a:lnTo>
                    <a:pt x="14436" y="46989"/>
                  </a:lnTo>
                  <a:lnTo>
                    <a:pt x="9647" y="41709"/>
                  </a:lnTo>
                  <a:lnTo>
                    <a:pt x="4788" y="41709"/>
                  </a:lnTo>
                  <a:lnTo>
                    <a:pt x="0" y="46989"/>
                  </a:lnTo>
                  <a:lnTo>
                    <a:pt x="0" y="52193"/>
                  </a:lnTo>
                  <a:lnTo>
                    <a:pt x="4788" y="57397"/>
                  </a:lnTo>
                  <a:lnTo>
                    <a:pt x="19224" y="57397"/>
                  </a:lnTo>
                  <a:lnTo>
                    <a:pt x="38380" y="62602"/>
                  </a:lnTo>
                  <a:lnTo>
                    <a:pt x="52816" y="67806"/>
                  </a:lnTo>
                  <a:lnTo>
                    <a:pt x="38380" y="99107"/>
                  </a:lnTo>
                  <a:lnTo>
                    <a:pt x="33591" y="104311"/>
                  </a:lnTo>
                  <a:lnTo>
                    <a:pt x="28802" y="109516"/>
                  </a:lnTo>
                  <a:lnTo>
                    <a:pt x="33591" y="119924"/>
                  </a:lnTo>
                  <a:lnTo>
                    <a:pt x="38380" y="119924"/>
                  </a:lnTo>
                  <a:lnTo>
                    <a:pt x="43169" y="114720"/>
                  </a:lnTo>
                  <a:lnTo>
                    <a:pt x="57605" y="83419"/>
                  </a:lnTo>
                  <a:lnTo>
                    <a:pt x="62394" y="73010"/>
                  </a:lnTo>
                  <a:lnTo>
                    <a:pt x="67183" y="83419"/>
                  </a:lnTo>
                  <a:lnTo>
                    <a:pt x="67183" y="99107"/>
                  </a:lnTo>
                  <a:lnTo>
                    <a:pt x="67183" y="109516"/>
                  </a:lnTo>
                  <a:lnTo>
                    <a:pt x="71972" y="119924"/>
                  </a:lnTo>
                  <a:lnTo>
                    <a:pt x="76761" y="119924"/>
                  </a:lnTo>
                  <a:lnTo>
                    <a:pt x="81619" y="114720"/>
                  </a:lnTo>
                  <a:lnTo>
                    <a:pt x="81619" y="104311"/>
                  </a:lnTo>
                  <a:lnTo>
                    <a:pt x="76761" y="99107"/>
                  </a:lnTo>
                  <a:lnTo>
                    <a:pt x="71972" y="93903"/>
                  </a:lnTo>
                  <a:lnTo>
                    <a:pt x="71972" y="78214"/>
                  </a:lnTo>
                  <a:lnTo>
                    <a:pt x="71972" y="73010"/>
                  </a:lnTo>
                  <a:lnTo>
                    <a:pt x="81619" y="73010"/>
                  </a:lnTo>
                  <a:lnTo>
                    <a:pt x="95986" y="83419"/>
                  </a:lnTo>
                  <a:lnTo>
                    <a:pt x="105563" y="93903"/>
                  </a:lnTo>
                  <a:lnTo>
                    <a:pt x="110352" y="99107"/>
                  </a:lnTo>
                  <a:lnTo>
                    <a:pt x="115211" y="88698"/>
                  </a:lnTo>
                  <a:lnTo>
                    <a:pt x="115211" y="83419"/>
                  </a:lnTo>
                  <a:lnTo>
                    <a:pt x="105563" y="78214"/>
                  </a:lnTo>
                  <a:lnTo>
                    <a:pt x="100775" y="83419"/>
                  </a:lnTo>
                  <a:lnTo>
                    <a:pt x="76761" y="62602"/>
                  </a:lnTo>
                  <a:lnTo>
                    <a:pt x="91197" y="57397"/>
                  </a:lnTo>
                  <a:lnTo>
                    <a:pt x="120000" y="57397"/>
                  </a:lnTo>
                  <a:lnTo>
                    <a:pt x="120000" y="52193"/>
                  </a:lnTo>
                  <a:lnTo>
                    <a:pt x="120000" y="46989"/>
                  </a:lnTo>
                  <a:lnTo>
                    <a:pt x="115211" y="41709"/>
                  </a:lnTo>
                  <a:lnTo>
                    <a:pt x="110352" y="46989"/>
                  </a:lnTo>
                  <a:lnTo>
                    <a:pt x="105563" y="52193"/>
                  </a:lnTo>
                  <a:lnTo>
                    <a:pt x="76761" y="52193"/>
                  </a:lnTo>
                  <a:lnTo>
                    <a:pt x="91197" y="36505"/>
                  </a:lnTo>
                  <a:lnTo>
                    <a:pt x="95986" y="36505"/>
                  </a:lnTo>
                  <a:lnTo>
                    <a:pt x="100775" y="26096"/>
                  </a:lnTo>
                  <a:lnTo>
                    <a:pt x="100775" y="20892"/>
                  </a:lnTo>
                  <a:lnTo>
                    <a:pt x="95986" y="15688"/>
                  </a:lnTo>
                  <a:lnTo>
                    <a:pt x="86408" y="15688"/>
                  </a:lnTo>
                  <a:lnTo>
                    <a:pt x="81619" y="26096"/>
                  </a:lnTo>
                  <a:lnTo>
                    <a:pt x="81619" y="31301"/>
                  </a:lnTo>
                  <a:lnTo>
                    <a:pt x="81619" y="36505"/>
                  </a:lnTo>
                  <a:lnTo>
                    <a:pt x="76761" y="41709"/>
                  </a:lnTo>
                  <a:lnTo>
                    <a:pt x="67183" y="46989"/>
                  </a:lnTo>
                  <a:lnTo>
                    <a:pt x="67183" y="41709"/>
                  </a:lnTo>
                  <a:lnTo>
                    <a:pt x="67183" y="36505"/>
                  </a:lnTo>
                  <a:lnTo>
                    <a:pt x="71972" y="20892"/>
                  </a:lnTo>
                  <a:lnTo>
                    <a:pt x="76761" y="10483"/>
                  </a:lnTo>
                  <a:lnTo>
                    <a:pt x="81619" y="5204"/>
                  </a:lnTo>
                  <a:lnTo>
                    <a:pt x="76761" y="0"/>
                  </a:lnTo>
                  <a:lnTo>
                    <a:pt x="62394" y="0"/>
                  </a:lnTo>
                  <a:lnTo>
                    <a:pt x="62394" y="10483"/>
                  </a:lnTo>
                  <a:lnTo>
                    <a:pt x="67183" y="15688"/>
                  </a:lnTo>
                  <a:lnTo>
                    <a:pt x="62394" y="31301"/>
                  </a:lnTo>
                  <a:lnTo>
                    <a:pt x="62394" y="41709"/>
                  </a:lnTo>
                  <a:lnTo>
                    <a:pt x="62394" y="46989"/>
                  </a:lnTo>
                  <a:lnTo>
                    <a:pt x="57605" y="52193"/>
                  </a:lnTo>
                  <a:lnTo>
                    <a:pt x="38380" y="20892"/>
                  </a:lnTo>
                  <a:lnTo>
                    <a:pt x="38380" y="10483"/>
                  </a:lnTo>
                  <a:lnTo>
                    <a:pt x="38380" y="5204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4617999" y="1621341"/>
              <a:ext cx="121530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636" y="0"/>
                  </a:moveTo>
                  <a:lnTo>
                    <a:pt x="62584" y="2602"/>
                  </a:lnTo>
                  <a:lnTo>
                    <a:pt x="57378" y="7846"/>
                  </a:lnTo>
                  <a:lnTo>
                    <a:pt x="52172" y="13052"/>
                  </a:lnTo>
                  <a:lnTo>
                    <a:pt x="46966" y="7846"/>
                  </a:lnTo>
                  <a:lnTo>
                    <a:pt x="39119" y="5243"/>
                  </a:lnTo>
                  <a:lnTo>
                    <a:pt x="31310" y="5243"/>
                  </a:lnTo>
                  <a:lnTo>
                    <a:pt x="23464" y="7846"/>
                  </a:lnTo>
                  <a:lnTo>
                    <a:pt x="15655" y="15655"/>
                  </a:lnTo>
                  <a:lnTo>
                    <a:pt x="10449" y="23464"/>
                  </a:lnTo>
                  <a:lnTo>
                    <a:pt x="7846" y="33913"/>
                  </a:lnTo>
                  <a:lnTo>
                    <a:pt x="10449" y="44363"/>
                  </a:lnTo>
                  <a:lnTo>
                    <a:pt x="13052" y="49569"/>
                  </a:lnTo>
                  <a:lnTo>
                    <a:pt x="5205" y="57378"/>
                  </a:lnTo>
                  <a:lnTo>
                    <a:pt x="2602" y="65224"/>
                  </a:lnTo>
                  <a:lnTo>
                    <a:pt x="0" y="75636"/>
                  </a:lnTo>
                  <a:lnTo>
                    <a:pt x="2602" y="86086"/>
                  </a:lnTo>
                  <a:lnTo>
                    <a:pt x="10449" y="93895"/>
                  </a:lnTo>
                  <a:lnTo>
                    <a:pt x="18258" y="99100"/>
                  </a:lnTo>
                  <a:lnTo>
                    <a:pt x="28707" y="101741"/>
                  </a:lnTo>
                  <a:lnTo>
                    <a:pt x="36516" y="99100"/>
                  </a:lnTo>
                  <a:lnTo>
                    <a:pt x="39119" y="104344"/>
                  </a:lnTo>
                  <a:lnTo>
                    <a:pt x="46966" y="114756"/>
                  </a:lnTo>
                  <a:lnTo>
                    <a:pt x="54775" y="119999"/>
                  </a:lnTo>
                  <a:lnTo>
                    <a:pt x="65224" y="119999"/>
                  </a:lnTo>
                  <a:lnTo>
                    <a:pt x="75636" y="117359"/>
                  </a:lnTo>
                  <a:lnTo>
                    <a:pt x="83483" y="112153"/>
                  </a:lnTo>
                  <a:lnTo>
                    <a:pt x="88689" y="106947"/>
                  </a:lnTo>
                  <a:lnTo>
                    <a:pt x="91292" y="99100"/>
                  </a:lnTo>
                  <a:lnTo>
                    <a:pt x="91292" y="91292"/>
                  </a:lnTo>
                  <a:lnTo>
                    <a:pt x="99100" y="91292"/>
                  </a:lnTo>
                  <a:lnTo>
                    <a:pt x="104344" y="88689"/>
                  </a:lnTo>
                  <a:lnTo>
                    <a:pt x="114756" y="80880"/>
                  </a:lnTo>
                  <a:lnTo>
                    <a:pt x="119962" y="73033"/>
                  </a:lnTo>
                  <a:lnTo>
                    <a:pt x="119962" y="62621"/>
                  </a:lnTo>
                  <a:lnTo>
                    <a:pt x="117359" y="52172"/>
                  </a:lnTo>
                  <a:lnTo>
                    <a:pt x="112153" y="41722"/>
                  </a:lnTo>
                  <a:lnTo>
                    <a:pt x="101741" y="36516"/>
                  </a:lnTo>
                  <a:lnTo>
                    <a:pt x="104344" y="26104"/>
                  </a:lnTo>
                  <a:lnTo>
                    <a:pt x="101741" y="15655"/>
                  </a:lnTo>
                  <a:lnTo>
                    <a:pt x="93895" y="7846"/>
                  </a:lnTo>
                  <a:lnTo>
                    <a:pt x="86086" y="2602"/>
                  </a:lnTo>
                  <a:lnTo>
                    <a:pt x="75636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4644398" y="1647740"/>
              <a:ext cx="63420" cy="687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012" y="66"/>
                  </a:moveTo>
                  <a:lnTo>
                    <a:pt x="50024" y="4669"/>
                  </a:lnTo>
                  <a:lnTo>
                    <a:pt x="45036" y="9271"/>
                  </a:lnTo>
                  <a:lnTo>
                    <a:pt x="50024" y="13874"/>
                  </a:lnTo>
                  <a:lnTo>
                    <a:pt x="55012" y="18476"/>
                  </a:lnTo>
                  <a:lnTo>
                    <a:pt x="55012" y="46158"/>
                  </a:lnTo>
                  <a:lnTo>
                    <a:pt x="40048" y="32351"/>
                  </a:lnTo>
                  <a:lnTo>
                    <a:pt x="40048" y="27682"/>
                  </a:lnTo>
                  <a:lnTo>
                    <a:pt x="30000" y="23079"/>
                  </a:lnTo>
                  <a:lnTo>
                    <a:pt x="25012" y="23079"/>
                  </a:lnTo>
                  <a:lnTo>
                    <a:pt x="20024" y="27682"/>
                  </a:lnTo>
                  <a:lnTo>
                    <a:pt x="20024" y="32351"/>
                  </a:lnTo>
                  <a:lnTo>
                    <a:pt x="25012" y="36953"/>
                  </a:lnTo>
                  <a:lnTo>
                    <a:pt x="40048" y="36953"/>
                  </a:lnTo>
                  <a:lnTo>
                    <a:pt x="45036" y="46158"/>
                  </a:lnTo>
                  <a:lnTo>
                    <a:pt x="50024" y="50761"/>
                  </a:lnTo>
                  <a:lnTo>
                    <a:pt x="45036" y="55364"/>
                  </a:lnTo>
                  <a:lnTo>
                    <a:pt x="34987" y="50761"/>
                  </a:lnTo>
                  <a:lnTo>
                    <a:pt x="20024" y="46158"/>
                  </a:lnTo>
                  <a:lnTo>
                    <a:pt x="15036" y="41556"/>
                  </a:lnTo>
                  <a:lnTo>
                    <a:pt x="5060" y="41556"/>
                  </a:lnTo>
                  <a:lnTo>
                    <a:pt x="72" y="46158"/>
                  </a:lnTo>
                  <a:lnTo>
                    <a:pt x="5060" y="50761"/>
                  </a:lnTo>
                  <a:lnTo>
                    <a:pt x="5060" y="55364"/>
                  </a:lnTo>
                  <a:lnTo>
                    <a:pt x="15036" y="55364"/>
                  </a:lnTo>
                  <a:lnTo>
                    <a:pt x="34987" y="59966"/>
                  </a:lnTo>
                  <a:lnTo>
                    <a:pt x="50024" y="59966"/>
                  </a:lnTo>
                  <a:lnTo>
                    <a:pt x="50024" y="64635"/>
                  </a:lnTo>
                  <a:lnTo>
                    <a:pt x="20024" y="78443"/>
                  </a:lnTo>
                  <a:lnTo>
                    <a:pt x="15036" y="78443"/>
                  </a:lnTo>
                  <a:lnTo>
                    <a:pt x="5060" y="83046"/>
                  </a:lnTo>
                  <a:lnTo>
                    <a:pt x="5060" y="87648"/>
                  </a:lnTo>
                  <a:lnTo>
                    <a:pt x="5060" y="92251"/>
                  </a:lnTo>
                  <a:lnTo>
                    <a:pt x="10048" y="96920"/>
                  </a:lnTo>
                  <a:lnTo>
                    <a:pt x="15036" y="96920"/>
                  </a:lnTo>
                  <a:lnTo>
                    <a:pt x="25012" y="87648"/>
                  </a:lnTo>
                  <a:lnTo>
                    <a:pt x="40048" y="73841"/>
                  </a:lnTo>
                  <a:lnTo>
                    <a:pt x="60000" y="69238"/>
                  </a:lnTo>
                  <a:lnTo>
                    <a:pt x="55012" y="83046"/>
                  </a:lnTo>
                  <a:lnTo>
                    <a:pt x="50024" y="101523"/>
                  </a:lnTo>
                  <a:lnTo>
                    <a:pt x="45036" y="101523"/>
                  </a:lnTo>
                  <a:lnTo>
                    <a:pt x="40048" y="106125"/>
                  </a:lnTo>
                  <a:lnTo>
                    <a:pt x="40048" y="110728"/>
                  </a:lnTo>
                  <a:lnTo>
                    <a:pt x="45036" y="115330"/>
                  </a:lnTo>
                  <a:lnTo>
                    <a:pt x="50024" y="115330"/>
                  </a:lnTo>
                  <a:lnTo>
                    <a:pt x="55012" y="110728"/>
                  </a:lnTo>
                  <a:lnTo>
                    <a:pt x="60000" y="101523"/>
                  </a:lnTo>
                  <a:lnTo>
                    <a:pt x="60000" y="83046"/>
                  </a:lnTo>
                  <a:lnTo>
                    <a:pt x="64987" y="69238"/>
                  </a:lnTo>
                  <a:lnTo>
                    <a:pt x="80024" y="110728"/>
                  </a:lnTo>
                  <a:lnTo>
                    <a:pt x="80024" y="115330"/>
                  </a:lnTo>
                  <a:lnTo>
                    <a:pt x="85012" y="119933"/>
                  </a:lnTo>
                  <a:lnTo>
                    <a:pt x="90000" y="119933"/>
                  </a:lnTo>
                  <a:lnTo>
                    <a:pt x="94987" y="115330"/>
                  </a:lnTo>
                  <a:lnTo>
                    <a:pt x="94987" y="110728"/>
                  </a:lnTo>
                  <a:lnTo>
                    <a:pt x="90000" y="106125"/>
                  </a:lnTo>
                  <a:lnTo>
                    <a:pt x="80024" y="87648"/>
                  </a:lnTo>
                  <a:lnTo>
                    <a:pt x="69975" y="64635"/>
                  </a:lnTo>
                  <a:lnTo>
                    <a:pt x="99975" y="78443"/>
                  </a:lnTo>
                  <a:lnTo>
                    <a:pt x="104963" y="87648"/>
                  </a:lnTo>
                  <a:lnTo>
                    <a:pt x="110024" y="92251"/>
                  </a:lnTo>
                  <a:lnTo>
                    <a:pt x="115012" y="87648"/>
                  </a:lnTo>
                  <a:lnTo>
                    <a:pt x="115012" y="83046"/>
                  </a:lnTo>
                  <a:lnTo>
                    <a:pt x="110024" y="78443"/>
                  </a:lnTo>
                  <a:lnTo>
                    <a:pt x="85012" y="64635"/>
                  </a:lnTo>
                  <a:lnTo>
                    <a:pt x="75036" y="59966"/>
                  </a:lnTo>
                  <a:lnTo>
                    <a:pt x="85012" y="55364"/>
                  </a:lnTo>
                  <a:lnTo>
                    <a:pt x="110024" y="55364"/>
                  </a:lnTo>
                  <a:lnTo>
                    <a:pt x="115012" y="50761"/>
                  </a:lnTo>
                  <a:lnTo>
                    <a:pt x="120000" y="46158"/>
                  </a:lnTo>
                  <a:lnTo>
                    <a:pt x="115012" y="41556"/>
                  </a:lnTo>
                  <a:lnTo>
                    <a:pt x="104963" y="41556"/>
                  </a:lnTo>
                  <a:lnTo>
                    <a:pt x="99975" y="46158"/>
                  </a:lnTo>
                  <a:lnTo>
                    <a:pt x="94987" y="50761"/>
                  </a:lnTo>
                  <a:lnTo>
                    <a:pt x="69975" y="50761"/>
                  </a:lnTo>
                  <a:lnTo>
                    <a:pt x="69975" y="46158"/>
                  </a:lnTo>
                  <a:lnTo>
                    <a:pt x="75036" y="41556"/>
                  </a:lnTo>
                  <a:lnTo>
                    <a:pt x="85012" y="27682"/>
                  </a:lnTo>
                  <a:lnTo>
                    <a:pt x="94987" y="18476"/>
                  </a:lnTo>
                  <a:lnTo>
                    <a:pt x="99975" y="13874"/>
                  </a:lnTo>
                  <a:lnTo>
                    <a:pt x="90000" y="9271"/>
                  </a:lnTo>
                  <a:lnTo>
                    <a:pt x="85012" y="9271"/>
                  </a:lnTo>
                  <a:lnTo>
                    <a:pt x="80024" y="18476"/>
                  </a:lnTo>
                  <a:lnTo>
                    <a:pt x="85012" y="18476"/>
                  </a:lnTo>
                  <a:lnTo>
                    <a:pt x="64987" y="46158"/>
                  </a:lnTo>
                  <a:lnTo>
                    <a:pt x="64987" y="41556"/>
                  </a:lnTo>
                  <a:lnTo>
                    <a:pt x="60000" y="32351"/>
                  </a:lnTo>
                  <a:lnTo>
                    <a:pt x="60000" y="13874"/>
                  </a:lnTo>
                  <a:lnTo>
                    <a:pt x="60000" y="9271"/>
                  </a:lnTo>
                  <a:lnTo>
                    <a:pt x="60000" y="4669"/>
                  </a:lnTo>
                  <a:lnTo>
                    <a:pt x="5501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5296825" y="1716433"/>
              <a:ext cx="118893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028" y="0"/>
                  </a:moveTo>
                  <a:lnTo>
                    <a:pt x="48007" y="5205"/>
                  </a:lnTo>
                  <a:lnTo>
                    <a:pt x="40025" y="13052"/>
                  </a:lnTo>
                  <a:lnTo>
                    <a:pt x="37365" y="18258"/>
                  </a:lnTo>
                  <a:lnTo>
                    <a:pt x="18701" y="18258"/>
                  </a:lnTo>
                  <a:lnTo>
                    <a:pt x="8020" y="23464"/>
                  </a:lnTo>
                  <a:lnTo>
                    <a:pt x="2699" y="31310"/>
                  </a:lnTo>
                  <a:lnTo>
                    <a:pt x="38" y="41722"/>
                  </a:lnTo>
                  <a:lnTo>
                    <a:pt x="38" y="52172"/>
                  </a:lnTo>
                  <a:lnTo>
                    <a:pt x="2699" y="59981"/>
                  </a:lnTo>
                  <a:lnTo>
                    <a:pt x="10681" y="67827"/>
                  </a:lnTo>
                  <a:lnTo>
                    <a:pt x="8020" y="73033"/>
                  </a:lnTo>
                  <a:lnTo>
                    <a:pt x="5359" y="83483"/>
                  </a:lnTo>
                  <a:lnTo>
                    <a:pt x="5359" y="93895"/>
                  </a:lnTo>
                  <a:lnTo>
                    <a:pt x="10681" y="101741"/>
                  </a:lnTo>
                  <a:lnTo>
                    <a:pt x="18701" y="109550"/>
                  </a:lnTo>
                  <a:lnTo>
                    <a:pt x="26683" y="112153"/>
                  </a:lnTo>
                  <a:lnTo>
                    <a:pt x="42686" y="112153"/>
                  </a:lnTo>
                  <a:lnTo>
                    <a:pt x="50668" y="106947"/>
                  </a:lnTo>
                  <a:lnTo>
                    <a:pt x="53367" y="112153"/>
                  </a:lnTo>
                  <a:lnTo>
                    <a:pt x="61349" y="114756"/>
                  </a:lnTo>
                  <a:lnTo>
                    <a:pt x="71992" y="119999"/>
                  </a:lnTo>
                  <a:lnTo>
                    <a:pt x="82673" y="117359"/>
                  </a:lnTo>
                  <a:lnTo>
                    <a:pt x="90655" y="112153"/>
                  </a:lnTo>
                  <a:lnTo>
                    <a:pt x="98676" y="104344"/>
                  </a:lnTo>
                  <a:lnTo>
                    <a:pt x="101336" y="93895"/>
                  </a:lnTo>
                  <a:lnTo>
                    <a:pt x="101336" y="83483"/>
                  </a:lnTo>
                  <a:lnTo>
                    <a:pt x="109318" y="78239"/>
                  </a:lnTo>
                  <a:lnTo>
                    <a:pt x="117339" y="70430"/>
                  </a:lnTo>
                  <a:lnTo>
                    <a:pt x="120000" y="59981"/>
                  </a:lnTo>
                  <a:lnTo>
                    <a:pt x="120000" y="49569"/>
                  </a:lnTo>
                  <a:lnTo>
                    <a:pt x="114678" y="39119"/>
                  </a:lnTo>
                  <a:lnTo>
                    <a:pt x="106658" y="33913"/>
                  </a:lnTo>
                  <a:lnTo>
                    <a:pt x="101336" y="31310"/>
                  </a:lnTo>
                  <a:lnTo>
                    <a:pt x="93354" y="28707"/>
                  </a:lnTo>
                  <a:lnTo>
                    <a:pt x="93354" y="20861"/>
                  </a:lnTo>
                  <a:lnTo>
                    <a:pt x="90655" y="13052"/>
                  </a:lnTo>
                  <a:lnTo>
                    <a:pt x="85334" y="7846"/>
                  </a:lnTo>
                  <a:lnTo>
                    <a:pt x="77352" y="2602"/>
                  </a:lnTo>
                  <a:lnTo>
                    <a:pt x="66670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5320589" y="1748105"/>
              <a:ext cx="66094" cy="63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641" y="72"/>
                  </a:moveTo>
                  <a:lnTo>
                    <a:pt x="33641" y="5057"/>
                  </a:lnTo>
                  <a:lnTo>
                    <a:pt x="28855" y="10042"/>
                  </a:lnTo>
                  <a:lnTo>
                    <a:pt x="33641" y="15027"/>
                  </a:lnTo>
                  <a:lnTo>
                    <a:pt x="38427" y="15027"/>
                  </a:lnTo>
                  <a:lnTo>
                    <a:pt x="43213" y="35039"/>
                  </a:lnTo>
                  <a:lnTo>
                    <a:pt x="48000" y="45009"/>
                  </a:lnTo>
                  <a:lnTo>
                    <a:pt x="52855" y="49993"/>
                  </a:lnTo>
                  <a:lnTo>
                    <a:pt x="48000" y="49993"/>
                  </a:lnTo>
                  <a:lnTo>
                    <a:pt x="19283" y="40024"/>
                  </a:lnTo>
                  <a:lnTo>
                    <a:pt x="14427" y="30054"/>
                  </a:lnTo>
                  <a:lnTo>
                    <a:pt x="9641" y="25069"/>
                  </a:lnTo>
                  <a:lnTo>
                    <a:pt x="4855" y="25069"/>
                  </a:lnTo>
                  <a:lnTo>
                    <a:pt x="69" y="30054"/>
                  </a:lnTo>
                  <a:lnTo>
                    <a:pt x="69" y="40024"/>
                  </a:lnTo>
                  <a:lnTo>
                    <a:pt x="4855" y="45009"/>
                  </a:lnTo>
                  <a:lnTo>
                    <a:pt x="14427" y="45009"/>
                  </a:lnTo>
                  <a:lnTo>
                    <a:pt x="33641" y="49993"/>
                  </a:lnTo>
                  <a:lnTo>
                    <a:pt x="48000" y="60036"/>
                  </a:lnTo>
                  <a:lnTo>
                    <a:pt x="33641" y="70006"/>
                  </a:lnTo>
                  <a:lnTo>
                    <a:pt x="14427" y="74990"/>
                  </a:lnTo>
                  <a:lnTo>
                    <a:pt x="9641" y="70006"/>
                  </a:lnTo>
                  <a:lnTo>
                    <a:pt x="4855" y="70006"/>
                  </a:lnTo>
                  <a:lnTo>
                    <a:pt x="69" y="74990"/>
                  </a:lnTo>
                  <a:lnTo>
                    <a:pt x="69" y="79975"/>
                  </a:lnTo>
                  <a:lnTo>
                    <a:pt x="4855" y="84960"/>
                  </a:lnTo>
                  <a:lnTo>
                    <a:pt x="9641" y="84960"/>
                  </a:lnTo>
                  <a:lnTo>
                    <a:pt x="24069" y="79975"/>
                  </a:lnTo>
                  <a:lnTo>
                    <a:pt x="38427" y="70006"/>
                  </a:lnTo>
                  <a:lnTo>
                    <a:pt x="52855" y="65021"/>
                  </a:lnTo>
                  <a:lnTo>
                    <a:pt x="24069" y="104972"/>
                  </a:lnTo>
                  <a:lnTo>
                    <a:pt x="19283" y="104972"/>
                  </a:lnTo>
                  <a:lnTo>
                    <a:pt x="19283" y="114942"/>
                  </a:lnTo>
                  <a:lnTo>
                    <a:pt x="24069" y="119927"/>
                  </a:lnTo>
                  <a:lnTo>
                    <a:pt x="28855" y="119927"/>
                  </a:lnTo>
                  <a:lnTo>
                    <a:pt x="33641" y="114942"/>
                  </a:lnTo>
                  <a:lnTo>
                    <a:pt x="33641" y="109957"/>
                  </a:lnTo>
                  <a:lnTo>
                    <a:pt x="43213" y="89945"/>
                  </a:lnTo>
                  <a:lnTo>
                    <a:pt x="57641" y="70006"/>
                  </a:lnTo>
                  <a:lnTo>
                    <a:pt x="62427" y="99987"/>
                  </a:lnTo>
                  <a:lnTo>
                    <a:pt x="57641" y="109957"/>
                  </a:lnTo>
                  <a:lnTo>
                    <a:pt x="57641" y="114942"/>
                  </a:lnTo>
                  <a:lnTo>
                    <a:pt x="62427" y="119927"/>
                  </a:lnTo>
                  <a:lnTo>
                    <a:pt x="67213" y="119927"/>
                  </a:lnTo>
                  <a:lnTo>
                    <a:pt x="72000" y="109957"/>
                  </a:lnTo>
                  <a:lnTo>
                    <a:pt x="67213" y="79975"/>
                  </a:lnTo>
                  <a:lnTo>
                    <a:pt x="67213" y="70006"/>
                  </a:lnTo>
                  <a:lnTo>
                    <a:pt x="72000" y="74990"/>
                  </a:lnTo>
                  <a:lnTo>
                    <a:pt x="81572" y="84960"/>
                  </a:lnTo>
                  <a:lnTo>
                    <a:pt x="86358" y="95003"/>
                  </a:lnTo>
                  <a:lnTo>
                    <a:pt x="100786" y="95003"/>
                  </a:lnTo>
                  <a:lnTo>
                    <a:pt x="100786" y="89945"/>
                  </a:lnTo>
                  <a:lnTo>
                    <a:pt x="96000" y="79975"/>
                  </a:lnTo>
                  <a:lnTo>
                    <a:pt x="91213" y="79975"/>
                  </a:lnTo>
                  <a:lnTo>
                    <a:pt x="81572" y="74990"/>
                  </a:lnTo>
                  <a:lnTo>
                    <a:pt x="72000" y="65021"/>
                  </a:lnTo>
                  <a:lnTo>
                    <a:pt x="72000" y="60036"/>
                  </a:lnTo>
                  <a:lnTo>
                    <a:pt x="81572" y="54978"/>
                  </a:lnTo>
                  <a:lnTo>
                    <a:pt x="100786" y="54978"/>
                  </a:lnTo>
                  <a:lnTo>
                    <a:pt x="110358" y="60036"/>
                  </a:lnTo>
                  <a:lnTo>
                    <a:pt x="119930" y="60036"/>
                  </a:lnTo>
                  <a:lnTo>
                    <a:pt x="119930" y="49993"/>
                  </a:lnTo>
                  <a:lnTo>
                    <a:pt x="115144" y="45009"/>
                  </a:lnTo>
                  <a:lnTo>
                    <a:pt x="105572" y="45009"/>
                  </a:lnTo>
                  <a:lnTo>
                    <a:pt x="105572" y="49993"/>
                  </a:lnTo>
                  <a:lnTo>
                    <a:pt x="72000" y="54978"/>
                  </a:lnTo>
                  <a:lnTo>
                    <a:pt x="72000" y="49993"/>
                  </a:lnTo>
                  <a:lnTo>
                    <a:pt x="81572" y="40024"/>
                  </a:lnTo>
                  <a:lnTo>
                    <a:pt x="96000" y="25069"/>
                  </a:lnTo>
                  <a:lnTo>
                    <a:pt x="100786" y="25069"/>
                  </a:lnTo>
                  <a:lnTo>
                    <a:pt x="105572" y="20012"/>
                  </a:lnTo>
                  <a:lnTo>
                    <a:pt x="105572" y="15027"/>
                  </a:lnTo>
                  <a:lnTo>
                    <a:pt x="100786" y="10042"/>
                  </a:lnTo>
                  <a:lnTo>
                    <a:pt x="91213" y="10042"/>
                  </a:lnTo>
                  <a:lnTo>
                    <a:pt x="86358" y="20012"/>
                  </a:lnTo>
                  <a:lnTo>
                    <a:pt x="91213" y="25069"/>
                  </a:lnTo>
                  <a:lnTo>
                    <a:pt x="67213" y="45009"/>
                  </a:lnTo>
                  <a:lnTo>
                    <a:pt x="67213" y="20012"/>
                  </a:lnTo>
                  <a:lnTo>
                    <a:pt x="72000" y="15027"/>
                  </a:lnTo>
                  <a:lnTo>
                    <a:pt x="72000" y="10042"/>
                  </a:lnTo>
                  <a:lnTo>
                    <a:pt x="67213" y="5057"/>
                  </a:lnTo>
                  <a:lnTo>
                    <a:pt x="62427" y="5057"/>
                  </a:lnTo>
                  <a:lnTo>
                    <a:pt x="57641" y="10042"/>
                  </a:lnTo>
                  <a:lnTo>
                    <a:pt x="57641" y="15027"/>
                  </a:lnTo>
                  <a:lnTo>
                    <a:pt x="62427" y="20012"/>
                  </a:lnTo>
                  <a:lnTo>
                    <a:pt x="62427" y="25069"/>
                  </a:lnTo>
                  <a:lnTo>
                    <a:pt x="62427" y="35039"/>
                  </a:lnTo>
                  <a:lnTo>
                    <a:pt x="57641" y="45009"/>
                  </a:lnTo>
                  <a:lnTo>
                    <a:pt x="52855" y="40024"/>
                  </a:lnTo>
                  <a:lnTo>
                    <a:pt x="52855" y="35039"/>
                  </a:lnTo>
                  <a:lnTo>
                    <a:pt x="48000" y="15027"/>
                  </a:lnTo>
                  <a:lnTo>
                    <a:pt x="48000" y="5057"/>
                  </a:lnTo>
                  <a:lnTo>
                    <a:pt x="43213" y="5057"/>
                  </a:lnTo>
                  <a:lnTo>
                    <a:pt x="384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285853" y="1320209"/>
              <a:ext cx="121530" cy="121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119" y="0"/>
                  </a:moveTo>
                  <a:lnTo>
                    <a:pt x="28707" y="2640"/>
                  </a:lnTo>
                  <a:lnTo>
                    <a:pt x="20861" y="10449"/>
                  </a:lnTo>
                  <a:lnTo>
                    <a:pt x="15655" y="15655"/>
                  </a:lnTo>
                  <a:lnTo>
                    <a:pt x="13052" y="23502"/>
                  </a:lnTo>
                  <a:lnTo>
                    <a:pt x="13052" y="33913"/>
                  </a:lnTo>
                  <a:lnTo>
                    <a:pt x="15655" y="39157"/>
                  </a:lnTo>
                  <a:lnTo>
                    <a:pt x="10449" y="44363"/>
                  </a:lnTo>
                  <a:lnTo>
                    <a:pt x="5205" y="46966"/>
                  </a:lnTo>
                  <a:lnTo>
                    <a:pt x="0" y="57378"/>
                  </a:lnTo>
                  <a:lnTo>
                    <a:pt x="0" y="67827"/>
                  </a:lnTo>
                  <a:lnTo>
                    <a:pt x="2602" y="78277"/>
                  </a:lnTo>
                  <a:lnTo>
                    <a:pt x="10449" y="86086"/>
                  </a:lnTo>
                  <a:lnTo>
                    <a:pt x="18258" y="91292"/>
                  </a:lnTo>
                  <a:lnTo>
                    <a:pt x="28707" y="93895"/>
                  </a:lnTo>
                  <a:lnTo>
                    <a:pt x="31310" y="104344"/>
                  </a:lnTo>
                  <a:lnTo>
                    <a:pt x="39119" y="112153"/>
                  </a:lnTo>
                  <a:lnTo>
                    <a:pt x="49569" y="117397"/>
                  </a:lnTo>
                  <a:lnTo>
                    <a:pt x="59981" y="119999"/>
                  </a:lnTo>
                  <a:lnTo>
                    <a:pt x="70430" y="117397"/>
                  </a:lnTo>
                  <a:lnTo>
                    <a:pt x="78239" y="109550"/>
                  </a:lnTo>
                  <a:lnTo>
                    <a:pt x="80842" y="104344"/>
                  </a:lnTo>
                  <a:lnTo>
                    <a:pt x="83483" y="96535"/>
                  </a:lnTo>
                  <a:lnTo>
                    <a:pt x="91292" y="99138"/>
                  </a:lnTo>
                  <a:lnTo>
                    <a:pt x="99100" y="96535"/>
                  </a:lnTo>
                  <a:lnTo>
                    <a:pt x="106947" y="93895"/>
                  </a:lnTo>
                  <a:lnTo>
                    <a:pt x="112153" y="88689"/>
                  </a:lnTo>
                  <a:lnTo>
                    <a:pt x="117359" y="78277"/>
                  </a:lnTo>
                  <a:lnTo>
                    <a:pt x="119999" y="67827"/>
                  </a:lnTo>
                  <a:lnTo>
                    <a:pt x="117359" y="57378"/>
                  </a:lnTo>
                  <a:lnTo>
                    <a:pt x="109550" y="49569"/>
                  </a:lnTo>
                  <a:lnTo>
                    <a:pt x="104344" y="46966"/>
                  </a:lnTo>
                  <a:lnTo>
                    <a:pt x="109550" y="36516"/>
                  </a:lnTo>
                  <a:lnTo>
                    <a:pt x="109550" y="28707"/>
                  </a:lnTo>
                  <a:lnTo>
                    <a:pt x="106947" y="18258"/>
                  </a:lnTo>
                  <a:lnTo>
                    <a:pt x="99100" y="10449"/>
                  </a:lnTo>
                  <a:lnTo>
                    <a:pt x="91292" y="5243"/>
                  </a:lnTo>
                  <a:lnTo>
                    <a:pt x="80842" y="2640"/>
                  </a:lnTo>
                  <a:lnTo>
                    <a:pt x="73033" y="5243"/>
                  </a:lnTo>
                  <a:lnTo>
                    <a:pt x="62584" y="10449"/>
                  </a:lnTo>
                  <a:lnTo>
                    <a:pt x="59981" y="5243"/>
                  </a:lnTo>
                  <a:lnTo>
                    <a:pt x="49569" y="0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314889" y="1343972"/>
              <a:ext cx="63420" cy="660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036" y="69"/>
                  </a:moveTo>
                  <a:lnTo>
                    <a:pt x="45036" y="4855"/>
                  </a:lnTo>
                  <a:lnTo>
                    <a:pt x="45036" y="19213"/>
                  </a:lnTo>
                  <a:lnTo>
                    <a:pt x="50024" y="38427"/>
                  </a:lnTo>
                  <a:lnTo>
                    <a:pt x="50024" y="52786"/>
                  </a:lnTo>
                  <a:lnTo>
                    <a:pt x="20024" y="14427"/>
                  </a:lnTo>
                  <a:lnTo>
                    <a:pt x="15036" y="9641"/>
                  </a:lnTo>
                  <a:lnTo>
                    <a:pt x="10048" y="9641"/>
                  </a:lnTo>
                  <a:lnTo>
                    <a:pt x="5060" y="19213"/>
                  </a:lnTo>
                  <a:lnTo>
                    <a:pt x="10048" y="24000"/>
                  </a:lnTo>
                  <a:lnTo>
                    <a:pt x="15036" y="24000"/>
                  </a:lnTo>
                  <a:lnTo>
                    <a:pt x="35060" y="38427"/>
                  </a:lnTo>
                  <a:lnTo>
                    <a:pt x="50024" y="57572"/>
                  </a:lnTo>
                  <a:lnTo>
                    <a:pt x="50024" y="57572"/>
                  </a:lnTo>
                  <a:lnTo>
                    <a:pt x="20024" y="52786"/>
                  </a:lnTo>
                  <a:lnTo>
                    <a:pt x="10048" y="48000"/>
                  </a:lnTo>
                  <a:lnTo>
                    <a:pt x="5060" y="48000"/>
                  </a:lnTo>
                  <a:lnTo>
                    <a:pt x="72" y="52786"/>
                  </a:lnTo>
                  <a:lnTo>
                    <a:pt x="72" y="57572"/>
                  </a:lnTo>
                  <a:lnTo>
                    <a:pt x="10048" y="62358"/>
                  </a:lnTo>
                  <a:lnTo>
                    <a:pt x="40048" y="62358"/>
                  </a:lnTo>
                  <a:lnTo>
                    <a:pt x="50024" y="67213"/>
                  </a:lnTo>
                  <a:lnTo>
                    <a:pt x="40048" y="72000"/>
                  </a:lnTo>
                  <a:lnTo>
                    <a:pt x="30072" y="76786"/>
                  </a:lnTo>
                  <a:lnTo>
                    <a:pt x="20024" y="81572"/>
                  </a:lnTo>
                  <a:lnTo>
                    <a:pt x="15036" y="86358"/>
                  </a:lnTo>
                  <a:lnTo>
                    <a:pt x="15036" y="91144"/>
                  </a:lnTo>
                  <a:lnTo>
                    <a:pt x="20024" y="95930"/>
                  </a:lnTo>
                  <a:lnTo>
                    <a:pt x="30072" y="91144"/>
                  </a:lnTo>
                  <a:lnTo>
                    <a:pt x="30072" y="86358"/>
                  </a:lnTo>
                  <a:lnTo>
                    <a:pt x="35060" y="81572"/>
                  </a:lnTo>
                  <a:lnTo>
                    <a:pt x="50024" y="72000"/>
                  </a:lnTo>
                  <a:lnTo>
                    <a:pt x="55012" y="72000"/>
                  </a:lnTo>
                  <a:lnTo>
                    <a:pt x="55012" y="81572"/>
                  </a:lnTo>
                  <a:lnTo>
                    <a:pt x="55012" y="100786"/>
                  </a:lnTo>
                  <a:lnTo>
                    <a:pt x="50024" y="110358"/>
                  </a:lnTo>
                  <a:lnTo>
                    <a:pt x="50024" y="115144"/>
                  </a:lnTo>
                  <a:lnTo>
                    <a:pt x="55012" y="119930"/>
                  </a:lnTo>
                  <a:lnTo>
                    <a:pt x="60000" y="115144"/>
                  </a:lnTo>
                  <a:lnTo>
                    <a:pt x="60000" y="105572"/>
                  </a:lnTo>
                  <a:lnTo>
                    <a:pt x="64987" y="72000"/>
                  </a:lnTo>
                  <a:lnTo>
                    <a:pt x="64987" y="76786"/>
                  </a:lnTo>
                  <a:lnTo>
                    <a:pt x="75036" y="86358"/>
                  </a:lnTo>
                  <a:lnTo>
                    <a:pt x="85012" y="100786"/>
                  </a:lnTo>
                  <a:lnTo>
                    <a:pt x="80024" y="105572"/>
                  </a:lnTo>
                  <a:lnTo>
                    <a:pt x="85012" y="110358"/>
                  </a:lnTo>
                  <a:lnTo>
                    <a:pt x="90000" y="110358"/>
                  </a:lnTo>
                  <a:lnTo>
                    <a:pt x="94987" y="105572"/>
                  </a:lnTo>
                  <a:lnTo>
                    <a:pt x="99975" y="100786"/>
                  </a:lnTo>
                  <a:lnTo>
                    <a:pt x="94987" y="95930"/>
                  </a:lnTo>
                  <a:lnTo>
                    <a:pt x="90000" y="95930"/>
                  </a:lnTo>
                  <a:lnTo>
                    <a:pt x="70048" y="72000"/>
                  </a:lnTo>
                  <a:lnTo>
                    <a:pt x="70048" y="72000"/>
                  </a:lnTo>
                  <a:lnTo>
                    <a:pt x="94987" y="76786"/>
                  </a:lnTo>
                  <a:lnTo>
                    <a:pt x="94987" y="81572"/>
                  </a:lnTo>
                  <a:lnTo>
                    <a:pt x="110024" y="81572"/>
                  </a:lnTo>
                  <a:lnTo>
                    <a:pt x="115012" y="76786"/>
                  </a:lnTo>
                  <a:lnTo>
                    <a:pt x="110024" y="67213"/>
                  </a:lnTo>
                  <a:lnTo>
                    <a:pt x="94987" y="67213"/>
                  </a:lnTo>
                  <a:lnTo>
                    <a:pt x="90000" y="72000"/>
                  </a:lnTo>
                  <a:lnTo>
                    <a:pt x="80024" y="67213"/>
                  </a:lnTo>
                  <a:lnTo>
                    <a:pt x="75036" y="62358"/>
                  </a:lnTo>
                  <a:lnTo>
                    <a:pt x="80024" y="57572"/>
                  </a:lnTo>
                  <a:lnTo>
                    <a:pt x="85012" y="57572"/>
                  </a:lnTo>
                  <a:lnTo>
                    <a:pt x="105036" y="52786"/>
                  </a:lnTo>
                  <a:lnTo>
                    <a:pt x="110024" y="57572"/>
                  </a:lnTo>
                  <a:lnTo>
                    <a:pt x="115012" y="57572"/>
                  </a:lnTo>
                  <a:lnTo>
                    <a:pt x="120000" y="52786"/>
                  </a:lnTo>
                  <a:lnTo>
                    <a:pt x="120000" y="48000"/>
                  </a:lnTo>
                  <a:lnTo>
                    <a:pt x="120000" y="43213"/>
                  </a:lnTo>
                  <a:lnTo>
                    <a:pt x="110024" y="43213"/>
                  </a:lnTo>
                  <a:lnTo>
                    <a:pt x="105036" y="48000"/>
                  </a:lnTo>
                  <a:lnTo>
                    <a:pt x="85012" y="48000"/>
                  </a:lnTo>
                  <a:lnTo>
                    <a:pt x="75036" y="52786"/>
                  </a:lnTo>
                  <a:lnTo>
                    <a:pt x="70048" y="52786"/>
                  </a:lnTo>
                  <a:lnTo>
                    <a:pt x="90000" y="24000"/>
                  </a:lnTo>
                  <a:lnTo>
                    <a:pt x="94987" y="24000"/>
                  </a:lnTo>
                  <a:lnTo>
                    <a:pt x="99975" y="19213"/>
                  </a:lnTo>
                  <a:lnTo>
                    <a:pt x="99975" y="9641"/>
                  </a:lnTo>
                  <a:lnTo>
                    <a:pt x="99975" y="4855"/>
                  </a:lnTo>
                  <a:lnTo>
                    <a:pt x="90000" y="4855"/>
                  </a:lnTo>
                  <a:lnTo>
                    <a:pt x="85012" y="9641"/>
                  </a:lnTo>
                  <a:lnTo>
                    <a:pt x="85012" y="19213"/>
                  </a:lnTo>
                  <a:lnTo>
                    <a:pt x="75036" y="38427"/>
                  </a:lnTo>
                  <a:lnTo>
                    <a:pt x="60000" y="48000"/>
                  </a:lnTo>
                  <a:lnTo>
                    <a:pt x="55012" y="33641"/>
                  </a:lnTo>
                  <a:lnTo>
                    <a:pt x="50024" y="14427"/>
                  </a:lnTo>
                  <a:lnTo>
                    <a:pt x="55012" y="9641"/>
                  </a:lnTo>
                  <a:lnTo>
                    <a:pt x="60000" y="4855"/>
                  </a:lnTo>
                  <a:lnTo>
                    <a:pt x="55012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8619782" y="2033382"/>
              <a:ext cx="121530" cy="121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363" y="37"/>
                  </a:moveTo>
                  <a:lnTo>
                    <a:pt x="33913" y="5241"/>
                  </a:lnTo>
                  <a:lnTo>
                    <a:pt x="28707" y="15688"/>
                  </a:lnTo>
                  <a:lnTo>
                    <a:pt x="26104" y="26096"/>
                  </a:lnTo>
                  <a:lnTo>
                    <a:pt x="26104" y="31338"/>
                  </a:lnTo>
                  <a:lnTo>
                    <a:pt x="15655" y="33940"/>
                  </a:lnTo>
                  <a:lnTo>
                    <a:pt x="7846" y="39145"/>
                  </a:lnTo>
                  <a:lnTo>
                    <a:pt x="2602" y="46951"/>
                  </a:lnTo>
                  <a:lnTo>
                    <a:pt x="0" y="57397"/>
                  </a:lnTo>
                  <a:lnTo>
                    <a:pt x="2602" y="67806"/>
                  </a:lnTo>
                  <a:lnTo>
                    <a:pt x="7846" y="75650"/>
                  </a:lnTo>
                  <a:lnTo>
                    <a:pt x="13052" y="83456"/>
                  </a:lnTo>
                  <a:lnTo>
                    <a:pt x="23464" y="86059"/>
                  </a:lnTo>
                  <a:lnTo>
                    <a:pt x="23464" y="91301"/>
                  </a:lnTo>
                  <a:lnTo>
                    <a:pt x="23464" y="101709"/>
                  </a:lnTo>
                  <a:lnTo>
                    <a:pt x="31310" y="112155"/>
                  </a:lnTo>
                  <a:lnTo>
                    <a:pt x="39119" y="117360"/>
                  </a:lnTo>
                  <a:lnTo>
                    <a:pt x="49569" y="119962"/>
                  </a:lnTo>
                  <a:lnTo>
                    <a:pt x="57378" y="119962"/>
                  </a:lnTo>
                  <a:lnTo>
                    <a:pt x="65224" y="117360"/>
                  </a:lnTo>
                  <a:lnTo>
                    <a:pt x="70430" y="112155"/>
                  </a:lnTo>
                  <a:lnTo>
                    <a:pt x="75636" y="104311"/>
                  </a:lnTo>
                  <a:lnTo>
                    <a:pt x="80842" y="106951"/>
                  </a:lnTo>
                  <a:lnTo>
                    <a:pt x="99100" y="106951"/>
                  </a:lnTo>
                  <a:lnTo>
                    <a:pt x="106947" y="101709"/>
                  </a:lnTo>
                  <a:lnTo>
                    <a:pt x="114756" y="91301"/>
                  </a:lnTo>
                  <a:lnTo>
                    <a:pt x="117359" y="80854"/>
                  </a:lnTo>
                  <a:lnTo>
                    <a:pt x="114756" y="70446"/>
                  </a:lnTo>
                  <a:lnTo>
                    <a:pt x="109550" y="62602"/>
                  </a:lnTo>
                  <a:lnTo>
                    <a:pt x="114756" y="52193"/>
                  </a:lnTo>
                  <a:lnTo>
                    <a:pt x="119999" y="41747"/>
                  </a:lnTo>
                  <a:lnTo>
                    <a:pt x="117359" y="31338"/>
                  </a:lnTo>
                  <a:lnTo>
                    <a:pt x="112153" y="23494"/>
                  </a:lnTo>
                  <a:lnTo>
                    <a:pt x="104344" y="15688"/>
                  </a:lnTo>
                  <a:lnTo>
                    <a:pt x="91292" y="13086"/>
                  </a:lnTo>
                  <a:lnTo>
                    <a:pt x="86086" y="13086"/>
                  </a:lnTo>
                  <a:lnTo>
                    <a:pt x="78239" y="15688"/>
                  </a:lnTo>
                  <a:lnTo>
                    <a:pt x="75636" y="10446"/>
                  </a:lnTo>
                  <a:lnTo>
                    <a:pt x="70430" y="5241"/>
                  </a:lnTo>
                  <a:lnTo>
                    <a:pt x="62584" y="37"/>
                  </a:lnTo>
                  <a:close/>
                </a:path>
              </a:pathLst>
            </a:custGeom>
            <a:solidFill>
              <a:srgbClr val="DDA83E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8646181" y="2062455"/>
              <a:ext cx="66056" cy="713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19" y="0"/>
                  </a:moveTo>
                  <a:lnTo>
                    <a:pt x="76830" y="4496"/>
                  </a:lnTo>
                  <a:lnTo>
                    <a:pt x="72041" y="8929"/>
                  </a:lnTo>
                  <a:lnTo>
                    <a:pt x="76830" y="13361"/>
                  </a:lnTo>
                  <a:lnTo>
                    <a:pt x="67183" y="40021"/>
                  </a:lnTo>
                  <a:lnTo>
                    <a:pt x="57605" y="22226"/>
                  </a:lnTo>
                  <a:lnTo>
                    <a:pt x="62394" y="17794"/>
                  </a:lnTo>
                  <a:lnTo>
                    <a:pt x="57605" y="8929"/>
                  </a:lnTo>
                  <a:lnTo>
                    <a:pt x="43238" y="8929"/>
                  </a:lnTo>
                  <a:lnTo>
                    <a:pt x="43238" y="13361"/>
                  </a:lnTo>
                  <a:lnTo>
                    <a:pt x="43238" y="22226"/>
                  </a:lnTo>
                  <a:lnTo>
                    <a:pt x="52816" y="22226"/>
                  </a:lnTo>
                  <a:lnTo>
                    <a:pt x="52816" y="26659"/>
                  </a:lnTo>
                  <a:lnTo>
                    <a:pt x="57605" y="35524"/>
                  </a:lnTo>
                  <a:lnTo>
                    <a:pt x="57605" y="44453"/>
                  </a:lnTo>
                  <a:lnTo>
                    <a:pt x="52816" y="44453"/>
                  </a:lnTo>
                  <a:lnTo>
                    <a:pt x="48027" y="40021"/>
                  </a:lnTo>
                  <a:lnTo>
                    <a:pt x="33661" y="26659"/>
                  </a:lnTo>
                  <a:lnTo>
                    <a:pt x="33661" y="17794"/>
                  </a:lnTo>
                  <a:lnTo>
                    <a:pt x="19224" y="17794"/>
                  </a:lnTo>
                  <a:lnTo>
                    <a:pt x="19224" y="22226"/>
                  </a:lnTo>
                  <a:lnTo>
                    <a:pt x="19224" y="26659"/>
                  </a:lnTo>
                  <a:lnTo>
                    <a:pt x="24013" y="31092"/>
                  </a:lnTo>
                  <a:lnTo>
                    <a:pt x="28802" y="31092"/>
                  </a:lnTo>
                  <a:lnTo>
                    <a:pt x="43238" y="40021"/>
                  </a:lnTo>
                  <a:lnTo>
                    <a:pt x="52816" y="48886"/>
                  </a:lnTo>
                  <a:lnTo>
                    <a:pt x="52816" y="53319"/>
                  </a:lnTo>
                  <a:lnTo>
                    <a:pt x="14436" y="53319"/>
                  </a:lnTo>
                  <a:lnTo>
                    <a:pt x="4858" y="48886"/>
                  </a:lnTo>
                  <a:lnTo>
                    <a:pt x="69" y="53319"/>
                  </a:lnTo>
                  <a:lnTo>
                    <a:pt x="69" y="57751"/>
                  </a:lnTo>
                  <a:lnTo>
                    <a:pt x="4858" y="66616"/>
                  </a:lnTo>
                  <a:lnTo>
                    <a:pt x="9647" y="66616"/>
                  </a:lnTo>
                  <a:lnTo>
                    <a:pt x="19224" y="62184"/>
                  </a:lnTo>
                  <a:lnTo>
                    <a:pt x="38449" y="57751"/>
                  </a:lnTo>
                  <a:lnTo>
                    <a:pt x="57605" y="57751"/>
                  </a:lnTo>
                  <a:lnTo>
                    <a:pt x="48027" y="71113"/>
                  </a:lnTo>
                  <a:lnTo>
                    <a:pt x="33661" y="84411"/>
                  </a:lnTo>
                  <a:lnTo>
                    <a:pt x="24013" y="84411"/>
                  </a:lnTo>
                  <a:lnTo>
                    <a:pt x="19224" y="88843"/>
                  </a:lnTo>
                  <a:lnTo>
                    <a:pt x="24013" y="97708"/>
                  </a:lnTo>
                  <a:lnTo>
                    <a:pt x="33661" y="97708"/>
                  </a:lnTo>
                  <a:lnTo>
                    <a:pt x="38449" y="88843"/>
                  </a:lnTo>
                  <a:lnTo>
                    <a:pt x="52816" y="75546"/>
                  </a:lnTo>
                  <a:lnTo>
                    <a:pt x="62394" y="62184"/>
                  </a:lnTo>
                  <a:lnTo>
                    <a:pt x="52816" y="106638"/>
                  </a:lnTo>
                  <a:lnTo>
                    <a:pt x="52816" y="111070"/>
                  </a:lnTo>
                  <a:lnTo>
                    <a:pt x="52816" y="115503"/>
                  </a:lnTo>
                  <a:lnTo>
                    <a:pt x="57605" y="119935"/>
                  </a:lnTo>
                  <a:lnTo>
                    <a:pt x="62394" y="115503"/>
                  </a:lnTo>
                  <a:lnTo>
                    <a:pt x="67183" y="111070"/>
                  </a:lnTo>
                  <a:lnTo>
                    <a:pt x="62394" y="106638"/>
                  </a:lnTo>
                  <a:lnTo>
                    <a:pt x="62394" y="84411"/>
                  </a:lnTo>
                  <a:lnTo>
                    <a:pt x="67183" y="62184"/>
                  </a:lnTo>
                  <a:lnTo>
                    <a:pt x="86408" y="88843"/>
                  </a:lnTo>
                  <a:lnTo>
                    <a:pt x="86408" y="93276"/>
                  </a:lnTo>
                  <a:lnTo>
                    <a:pt x="91197" y="102205"/>
                  </a:lnTo>
                  <a:lnTo>
                    <a:pt x="95986" y="102205"/>
                  </a:lnTo>
                  <a:lnTo>
                    <a:pt x="95986" y="97708"/>
                  </a:lnTo>
                  <a:lnTo>
                    <a:pt x="95986" y="88843"/>
                  </a:lnTo>
                  <a:lnTo>
                    <a:pt x="81619" y="66616"/>
                  </a:lnTo>
                  <a:lnTo>
                    <a:pt x="76830" y="57751"/>
                  </a:lnTo>
                  <a:lnTo>
                    <a:pt x="86408" y="62184"/>
                  </a:lnTo>
                  <a:lnTo>
                    <a:pt x="95986" y="66616"/>
                  </a:lnTo>
                  <a:lnTo>
                    <a:pt x="105633" y="71113"/>
                  </a:lnTo>
                  <a:lnTo>
                    <a:pt x="115211" y="71113"/>
                  </a:lnTo>
                  <a:lnTo>
                    <a:pt x="120000" y="66616"/>
                  </a:lnTo>
                  <a:lnTo>
                    <a:pt x="115211" y="62184"/>
                  </a:lnTo>
                  <a:lnTo>
                    <a:pt x="110422" y="57751"/>
                  </a:lnTo>
                  <a:lnTo>
                    <a:pt x="100775" y="62184"/>
                  </a:lnTo>
                  <a:lnTo>
                    <a:pt x="95986" y="57751"/>
                  </a:lnTo>
                  <a:lnTo>
                    <a:pt x="81619" y="53319"/>
                  </a:lnTo>
                  <a:lnTo>
                    <a:pt x="76830" y="48886"/>
                  </a:lnTo>
                  <a:lnTo>
                    <a:pt x="86408" y="44453"/>
                  </a:lnTo>
                  <a:lnTo>
                    <a:pt x="100775" y="35524"/>
                  </a:lnTo>
                  <a:lnTo>
                    <a:pt x="115211" y="35524"/>
                  </a:lnTo>
                  <a:lnTo>
                    <a:pt x="115211" y="31092"/>
                  </a:lnTo>
                  <a:lnTo>
                    <a:pt x="115211" y="22226"/>
                  </a:lnTo>
                  <a:lnTo>
                    <a:pt x="105633" y="22226"/>
                  </a:lnTo>
                  <a:lnTo>
                    <a:pt x="100775" y="26659"/>
                  </a:lnTo>
                  <a:lnTo>
                    <a:pt x="100775" y="31092"/>
                  </a:lnTo>
                  <a:lnTo>
                    <a:pt x="72041" y="44453"/>
                  </a:lnTo>
                  <a:lnTo>
                    <a:pt x="72041" y="40021"/>
                  </a:lnTo>
                  <a:lnTo>
                    <a:pt x="76830" y="31092"/>
                  </a:lnTo>
                  <a:lnTo>
                    <a:pt x="81619" y="13361"/>
                  </a:lnTo>
                  <a:lnTo>
                    <a:pt x="86408" y="13361"/>
                  </a:lnTo>
                  <a:lnTo>
                    <a:pt x="91197" y="8929"/>
                  </a:lnTo>
                  <a:lnTo>
                    <a:pt x="86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-152336" algn="l" rtl="0">
                <a:spcBef>
                  <a:spcPts val="0"/>
                </a:spcBef>
                <a:buClr>
                  <a:schemeClr val="dk1"/>
                </a:buClr>
                <a:buSzPts val="2399"/>
                <a:buFont typeface="Cambria"/>
                <a:buNone/>
              </a:pPr>
              <a:endParaRPr sz="2399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" name="Shape 38"/>
          <p:cNvSpPr/>
          <p:nvPr/>
        </p:nvSpPr>
        <p:spPr>
          <a:xfrm flipH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lt2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rgbClr val="D6EBD6">
              <a:alpha val="69803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5400"/>
              <a:buFont typeface="Cambria"/>
              <a:buNone/>
              <a:defRPr sz="5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lt2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rgbClr val="D6EBD6">
              <a:alpha val="69803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6000"/>
              <a:buFont typeface="Cambria"/>
              <a:buNone/>
              <a:defRPr sz="60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600"/>
              </a:spcBef>
              <a:buClr>
                <a:srgbClr val="909090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293813" y="1981200"/>
            <a:ext cx="4648201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246811" y="1981200"/>
            <a:ext cx="4648203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1293813" y="28194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6249862" y="19812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6249862" y="28194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lt2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81983" y="5029199"/>
            <a:ext cx="3782586" cy="914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6EBD6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D6EBD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0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945139" y="465285"/>
            <a:ext cx="6786614" cy="5249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872936" y="5029200"/>
            <a:ext cx="3782586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6EBD6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D6EBD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0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81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Shape 100"/>
          <p:cNvSpPr/>
          <p:nvPr/>
        </p:nvSpPr>
        <p:spPr>
          <a:xfrm flipH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lt2"/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52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rgbClr val="D6EBD6">
              <a:alpha val="69803"/>
            </a:srgb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l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  <a:defRPr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9144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-12573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914400" marR="0" lvl="3" indent="-13715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143000" marR="0" lvl="4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371600" marR="0" lvl="5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600200" marR="0" lvl="6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828800" marR="0" lvl="7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057400" marR="0" lvl="8" indent="-13716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612325" y="676375"/>
            <a:ext cx="6566100" cy="4191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Level of Control &amp;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Methods of Management under Imperialism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8375" y="86475"/>
            <a:ext cx="4705600" cy="314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4475" y="3406900"/>
            <a:ext cx="4265574" cy="33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989388" y="4453822"/>
            <a:ext cx="9601200" cy="1188900"/>
          </a:xfrm>
          <a:prstGeom prst="rect">
            <a:avLst/>
          </a:prstGeom>
          <a:noFill/>
          <a:ln>
            <a:noFill/>
          </a:ln>
        </p:spPr>
        <p:txBody>
          <a:bodyPr wrap="square" lIns="121850" tIns="121850" rIns="121850" bIns="121850" anchor="b" anchorCtr="0">
            <a:noAutofit/>
          </a:bodyPr>
          <a:lstStyle/>
          <a:p>
            <a:pPr marL="0" marR="0" lvl="0" indent="-15522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44"/>
              <a:buFont typeface="Roboto Slab"/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Colonies</a:t>
            </a:r>
            <a:r>
              <a:rPr lang="en-US"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n-US"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1333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br>
              <a:rPr lang="en-US" sz="1333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1" i="0" u="sng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Protectorates</a:t>
            </a:r>
            <a:r>
              <a:rPr lang="en-US"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n-US"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br>
              <a:rPr lang="en-US"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1" i="0" u="sng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Sphere of Influence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subTitle" idx="4294967295"/>
          </p:nvPr>
        </p:nvSpPr>
        <p:spPr>
          <a:xfrm>
            <a:off x="584225" y="119200"/>
            <a:ext cx="10464000" cy="1643100"/>
          </a:xfrm>
          <a:prstGeom prst="rect">
            <a:avLst/>
          </a:prstGeom>
          <a:noFill/>
          <a:ln>
            <a:noFill/>
          </a:ln>
        </p:spPr>
        <p:txBody>
          <a:bodyPr wrap="square" lIns="121850" tIns="121850" rIns="121850" bIns="121850" anchor="t" anchorCtr="0">
            <a:noAutofit/>
          </a:bodyPr>
          <a:lstStyle/>
          <a:p>
            <a:pPr marL="228600" marR="0" lvl="0" indent="-5028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19"/>
              <a:buFont typeface="Arial"/>
              <a:buNone/>
            </a:pPr>
            <a:r>
              <a:rPr lang="en-US" sz="4799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Levels of Control:</a:t>
            </a:r>
          </a:p>
          <a:p>
            <a:pPr marL="228600" marR="0" lvl="0" indent="-352738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955"/>
              <a:buFont typeface="Arial"/>
              <a:buNone/>
            </a:pPr>
            <a:r>
              <a:rPr lang="en-US" sz="3600"/>
              <a:t>                      </a:t>
            </a:r>
            <a:r>
              <a:rPr lang="en-US" sz="3600">
                <a:solidFill>
                  <a:srgbClr val="A64D79"/>
                </a:solidFill>
              </a:rPr>
              <a:t>   </a:t>
            </a:r>
            <a:r>
              <a:rPr lang="en-US" sz="4800" b="0" i="0" u="none" strike="noStrike" cap="none">
                <a:solidFill>
                  <a:srgbClr val="A64D79"/>
                </a:solidFill>
                <a:latin typeface="Cambria"/>
                <a:ea typeface="Cambria"/>
                <a:cs typeface="Cambria"/>
                <a:sym typeface="Cambria"/>
              </a:rPr>
              <a:t>3 types of Imperialism</a:t>
            </a:r>
            <a:r>
              <a:rPr lang="en-US" sz="4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327" name="Shape 327"/>
          <p:cNvSpPr/>
          <p:nvPr/>
        </p:nvSpPr>
        <p:spPr>
          <a:xfrm>
            <a:off x="2742422" y="2414136"/>
            <a:ext cx="864000" cy="32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095C0"/>
          </a:solidFill>
          <a:ln w="12700" cap="flat" cmpd="sng">
            <a:solidFill>
              <a:srgbClr val="5F91B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39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217612" y="1969150"/>
            <a:ext cx="2619300" cy="83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399" b="1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MOST CONTROL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081037" y="5669633"/>
            <a:ext cx="2619300" cy="83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399" b="1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LEAST CONTROL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293800" y="247187"/>
            <a:ext cx="9601200" cy="118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736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799"/>
              <a:buFont typeface="Cambria"/>
              <a:buNone/>
            </a:pPr>
            <a:r>
              <a:rPr lang="en-US" sz="4799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Colonies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198797" y="1526813"/>
            <a:ext cx="7140900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0905" marR="0" lvl="0" indent="-4571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Direct rule by one country over another</a:t>
            </a:r>
          </a:p>
          <a:p>
            <a:pPr marL="380905" marR="0" lvl="0" indent="-457143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Replace local elites with officials from the mother country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4760" y="247163"/>
            <a:ext cx="3218795" cy="555294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8269613" y="5808540"/>
            <a:ext cx="3759940" cy="74879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Britain’s American colonies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an example</a:t>
            </a:r>
          </a:p>
        </p:txBody>
      </p:sp>
      <p:pic>
        <p:nvPicPr>
          <p:cNvPr id="338" name="Shape 338" descr="British Empire map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212" y="4289706"/>
            <a:ext cx="4710646" cy="239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4864830" y="4687967"/>
            <a:ext cx="3238591" cy="107702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Britain was the largest empire – red is all of its colonies </a:t>
            </a:r>
          </a:p>
        </p:txBody>
      </p:sp>
      <p:pic>
        <p:nvPicPr>
          <p:cNvPr id="340" name="Shape 340" descr="https://rupostcolonial.files.wordpress.com/2010/09/cforcoloniesv1.jpg"/>
          <p:cNvPicPr preferRelativeResize="0"/>
          <p:nvPr/>
        </p:nvPicPr>
        <p:blipFill rotWithShape="1">
          <a:blip r:embed="rId5">
            <a:alphaModFix/>
          </a:blip>
          <a:srcRect t="50963"/>
          <a:stretch/>
        </p:blipFill>
        <p:spPr>
          <a:xfrm>
            <a:off x="923552" y="4135651"/>
            <a:ext cx="3469950" cy="255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736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799"/>
              <a:buFont typeface="Cambria"/>
              <a:buNone/>
            </a:pPr>
            <a:r>
              <a:rPr lang="en-US" sz="4799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Protectorates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4294967295"/>
          </p:nvPr>
        </p:nvSpPr>
        <p:spPr>
          <a:xfrm>
            <a:off x="912800" y="1924550"/>
            <a:ext cx="5859600" cy="384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0905" marR="0" lvl="0" indent="-4571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country or region that is controlled by a more powerful country </a:t>
            </a:r>
          </a:p>
          <a:p>
            <a:pPr marL="380905" marR="0" lvl="0" indent="-457143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Markets are only open to that country</a:t>
            </a:r>
          </a:p>
          <a:p>
            <a:pPr marL="228600" marR="0" lvl="0" indent="-36576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9490" y="311787"/>
            <a:ext cx="4616315" cy="545177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7420208" y="5765017"/>
            <a:ext cx="4487336" cy="83074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Korea became a protectorate of Japan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684212" y="580817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736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799"/>
              <a:buFont typeface="Cambria"/>
              <a:buNone/>
            </a:pPr>
            <a:r>
              <a:rPr lang="en-US" sz="4799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Spheres of Influence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293813" y="1981200"/>
            <a:ext cx="4876799" cy="4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0905" marR="0" lvl="0" indent="-4571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Economically confined by a dominant nation</a:t>
            </a:r>
          </a:p>
          <a:p>
            <a:pPr marL="380905" marR="0" lvl="0" indent="-457143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Territory keeps its own government </a:t>
            </a:r>
          </a:p>
          <a:p>
            <a:pPr marL="228600" marR="0" lvl="0" indent="-36576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ts val="216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t="20895"/>
          <a:stretch/>
        </p:blipFill>
        <p:spPr>
          <a:xfrm>
            <a:off x="6323012" y="1511036"/>
            <a:ext cx="5522790" cy="491952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8067613" y="6176177"/>
            <a:ext cx="2645276" cy="46153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up to 1914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29912" y="222474"/>
            <a:ext cx="9601200" cy="8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</a:pPr>
            <a:r>
              <a:rPr lang="en-US" sz="6000" b="1"/>
              <a:t>Method of Management 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7313562" y="1045686"/>
            <a:ext cx="4542000" cy="3096000"/>
          </a:xfrm>
          <a:prstGeom prst="rect">
            <a:avLst/>
          </a:prstGeom>
          <a:noFill/>
          <a:ln>
            <a:noFill/>
          </a:ln>
        </p:spPr>
        <p:txBody>
          <a:bodyPr wrap="square" lIns="121850" tIns="121850" rIns="121850" bIns="121850" anchor="b" anchorCtr="0">
            <a:noAutofit/>
          </a:bodyPr>
          <a:lstStyle/>
          <a:p>
            <a:pPr marL="0" marR="0" lvl="0" indent="-2369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A83E"/>
              </a:buClr>
              <a:buSzPts val="3732"/>
              <a:buFont typeface="Kaushan Script"/>
              <a:buNone/>
            </a:pPr>
            <a:r>
              <a:rPr lang="en-US" sz="3732" b="1" i="0" u="sng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Direct Rule </a:t>
            </a:r>
            <a:r>
              <a:rPr lang="en-US" sz="3732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= sending officials from European country to run the country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518025" y="5314425"/>
            <a:ext cx="9962700" cy="8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5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Ex. France directly ruled over  Senegal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5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Belgium in the Congo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50" y="1233726"/>
            <a:ext cx="6045825" cy="40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775" y="936525"/>
            <a:ext cx="5639859" cy="42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0625" y="1902950"/>
            <a:ext cx="5639850" cy="423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230012" y="1165525"/>
            <a:ext cx="11134800" cy="1188900"/>
          </a:xfrm>
          <a:prstGeom prst="rect">
            <a:avLst/>
          </a:prstGeom>
          <a:noFill/>
          <a:ln>
            <a:noFill/>
          </a:ln>
        </p:spPr>
        <p:txBody>
          <a:bodyPr wrap="square" lIns="121850" tIns="121850" rIns="121850" bIns="121850" anchor="b" anchorCtr="0">
            <a:noAutofit/>
          </a:bodyPr>
          <a:lstStyle/>
          <a:p>
            <a:pPr marL="0" marR="0" lvl="0" indent="-236982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732"/>
              <a:buFont typeface="Roboto Slab"/>
              <a:buNone/>
            </a:pPr>
            <a:r>
              <a:rPr lang="en-US" sz="3732" b="1" i="0" u="sng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Indirect Rule </a:t>
            </a:r>
            <a:r>
              <a:rPr lang="en-US" sz="3732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= governing the country through local rulers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75066" y="157998"/>
            <a:ext cx="9601200" cy="1269900"/>
          </a:xfrm>
          <a:prstGeom prst="rect">
            <a:avLst/>
          </a:prstGeom>
          <a:noFill/>
          <a:ln>
            <a:noFill/>
          </a:ln>
        </p:spPr>
        <p:txBody>
          <a:bodyPr wrap="square" lIns="121850" tIns="121850" rIns="121850" bIns="121850" anchor="t" anchorCtr="0">
            <a:noAutofit/>
          </a:bodyPr>
          <a:lstStyle/>
          <a:p>
            <a:pPr marL="0" lvl="0" indent="-254000" rtl="0">
              <a:spcBef>
                <a:spcPts val="0"/>
              </a:spcBef>
              <a:buClr>
                <a:schemeClr val="dk1"/>
              </a:buClr>
              <a:buSzPts val="4000"/>
              <a:buFont typeface="Cambria"/>
              <a:buNone/>
            </a:pPr>
            <a:r>
              <a:rPr lang="en-US" sz="6000" b="1"/>
              <a:t>Method of Management 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230000" y="2802975"/>
            <a:ext cx="3851100" cy="325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0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0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Britain ruled Kenya &amp; Nigeria indirectly, so they were called a “protectorate” not a colony 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775" y="1995825"/>
            <a:ext cx="8117599" cy="32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/>
          <p:nvPr/>
        </p:nvSpPr>
        <p:spPr>
          <a:xfrm>
            <a:off x="5060850" y="4867875"/>
            <a:ext cx="2126400" cy="1188900"/>
          </a:xfrm>
          <a:prstGeom prst="wedgeRectCallout">
            <a:avLst>
              <a:gd name="adj1" fmla="val -53261"/>
              <a:gd name="adj2" fmla="val -155675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Why work harder, when you can have others do it for you?</a:t>
            </a:r>
          </a:p>
        </p:txBody>
      </p:sp>
      <p:sp>
        <p:nvSpPr>
          <p:cNvPr id="376" name="Shape 376"/>
          <p:cNvSpPr/>
          <p:nvPr/>
        </p:nvSpPr>
        <p:spPr>
          <a:xfrm>
            <a:off x="5595450" y="1782000"/>
            <a:ext cx="1743000" cy="891000"/>
          </a:xfrm>
          <a:prstGeom prst="wedgeRectCallout">
            <a:avLst>
              <a:gd name="adj1" fmla="val -29046"/>
              <a:gd name="adj2" fmla="val 108664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/>
              <a:t>Yeah bruh, the French are idiots!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850" y="1847950"/>
            <a:ext cx="6418500" cy="48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ctrTitle"/>
          </p:nvPr>
        </p:nvSpPr>
        <p:spPr>
          <a:xfrm>
            <a:off x="370450" y="1513650"/>
            <a:ext cx="6912000" cy="3733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HOMEWORK: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Reading in Actively Learn - read &amp; answer questions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rgbClr val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rgbClr val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196</Words>
  <Application>Microsoft Office PowerPoint</Application>
  <PresentationFormat>Custom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Slab</vt:lpstr>
      <vt:lpstr>Kaushan Script</vt:lpstr>
      <vt:lpstr>Cambria</vt:lpstr>
      <vt:lpstr>Noto Sans Symbols</vt:lpstr>
      <vt:lpstr>Arial</vt:lpstr>
      <vt:lpstr>Calibri</vt:lpstr>
      <vt:lpstr>Eco Living 16x9</vt:lpstr>
      <vt:lpstr>Level of Control &amp; Methods of Management under Imperialism </vt:lpstr>
      <vt:lpstr>Colonies .  Protectorates .  Sphere of Influence</vt:lpstr>
      <vt:lpstr>Colonies</vt:lpstr>
      <vt:lpstr>Protectorates</vt:lpstr>
      <vt:lpstr>Spheres of Influence</vt:lpstr>
      <vt:lpstr>Method of Management </vt:lpstr>
      <vt:lpstr>Indirect Rule = governing the country through local rulers</vt:lpstr>
      <vt:lpstr>HOMEWORK: Reading in Actively Learn - read &amp; answer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Imperialism:</dc:title>
  <dc:creator>Nguyen, Thai-Hang    SHS - Staff</dc:creator>
  <cp:lastModifiedBy>Nguyen, Thai-Hang    SHS - Staff</cp:lastModifiedBy>
  <cp:revision>2</cp:revision>
  <dcterms:modified xsi:type="dcterms:W3CDTF">2017-11-29T00:34:32Z</dcterms:modified>
</cp:coreProperties>
</file>