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65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66" d="100"/>
          <a:sy n="66" d="100"/>
        </p:scale>
        <p:origin x="-1254" y="-15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Outlining and thesis revision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0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536440"/>
          </a:xfrm>
        </p:spPr>
        <p:txBody>
          <a:bodyPr>
            <a:normAutofit/>
          </a:bodyPr>
          <a:lstStyle/>
          <a:p>
            <a:r>
              <a:rPr lang="en-US" dirty="0" smtClean="0"/>
              <a:t>Outline example</a:t>
            </a:r>
          </a:p>
          <a:p>
            <a:r>
              <a:rPr lang="en-US" dirty="0" smtClean="0"/>
              <a:t>Every BTS needs to connect to both the book and the research to help answer the prompt</a:t>
            </a:r>
          </a:p>
          <a:p>
            <a:r>
              <a:rPr lang="en-US" dirty="0" smtClean="0"/>
              <a:t>What happens if you can’t find TFA direct quotes that support your conclusion?</a:t>
            </a:r>
          </a:p>
          <a:p>
            <a:r>
              <a:rPr lang="en-US" dirty="0" smtClean="0"/>
              <a:t>You need to edit your thesis</a:t>
            </a:r>
          </a:p>
          <a:p>
            <a:r>
              <a:rPr lang="en-US" dirty="0" smtClean="0"/>
              <a:t>What are some other options of lit to focus on</a:t>
            </a:r>
          </a:p>
          <a:p>
            <a:r>
              <a:rPr lang="en-US" dirty="0" smtClean="0"/>
              <a:t>Other options</a:t>
            </a:r>
          </a:p>
          <a:p>
            <a:r>
              <a:rPr lang="en-US" dirty="0" smtClean="0"/>
              <a:t>Plot </a:t>
            </a:r>
          </a:p>
          <a:p>
            <a:r>
              <a:rPr lang="en-US" dirty="0" smtClean="0"/>
              <a:t>Allegory </a:t>
            </a:r>
          </a:p>
          <a:p>
            <a:r>
              <a:rPr lang="en-US" dirty="0" smtClean="0"/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val="153788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0" y="764373"/>
            <a:ext cx="3314700" cy="1293028"/>
          </a:xfrm>
        </p:spPr>
        <p:txBody>
          <a:bodyPr/>
          <a:lstStyle/>
          <a:p>
            <a:r>
              <a:rPr lang="en-US" dirty="0" smtClean="0"/>
              <a:t>Outline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924675" cy="681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4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0" y="764373"/>
            <a:ext cx="3314700" cy="1293028"/>
          </a:xfrm>
        </p:spPr>
        <p:txBody>
          <a:bodyPr/>
          <a:lstStyle/>
          <a:p>
            <a:r>
              <a:rPr lang="en-US" dirty="0" smtClean="0"/>
              <a:t>Outline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8869" r="16819"/>
          <a:stretch/>
        </p:blipFill>
        <p:spPr>
          <a:xfrm>
            <a:off x="0" y="-1722665"/>
            <a:ext cx="9216571" cy="1221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37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6629" y="764373"/>
            <a:ext cx="5317671" cy="1293028"/>
          </a:xfrm>
        </p:spPr>
        <p:txBody>
          <a:bodyPr/>
          <a:lstStyle/>
          <a:p>
            <a:r>
              <a:rPr lang="en-US" dirty="0" smtClean="0"/>
              <a:t>Outline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This power point will be on my website but we are not giving you a word document template.</a:t>
            </a:r>
          </a:p>
          <a:p>
            <a:r>
              <a:rPr lang="en-US" sz="4000" dirty="0" smtClean="0"/>
              <a:t>It is your responsibility to use Word or Google Docs to CREATE your own outline.</a:t>
            </a:r>
          </a:p>
          <a:p>
            <a:r>
              <a:rPr lang="en-US" sz="4000" dirty="0" smtClean="0"/>
              <a:t>You have all of Thursday in class to work on this so if you don’t know how to do this, ASK.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163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for your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Outline must have CORRECT FORMATTING</a:t>
            </a:r>
          </a:p>
          <a:p>
            <a:r>
              <a:rPr lang="en-US" sz="3600" dirty="0" smtClean="0"/>
              <a:t>Every BTS should use </a:t>
            </a:r>
            <a:r>
              <a:rPr lang="en-US" sz="3600" b="1" u="sng" dirty="0" smtClean="0"/>
              <a:t>BOTH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Things Fall Apart quotes </a:t>
            </a:r>
          </a:p>
          <a:p>
            <a:r>
              <a:rPr lang="en-US" sz="3600" b="1" u="sng" dirty="0" smtClean="0"/>
              <a:t>AND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SS research </a:t>
            </a:r>
          </a:p>
          <a:p>
            <a:r>
              <a:rPr lang="en-US" sz="3600" b="1" u="sng" dirty="0" smtClean="0"/>
              <a:t>AND MUST </a:t>
            </a:r>
          </a:p>
          <a:p>
            <a:r>
              <a:rPr lang="en-US" sz="3600" dirty="0" smtClean="0"/>
              <a:t>answer the prompt.</a:t>
            </a:r>
          </a:p>
        </p:txBody>
      </p:sp>
    </p:spTree>
    <p:extLst>
      <p:ext uri="{BB962C8B-B14F-4D97-AF65-F5344CB8AC3E}">
        <p14:creationId xmlns:p14="http://schemas.microsoft.com/office/powerpoint/2010/main" val="15980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for your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/>
          </a:bodyPr>
          <a:lstStyle/>
          <a:p>
            <a:r>
              <a:rPr lang="en-US" sz="4000" dirty="0"/>
              <a:t>What happens if you can’t find TFA direct quotes that support your </a:t>
            </a:r>
            <a:r>
              <a:rPr lang="en-US" sz="4000" dirty="0" smtClean="0"/>
              <a:t>argument?</a:t>
            </a:r>
            <a:endParaRPr lang="en-US" sz="4000" dirty="0"/>
          </a:p>
          <a:p>
            <a:pPr lvl="1"/>
            <a:r>
              <a:rPr lang="en-US" sz="3600" dirty="0" smtClean="0"/>
              <a:t>Ask yourself: What evidence WOULD support my argument?</a:t>
            </a:r>
          </a:p>
          <a:p>
            <a:pPr lvl="1"/>
            <a:r>
              <a:rPr lang="en-US" sz="3600" dirty="0" smtClean="0"/>
              <a:t>Consider using a </a:t>
            </a:r>
            <a:r>
              <a:rPr lang="en-US" sz="3600" b="1" u="sng" dirty="0" smtClean="0"/>
              <a:t>different lit device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054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for your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/>
          </a:bodyPr>
          <a:lstStyle/>
          <a:p>
            <a:r>
              <a:rPr lang="en-US" sz="3600" b="1" dirty="0"/>
              <a:t>Other Possible Lit Devices:</a:t>
            </a:r>
          </a:p>
          <a:p>
            <a:r>
              <a:rPr lang="en-US" sz="3600" dirty="0"/>
              <a:t>Characterization (of Okonkwo, of the missionaries, of </a:t>
            </a:r>
            <a:r>
              <a:rPr lang="en-US" sz="3600" dirty="0" err="1"/>
              <a:t>Nwoye</a:t>
            </a:r>
            <a:r>
              <a:rPr lang="en-US" sz="3600" dirty="0"/>
              <a:t>, </a:t>
            </a:r>
            <a:r>
              <a:rPr lang="en-US" sz="3600" dirty="0" err="1"/>
              <a:t>etc</a:t>
            </a:r>
            <a:r>
              <a:rPr lang="en-US" sz="3600" dirty="0"/>
              <a:t>)…</a:t>
            </a:r>
          </a:p>
          <a:p>
            <a:r>
              <a:rPr lang="en-US" sz="3600" dirty="0"/>
              <a:t>The Tragic Hero archetype (If you don’t understand this well, don’t use it.)</a:t>
            </a:r>
          </a:p>
          <a:p>
            <a:r>
              <a:rPr lang="en-US" sz="3600" dirty="0"/>
              <a:t>Allegory</a:t>
            </a:r>
          </a:p>
          <a:p>
            <a:r>
              <a:rPr lang="en-US" sz="3600" dirty="0"/>
              <a:t>Wait, what’s allegory?</a:t>
            </a:r>
          </a:p>
        </p:txBody>
      </p:sp>
    </p:spTree>
    <p:extLst>
      <p:ext uri="{BB962C8B-B14F-4D97-AF65-F5344CB8AC3E}">
        <p14:creationId xmlns:p14="http://schemas.microsoft.com/office/powerpoint/2010/main" val="315583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Allegory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>
                <a:cs typeface="" charset="0"/>
              </a:rPr>
              <a:t>A work with two layers of </a:t>
            </a:r>
            <a:r>
              <a:rPr lang="en-US" sz="4000" dirty="0" smtClean="0">
                <a:cs typeface="" charset="0"/>
              </a:rPr>
              <a:t>meaning: one literal, and one </a:t>
            </a:r>
            <a:r>
              <a:rPr lang="en-US" sz="4000" u="sng" dirty="0" smtClean="0">
                <a:cs typeface="" charset="0"/>
              </a:rPr>
              <a:t>figurative</a:t>
            </a:r>
            <a:r>
              <a:rPr lang="en-US" sz="4000" dirty="0" smtClean="0">
                <a:cs typeface="" charset="0"/>
              </a:rPr>
              <a:t>. </a:t>
            </a:r>
          </a:p>
          <a:p>
            <a:r>
              <a:rPr lang="en-US" sz="4000" dirty="0" smtClean="0">
                <a:cs typeface="" charset="0"/>
              </a:rPr>
              <a:t>It is kind of like the entire story is a metaphor for another, hidden story.</a:t>
            </a:r>
          </a:p>
          <a:p>
            <a:r>
              <a:rPr lang="en-US" sz="4000" dirty="0" smtClean="0">
                <a:cs typeface="" charset="0"/>
              </a:rPr>
              <a:t>We will discuss more in LA but if you think you need a thesis revision, </a:t>
            </a:r>
            <a:r>
              <a:rPr lang="en-US" sz="4000" dirty="0" smtClean="0">
                <a:solidFill>
                  <a:srgbClr val="FF0000"/>
                </a:solidFill>
                <a:cs typeface="" charset="0"/>
              </a:rPr>
              <a:t>consider how Okonkwo’s life and death are an allegory for imperialism’s effect on Africa. </a:t>
            </a:r>
            <a:endParaRPr lang="en-US" sz="4000" dirty="0">
              <a:solidFill>
                <a:srgbClr val="FF0000"/>
              </a:solidFill>
              <a:cs typeface="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35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125</TotalTime>
  <Words>299</Words>
  <Application>Microsoft Office PowerPoint</Application>
  <PresentationFormat>Custom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Vapor Trail</vt:lpstr>
      <vt:lpstr>Outlining and thesis revision</vt:lpstr>
      <vt:lpstr>PowerPoint Presentation</vt:lpstr>
      <vt:lpstr>Outline example</vt:lpstr>
      <vt:lpstr>Outline example</vt:lpstr>
      <vt:lpstr>Outline example</vt:lpstr>
      <vt:lpstr>What you need for your outline</vt:lpstr>
      <vt:lpstr>What you need for your outline</vt:lpstr>
      <vt:lpstr>What you need for your outline</vt:lpstr>
      <vt:lpstr>Allegory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Outlining and thesis revision</dc:title>
  <dc:creator>Gilpin, Courtney    SHS - Staff</dc:creator>
  <cp:lastModifiedBy>Gilpin, Courtney    SHS - Staff</cp:lastModifiedBy>
  <cp:revision>6</cp:revision>
  <dcterms:created xsi:type="dcterms:W3CDTF">2019-03-27T16:06:42Z</dcterms:created>
  <dcterms:modified xsi:type="dcterms:W3CDTF">2019-03-27T18:18:06Z</dcterms:modified>
</cp:coreProperties>
</file>