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85" r:id="rId13"/>
    <p:sldId id="286" r:id="rId14"/>
    <p:sldId id="287" r:id="rId15"/>
    <p:sldId id="290" r:id="rId16"/>
    <p:sldId id="291" r:id="rId17"/>
    <p:sldId id="292" r:id="rId18"/>
    <p:sldId id="294" r:id="rId19"/>
    <p:sldId id="301" r:id="rId20"/>
    <p:sldId id="297" r:id="rId21"/>
    <p:sldId id="303" r:id="rId22"/>
    <p:sldId id="304" r:id="rId23"/>
    <p:sldId id="305" r:id="rId24"/>
    <p:sldId id="306" r:id="rId25"/>
    <p:sldId id="309" r:id="rId26"/>
    <p:sldId id="310" r:id="rId27"/>
    <p:sldId id="308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3E6C8-192C-4081-9646-DDE8A6C83A4E}" v="41" dt="2018-06-01T17:14:54.610"/>
    <p1510:client id="{FF1AE10C-1201-4676-9402-FD178645AF82}" v="1" dt="2018-06-06T19:12:29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Thai-Hang    SHS - Staff" userId="S::nguyent3@issaquah.wednet.edu::ce95ce14-583a-46ae-8dda-638e5f4db207" providerId="AD" clId="Web-{6F03AE2F-D9F4-4475-973E-0A88BF2324BC}"/>
    <pc:docChg chg="addSld modSld">
      <pc:chgData name="Nguyen, Thai-Hang    SHS - Staff" userId="S::nguyent3@issaquah.wednet.edu::ce95ce14-583a-46ae-8dda-638e5f4db207" providerId="AD" clId="Web-{6F03AE2F-D9F4-4475-973E-0A88BF2324BC}" dt="2018-06-06T20:04:38.968" v="50" actId="20577"/>
      <pc:docMkLst>
        <pc:docMk/>
      </pc:docMkLst>
      <pc:sldChg chg="modSp new">
        <pc:chgData name="Nguyen, Thai-Hang    SHS - Staff" userId="S::nguyent3@issaquah.wednet.edu::ce95ce14-583a-46ae-8dda-638e5f4db207" providerId="AD" clId="Web-{6F03AE2F-D9F4-4475-973E-0A88BF2324BC}" dt="2018-06-06T20:04:37.515" v="48" actId="20577"/>
        <pc:sldMkLst>
          <pc:docMk/>
          <pc:sldMk cId="4185739044" sldId="312"/>
        </pc:sldMkLst>
        <pc:spChg chg="mod">
          <ac:chgData name="Nguyen, Thai-Hang    SHS - Staff" userId="S::nguyent3@issaquah.wednet.edu::ce95ce14-583a-46ae-8dda-638e5f4db207" providerId="AD" clId="Web-{6F03AE2F-D9F4-4475-973E-0A88BF2324BC}" dt="2018-06-06T19:56:00.055" v="17" actId="20577"/>
          <ac:spMkLst>
            <pc:docMk/>
            <pc:sldMk cId="4185739044" sldId="312"/>
            <ac:spMk id="2" creationId="{966885AC-0FAE-479C-90EF-3257201BDEEB}"/>
          </ac:spMkLst>
        </pc:spChg>
        <pc:spChg chg="mod">
          <ac:chgData name="Nguyen, Thai-Hang    SHS - Staff" userId="S::nguyent3@issaquah.wednet.edu::ce95ce14-583a-46ae-8dda-638e5f4db207" providerId="AD" clId="Web-{6F03AE2F-D9F4-4475-973E-0A88BF2324BC}" dt="2018-06-06T20:04:37.515" v="48" actId="20577"/>
          <ac:spMkLst>
            <pc:docMk/>
            <pc:sldMk cId="4185739044" sldId="312"/>
            <ac:spMk id="3" creationId="{E7AAC389-BBF1-4743-A007-14588127C291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F77035BB-37D4-47B2-8EE4-B51C4B91844F}"/>
    <pc:docChg chg="modSld">
      <pc:chgData name="Nguyen, Thai-Hang    SHS - Staff" userId="S::nguyent3@issaquah.wednet.edu::ce95ce14-583a-46ae-8dda-638e5f4db207" providerId="AD" clId="Web-{F77035BB-37D4-47B2-8EE4-B51C4B91844F}" dt="2018-05-23T19:08:21.973" v="83" actId="20577"/>
      <pc:docMkLst>
        <pc:docMk/>
      </pc:docMkLst>
      <pc:sldChg chg="modSp">
        <pc:chgData name="Nguyen, Thai-Hang    SHS - Staff" userId="S::nguyent3@issaquah.wednet.edu::ce95ce14-583a-46ae-8dda-638e5f4db207" providerId="AD" clId="Web-{F77035BB-37D4-47B2-8EE4-B51C4B91844F}" dt="2018-05-23T19:08:21.973" v="82" actId="20577"/>
        <pc:sldMkLst>
          <pc:docMk/>
          <pc:sldMk cId="3497448283" sldId="275"/>
        </pc:sldMkLst>
        <pc:spChg chg="mod">
          <ac:chgData name="Nguyen, Thai-Hang    SHS - Staff" userId="S::nguyent3@issaquah.wednet.edu::ce95ce14-583a-46ae-8dda-638e5f4db207" providerId="AD" clId="Web-{F77035BB-37D4-47B2-8EE4-B51C4B91844F}" dt="2018-05-23T19:08:18.989" v="70" actId="20577"/>
          <ac:spMkLst>
            <pc:docMk/>
            <pc:sldMk cId="3497448283" sldId="275"/>
            <ac:spMk id="2" creationId="{92C1209E-6096-4937-AC87-8D20140A892E}"/>
          </ac:spMkLst>
        </pc:spChg>
        <pc:spChg chg="mod">
          <ac:chgData name="Nguyen, Thai-Hang    SHS - Staff" userId="S::nguyent3@issaquah.wednet.edu::ce95ce14-583a-46ae-8dda-638e5f4db207" providerId="AD" clId="Web-{F77035BB-37D4-47B2-8EE4-B51C4B91844F}" dt="2018-05-23T19:08:21.973" v="82" actId="20577"/>
          <ac:spMkLst>
            <pc:docMk/>
            <pc:sldMk cId="3497448283" sldId="275"/>
            <ac:spMk id="3" creationId="{63939F16-A0E5-4ACB-941B-4BE6F1267233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2830D429-F136-48C5-BE86-9618721DFD4B}"/>
    <pc:docChg chg="addSld delSld modSld">
      <pc:chgData name="Nguyen, Thai-Hang    SHS - Staff" userId="S::nguyent3@issaquah.wednet.edu::ce95ce14-583a-46ae-8dda-638e5f4db207" providerId="AD" clId="Web-{2830D429-F136-48C5-BE86-9618721DFD4B}" dt="2018-06-01T16:59:37.731" v="248" actId="20577"/>
      <pc:docMkLst>
        <pc:docMk/>
      </pc:docMkLst>
      <pc:sldChg chg="delSp modSp">
        <pc:chgData name="Nguyen, Thai-Hang    SHS - Staff" userId="S::nguyent3@issaquah.wednet.edu::ce95ce14-583a-46ae-8dda-638e5f4db207" providerId="AD" clId="Web-{2830D429-F136-48C5-BE86-9618721DFD4B}" dt="2018-06-01T16:46:24.594" v="54" actId="1076"/>
        <pc:sldMkLst>
          <pc:docMk/>
          <pc:sldMk cId="4030418819" sldId="284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45:56.059" v="38" actId="20577"/>
          <ac:spMkLst>
            <pc:docMk/>
            <pc:sldMk cId="4030418819" sldId="284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2830D429-F136-48C5-BE86-9618721DFD4B}" dt="2018-06-01T16:45:50.652" v="37" actId="14100"/>
          <ac:spMkLst>
            <pc:docMk/>
            <pc:sldMk cId="4030418819" sldId="284"/>
            <ac:spMk id="3" creationId="{00000000-0000-0000-0000-000000000000}"/>
          </ac:spMkLst>
        </pc:spChg>
        <pc:picChg chg="mod">
          <ac:chgData name="Nguyen, Thai-Hang    SHS - Staff" userId="S::nguyent3@issaquah.wednet.edu::ce95ce14-583a-46ae-8dda-638e5f4db207" providerId="AD" clId="Web-{2830D429-F136-48C5-BE86-9618721DFD4B}" dt="2018-06-01T16:46:24.594" v="54" actId="1076"/>
          <ac:picMkLst>
            <pc:docMk/>
            <pc:sldMk cId="4030418819" sldId="284"/>
            <ac:picMk id="4" creationId="{00000000-0000-0000-0000-000000000000}"/>
          </ac:picMkLst>
        </pc:picChg>
        <pc:picChg chg="mod">
          <ac:chgData name="Nguyen, Thai-Hang    SHS - Staff" userId="S::nguyent3@issaquah.wednet.edu::ce95ce14-583a-46ae-8dda-638e5f4db207" providerId="AD" clId="Web-{2830D429-F136-48C5-BE86-9618721DFD4B}" dt="2018-06-01T16:45:37.636" v="29" actId="1076"/>
          <ac:picMkLst>
            <pc:docMk/>
            <pc:sldMk cId="4030418819" sldId="284"/>
            <ac:picMk id="6" creationId="{00000000-0000-0000-0000-000000000000}"/>
          </ac:picMkLst>
        </pc:picChg>
        <pc:picChg chg="del mod">
          <ac:chgData name="Nguyen, Thai-Hang    SHS - Staff" userId="S::nguyent3@issaquah.wednet.edu::ce95ce14-583a-46ae-8dda-638e5f4db207" providerId="AD" clId="Web-{2830D429-F136-48C5-BE86-9618721DFD4B}" dt="2018-06-01T16:45:34.293" v="26" actId="1076"/>
          <ac:picMkLst>
            <pc:docMk/>
            <pc:sldMk cId="4030418819" sldId="284"/>
            <ac:picMk id="1026" creationId="{00000000-0000-0000-0000-000000000000}"/>
          </ac:picMkLst>
        </pc:picChg>
      </pc:sldChg>
      <pc:sldChg chg="modSp">
        <pc:chgData name="Nguyen, Thai-Hang    SHS - Staff" userId="S::nguyent3@issaquah.wednet.edu::ce95ce14-583a-46ae-8dda-638e5f4db207" providerId="AD" clId="Web-{2830D429-F136-48C5-BE86-9618721DFD4B}" dt="2018-06-01T16:46:42.173" v="60" actId="14100"/>
        <pc:sldMkLst>
          <pc:docMk/>
          <pc:sldMk cId="706694356" sldId="285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45:59.856" v="43" actId="20577"/>
          <ac:spMkLst>
            <pc:docMk/>
            <pc:sldMk cId="706694356" sldId="285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2830D429-F136-48C5-BE86-9618721DFD4B}" dt="2018-06-01T16:46:42.173" v="60" actId="14100"/>
          <ac:spMkLst>
            <pc:docMk/>
            <pc:sldMk cId="706694356" sldId="285"/>
            <ac:spMk id="3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2830D429-F136-48C5-BE86-9618721DFD4B}" dt="2018-06-01T16:47:10.252" v="71" actId="14100"/>
        <pc:sldMkLst>
          <pc:docMk/>
          <pc:sldMk cId="2336369837" sldId="286"/>
        </pc:sldMkLst>
        <pc:picChg chg="mod">
          <ac:chgData name="Nguyen, Thai-Hang    SHS - Staff" userId="S::nguyent3@issaquah.wednet.edu::ce95ce14-583a-46ae-8dda-638e5f4db207" providerId="AD" clId="Web-{2830D429-F136-48C5-BE86-9618721DFD4B}" dt="2018-06-01T16:47:08.642" v="70" actId="14100"/>
          <ac:picMkLst>
            <pc:docMk/>
            <pc:sldMk cId="2336369837" sldId="286"/>
            <ac:picMk id="5" creationId="{00000000-0000-0000-0000-000000000000}"/>
          </ac:picMkLst>
        </pc:picChg>
        <pc:picChg chg="mod">
          <ac:chgData name="Nguyen, Thai-Hang    SHS - Staff" userId="S::nguyent3@issaquah.wednet.edu::ce95ce14-583a-46ae-8dda-638e5f4db207" providerId="AD" clId="Web-{2830D429-F136-48C5-BE86-9618721DFD4B}" dt="2018-06-01T16:47:01.361" v="67" actId="14100"/>
          <ac:picMkLst>
            <pc:docMk/>
            <pc:sldMk cId="2336369837" sldId="286"/>
            <ac:picMk id="7" creationId="{00000000-0000-0000-0000-000000000000}"/>
          </ac:picMkLst>
        </pc:picChg>
        <pc:picChg chg="mod">
          <ac:chgData name="Nguyen, Thai-Hang    SHS - Staff" userId="S::nguyent3@issaquah.wednet.edu::ce95ce14-583a-46ae-8dda-638e5f4db207" providerId="AD" clId="Web-{2830D429-F136-48C5-BE86-9618721DFD4B}" dt="2018-06-01T16:46:56.986" v="65" actId="1076"/>
          <ac:picMkLst>
            <pc:docMk/>
            <pc:sldMk cId="2336369837" sldId="286"/>
            <ac:picMk id="8" creationId="{00000000-0000-0000-0000-000000000000}"/>
          </ac:picMkLst>
        </pc:picChg>
        <pc:picChg chg="mod">
          <ac:chgData name="Nguyen, Thai-Hang    SHS - Staff" userId="S::nguyent3@issaquah.wednet.edu::ce95ce14-583a-46ae-8dda-638e5f4db207" providerId="AD" clId="Web-{2830D429-F136-48C5-BE86-9618721DFD4B}" dt="2018-06-01T16:47:10.252" v="71" actId="14100"/>
          <ac:picMkLst>
            <pc:docMk/>
            <pc:sldMk cId="2336369837" sldId="286"/>
            <ac:picMk id="3076" creationId="{00000000-0000-0000-0000-000000000000}"/>
          </ac:picMkLst>
        </pc:picChg>
      </pc:sldChg>
      <pc:sldChg chg="modSp">
        <pc:chgData name="Nguyen, Thai-Hang    SHS - Staff" userId="S::nguyent3@issaquah.wednet.edu::ce95ce14-583a-46ae-8dda-638e5f4db207" providerId="AD" clId="Web-{2830D429-F136-48C5-BE86-9618721DFD4B}" dt="2018-06-01T16:53:29.970" v="144" actId="20577"/>
        <pc:sldMkLst>
          <pc:docMk/>
          <pc:sldMk cId="760703439" sldId="287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53:29.970" v="144" actId="20577"/>
          <ac:spMkLst>
            <pc:docMk/>
            <pc:sldMk cId="760703439" sldId="287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2830D429-F136-48C5-BE86-9618721DFD4B}" dt="2018-06-01T16:47:30.189" v="72" actId="20577"/>
          <ac:spMkLst>
            <pc:docMk/>
            <pc:sldMk cId="760703439" sldId="287"/>
            <ac:spMk id="4" creationId="{00000000-0000-0000-0000-000000000000}"/>
          </ac:spMkLst>
        </pc:spChg>
      </pc:sldChg>
      <pc:sldChg chg="del">
        <pc:chgData name="Nguyen, Thai-Hang    SHS - Staff" userId="S::nguyent3@issaquah.wednet.edu::ce95ce14-583a-46ae-8dda-638e5f4db207" providerId="AD" clId="Web-{2830D429-F136-48C5-BE86-9618721DFD4B}" dt="2018-06-01T16:48:04.487" v="78" actId="20577"/>
        <pc:sldMkLst>
          <pc:docMk/>
          <pc:sldMk cId="1112249090" sldId="289"/>
        </pc:sldMkLst>
      </pc:sldChg>
      <pc:sldChg chg="modSp">
        <pc:chgData name="Nguyen, Thai-Hang    SHS - Staff" userId="S::nguyent3@issaquah.wednet.edu::ce95ce14-583a-46ae-8dda-638e5f4db207" providerId="AD" clId="Web-{2830D429-F136-48C5-BE86-9618721DFD4B}" dt="2018-06-01T16:53:34.220" v="147" actId="20577"/>
        <pc:sldMkLst>
          <pc:docMk/>
          <pc:sldMk cId="369701841" sldId="290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53:34.220" v="147" actId="20577"/>
          <ac:spMkLst>
            <pc:docMk/>
            <pc:sldMk cId="369701841" sldId="290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2830D429-F136-48C5-BE86-9618721DFD4B}" dt="2018-06-01T16:48:29.133" v="88" actId="1076"/>
        <pc:sldMkLst>
          <pc:docMk/>
          <pc:sldMk cId="2648631892" sldId="291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48:17.836" v="82" actId="20577"/>
          <ac:spMkLst>
            <pc:docMk/>
            <pc:sldMk cId="2648631892" sldId="291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2830D429-F136-48C5-BE86-9618721DFD4B}" dt="2018-06-01T16:48:22.992" v="85" actId="1076"/>
          <ac:spMkLst>
            <pc:docMk/>
            <pc:sldMk cId="2648631892" sldId="291"/>
            <ac:spMk id="3" creationId="{00000000-0000-0000-0000-000000000000}"/>
          </ac:spMkLst>
        </pc:spChg>
        <pc:picChg chg="mod">
          <ac:chgData name="Nguyen, Thai-Hang    SHS - Staff" userId="S::nguyent3@issaquah.wednet.edu::ce95ce14-583a-46ae-8dda-638e5f4db207" providerId="AD" clId="Web-{2830D429-F136-48C5-BE86-9618721DFD4B}" dt="2018-06-01T16:48:29.133" v="88" actId="1076"/>
          <ac:picMkLst>
            <pc:docMk/>
            <pc:sldMk cId="2648631892" sldId="291"/>
            <ac:picMk id="1026" creationId="{00000000-0000-0000-0000-000000000000}"/>
          </ac:picMkLst>
        </pc:picChg>
      </pc:sldChg>
      <pc:sldChg chg="modSp">
        <pc:chgData name="Nguyen, Thai-Hang    SHS - Staff" userId="S::nguyent3@issaquah.wednet.edu::ce95ce14-583a-46ae-8dda-638e5f4db207" providerId="AD" clId="Web-{2830D429-F136-48C5-BE86-9618721DFD4B}" dt="2018-06-01T16:54:52.394" v="161" actId="20577"/>
        <pc:sldMkLst>
          <pc:docMk/>
          <pc:sldMk cId="3676413531" sldId="292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54:52.394" v="161" actId="20577"/>
          <ac:spMkLst>
            <pc:docMk/>
            <pc:sldMk cId="3676413531" sldId="292"/>
            <ac:spMk id="3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2830D429-F136-48C5-BE86-9618721DFD4B}" dt="2018-06-01T16:55:03.707" v="162" actId="20577"/>
        <pc:sldMkLst>
          <pc:docMk/>
          <pc:sldMk cId="1433208181" sldId="293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55:03.707" v="162" actId="20577"/>
          <ac:spMkLst>
            <pc:docMk/>
            <pc:sldMk cId="1433208181" sldId="293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2830D429-F136-48C5-BE86-9618721DFD4B}" dt="2018-06-01T16:55:06.770" v="165" actId="20577"/>
        <pc:sldMkLst>
          <pc:docMk/>
          <pc:sldMk cId="3863869188" sldId="294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55:06.770" v="165" actId="20577"/>
          <ac:spMkLst>
            <pc:docMk/>
            <pc:sldMk cId="3863869188" sldId="294"/>
            <ac:spMk id="2" creationId="{00000000-0000-0000-0000-000000000000}"/>
          </ac:spMkLst>
        </pc:spChg>
      </pc:sldChg>
      <pc:sldChg chg="modSp new">
        <pc:chgData name="Nguyen, Thai-Hang    SHS - Staff" userId="S::nguyent3@issaquah.wednet.edu::ce95ce14-583a-46ae-8dda-638e5f4db207" providerId="AD" clId="Web-{2830D429-F136-48C5-BE86-9618721DFD4B}" dt="2018-06-01T16:53:09.798" v="142" actId="20577"/>
        <pc:sldMkLst>
          <pc:docMk/>
          <pc:sldMk cId="3885011568" sldId="300"/>
        </pc:sldMkLst>
        <pc:spChg chg="mod">
          <ac:chgData name="Nguyen, Thai-Hang    SHS - Staff" userId="S::nguyent3@issaquah.wednet.edu::ce95ce14-583a-46ae-8dda-638e5f4db207" providerId="AD" clId="Web-{2830D429-F136-48C5-BE86-9618721DFD4B}" dt="2018-06-01T16:52:44.563" v="99" actId="20577"/>
          <ac:spMkLst>
            <pc:docMk/>
            <pc:sldMk cId="3885011568" sldId="300"/>
            <ac:spMk id="2" creationId="{073BDF0A-60BA-4130-BC2B-FF9BFADB8F6A}"/>
          </ac:spMkLst>
        </pc:spChg>
        <pc:spChg chg="mod">
          <ac:chgData name="Nguyen, Thai-Hang    SHS - Staff" userId="S::nguyent3@issaquah.wednet.edu::ce95ce14-583a-46ae-8dda-638e5f4db207" providerId="AD" clId="Web-{2830D429-F136-48C5-BE86-9618721DFD4B}" dt="2018-06-01T16:53:09.798" v="142" actId="20577"/>
          <ac:spMkLst>
            <pc:docMk/>
            <pc:sldMk cId="3885011568" sldId="300"/>
            <ac:spMk id="3" creationId="{2357E4EB-9D65-4C9D-AB77-9CFFFB75D4F9}"/>
          </ac:spMkLst>
        </pc:spChg>
      </pc:sldChg>
      <pc:sldChg chg="addSp delSp modSp add replId delAnim">
        <pc:chgData name="Nguyen, Thai-Hang    SHS - Staff" userId="S::nguyent3@issaquah.wednet.edu::ce95ce14-583a-46ae-8dda-638e5f4db207" providerId="AD" clId="Web-{2830D429-F136-48C5-BE86-9618721DFD4B}" dt="2018-06-01T16:59:37.731" v="247" actId="20577"/>
        <pc:sldMkLst>
          <pc:docMk/>
          <pc:sldMk cId="4144439501" sldId="301"/>
        </pc:sldMkLst>
        <pc:spChg chg="del">
          <ac:chgData name="Nguyen, Thai-Hang    SHS - Staff" userId="S::nguyent3@issaquah.wednet.edu::ce95ce14-583a-46ae-8dda-638e5f4db207" providerId="AD" clId="Web-{2830D429-F136-48C5-BE86-9618721DFD4B}" dt="2018-06-01T16:56:58.038" v="190" actId="20577"/>
          <ac:spMkLst>
            <pc:docMk/>
            <pc:sldMk cId="4144439501" sldId="301"/>
            <ac:spMk id="3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2830D429-F136-48C5-BE86-9618721DFD4B}" dt="2018-06-01T16:59:37.731" v="247" actId="20577"/>
          <ac:spMkLst>
            <pc:docMk/>
            <pc:sldMk cId="4144439501" sldId="301"/>
            <ac:spMk id="4" creationId="{00000000-0000-0000-0000-000000000000}"/>
          </ac:spMkLst>
        </pc:spChg>
        <pc:spChg chg="del">
          <ac:chgData name="Nguyen, Thai-Hang    SHS - Staff" userId="S::nguyent3@issaquah.wednet.edu::ce95ce14-583a-46ae-8dda-638e5f4db207" providerId="AD" clId="Web-{2830D429-F136-48C5-BE86-9618721DFD4B}" dt="2018-06-01T16:56:53.382" v="186" actId="20577"/>
          <ac:spMkLst>
            <pc:docMk/>
            <pc:sldMk cId="4144439501" sldId="301"/>
            <ac:spMk id="9" creationId="{00000000-0000-0000-0000-000000000000}"/>
          </ac:spMkLst>
        </pc:spChg>
        <pc:picChg chg="add mod">
          <ac:chgData name="Nguyen, Thai-Hang    SHS - Staff" userId="S::nguyent3@issaquah.wednet.edu::ce95ce14-583a-46ae-8dda-638e5f4db207" providerId="AD" clId="Web-{2830D429-F136-48C5-BE86-9618721DFD4B}" dt="2018-06-01T16:57:05.148" v="195" actId="14100"/>
          <ac:picMkLst>
            <pc:docMk/>
            <pc:sldMk cId="4144439501" sldId="301"/>
            <ac:picMk id="5" creationId="{C0EA4C39-9D5F-4419-BCAD-F4B87CC700CA}"/>
          </ac:picMkLst>
        </pc:picChg>
        <pc:picChg chg="del">
          <ac:chgData name="Nguyen, Thai-Hang    SHS - Staff" userId="S::nguyent3@issaquah.wednet.edu::ce95ce14-583a-46ae-8dda-638e5f4db207" providerId="AD" clId="Web-{2830D429-F136-48C5-BE86-9618721DFD4B}" dt="2018-06-01T16:56:54.616" v="187" actId="20577"/>
          <ac:picMkLst>
            <pc:docMk/>
            <pc:sldMk cId="4144439501" sldId="301"/>
            <ac:picMk id="6" creationId="{00000000-0000-0000-0000-000000000000}"/>
          </ac:picMkLst>
        </pc:picChg>
        <pc:picChg chg="del">
          <ac:chgData name="Nguyen, Thai-Hang    SHS - Staff" userId="S::nguyent3@issaquah.wednet.edu::ce95ce14-583a-46ae-8dda-638e5f4db207" providerId="AD" clId="Web-{2830D429-F136-48C5-BE86-9618721DFD4B}" dt="2018-06-01T16:56:55.491" v="188" actId="20577"/>
          <ac:picMkLst>
            <pc:docMk/>
            <pc:sldMk cId="4144439501" sldId="301"/>
            <ac:picMk id="7" creationId="{00000000-0000-0000-0000-000000000000}"/>
          </ac:picMkLst>
        </pc:picChg>
        <pc:picChg chg="del">
          <ac:chgData name="Nguyen, Thai-Hang    SHS - Staff" userId="S::nguyent3@issaquah.wednet.edu::ce95ce14-583a-46ae-8dda-638e5f4db207" providerId="AD" clId="Web-{2830D429-F136-48C5-BE86-9618721DFD4B}" dt="2018-06-01T16:56:56.163" v="189" actId="20577"/>
          <ac:picMkLst>
            <pc:docMk/>
            <pc:sldMk cId="4144439501" sldId="301"/>
            <ac:picMk id="8" creationId="{00000000-0000-0000-0000-000000000000}"/>
          </ac:picMkLst>
        </pc:picChg>
        <pc:picChg chg="add mod">
          <ac:chgData name="Nguyen, Thai-Hang    SHS - Staff" userId="S::nguyent3@issaquah.wednet.edu::ce95ce14-583a-46ae-8dda-638e5f4db207" providerId="AD" clId="Web-{2830D429-F136-48C5-BE86-9618721DFD4B}" dt="2018-06-01T16:57:25.993" v="201" actId="1076"/>
          <ac:picMkLst>
            <pc:docMk/>
            <pc:sldMk cId="4144439501" sldId="301"/>
            <ac:picMk id="11" creationId="{D6F28B88-4D6C-4F8F-B25A-C6597F605280}"/>
          </ac:picMkLst>
        </pc:picChg>
      </pc:sldChg>
    </pc:docChg>
  </pc:docChgLst>
  <pc:docChgLst>
    <pc:chgData name="Nguyen, Thai-Hang    SHS - Staff" userId="S::nguyent3@issaquah.wednet.edu::ce95ce14-583a-46ae-8dda-638e5f4db207" providerId="AD" clId="Web-{DD6984DD-FA9F-4B5B-99E9-6F808A9A5BE3}"/>
    <pc:docChg chg="addSld modSld">
      <pc:chgData name="Nguyen, Thai-Hang    SHS - Staff" userId="S::nguyent3@issaquah.wednet.edu::ce95ce14-583a-46ae-8dda-638e5f4db207" providerId="AD" clId="Web-{DD6984DD-FA9F-4B5B-99E9-6F808A9A5BE3}" dt="2018-05-30T19:21:40.996" v="133" actId="20577"/>
      <pc:docMkLst>
        <pc:docMk/>
      </pc:docMkLst>
      <pc:sldChg chg="modSp new">
        <pc:chgData name="Nguyen, Thai-Hang    SHS - Staff" userId="S::nguyent3@issaquah.wednet.edu::ce95ce14-583a-46ae-8dda-638e5f4db207" providerId="AD" clId="Web-{DD6984DD-FA9F-4B5B-99E9-6F808A9A5BE3}" dt="2018-05-30T19:21:40.996" v="132" actId="20577"/>
        <pc:sldMkLst>
          <pc:docMk/>
          <pc:sldMk cId="3982010648" sldId="281"/>
        </pc:sldMkLst>
        <pc:spChg chg="mod">
          <ac:chgData name="Nguyen, Thai-Hang    SHS - Staff" userId="S::nguyent3@issaquah.wednet.edu::ce95ce14-583a-46ae-8dda-638e5f4db207" providerId="AD" clId="Web-{DD6984DD-FA9F-4B5B-99E9-6F808A9A5BE3}" dt="2018-05-30T19:11:24.457" v="106" actId="20577"/>
          <ac:spMkLst>
            <pc:docMk/>
            <pc:sldMk cId="3982010648" sldId="281"/>
            <ac:spMk id="2" creationId="{A726C0CD-E023-401A-8BFF-F200BE170FB1}"/>
          </ac:spMkLst>
        </pc:spChg>
        <pc:spChg chg="mod">
          <ac:chgData name="Nguyen, Thai-Hang    SHS - Staff" userId="S::nguyent3@issaquah.wednet.edu::ce95ce14-583a-46ae-8dda-638e5f4db207" providerId="AD" clId="Web-{DD6984DD-FA9F-4B5B-99E9-6F808A9A5BE3}" dt="2018-05-30T19:21:40.996" v="132" actId="20577"/>
          <ac:spMkLst>
            <pc:docMk/>
            <pc:sldMk cId="3982010648" sldId="281"/>
            <ac:spMk id="3" creationId="{61919F5D-8712-4EBA-82CA-7CEE1EE64DF3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FF1AE10C-1201-4676-9402-FD178645AF82}"/>
    <pc:docChg chg="addSld delSld modSld">
      <pc:chgData name="Nguyen, Thai-Hang    SHS - Staff" userId="S::nguyent3@issaquah.wednet.edu::ce95ce14-583a-46ae-8dda-638e5f4db207" providerId="AD" clId="Web-{FF1AE10C-1201-4676-9402-FD178645AF82}" dt="2018-06-06T19:20:16.689" v="523"/>
      <pc:docMkLst>
        <pc:docMk/>
      </pc:docMkLst>
      <pc:sldChg chg="modSp new">
        <pc:chgData name="Nguyen, Thai-Hang    SHS - Staff" userId="S::nguyent3@issaquah.wednet.edu::ce95ce14-583a-46ae-8dda-638e5f4db207" providerId="AD" clId="Web-{FF1AE10C-1201-4676-9402-FD178645AF82}" dt="2018-06-06T19:19:54.079" v="518" actId="20577"/>
        <pc:sldMkLst>
          <pc:docMk/>
          <pc:sldMk cId="1183209768" sldId="302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7:57.573" v="486" actId="20577"/>
          <ac:spMkLst>
            <pc:docMk/>
            <pc:sldMk cId="1183209768" sldId="302"/>
            <ac:spMk id="2" creationId="{7A3B3C48-8C71-40C2-9323-0576E16ACA3A}"/>
          </ac:spMkLst>
        </pc:spChg>
        <pc:spChg chg="mod">
          <ac:chgData name="Nguyen, Thai-Hang    SHS - Staff" userId="S::nguyent3@issaquah.wednet.edu::ce95ce14-583a-46ae-8dda-638e5f4db207" providerId="AD" clId="Web-{FF1AE10C-1201-4676-9402-FD178645AF82}" dt="2018-06-06T19:19:54.079" v="518" actId="20577"/>
          <ac:spMkLst>
            <pc:docMk/>
            <pc:sldMk cId="1183209768" sldId="302"/>
            <ac:spMk id="3" creationId="{BB52A8BA-ECE3-444C-89B0-AC828ED9298A}"/>
          </ac:spMkLst>
        </pc:spChg>
      </pc:sldChg>
      <pc:sldChg chg="modSp new addAnim delAnim modAnim">
        <pc:chgData name="Nguyen, Thai-Hang    SHS - Staff" userId="S::nguyent3@issaquah.wednet.edu::ce95ce14-583a-46ae-8dda-638e5f4db207" providerId="AD" clId="Web-{FF1AE10C-1201-4676-9402-FD178645AF82}" dt="2018-06-06T19:20:16.689" v="523"/>
        <pc:sldMkLst>
          <pc:docMk/>
          <pc:sldMk cId="3680034647" sldId="303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4:29.518" v="389" actId="14100"/>
          <ac:spMkLst>
            <pc:docMk/>
            <pc:sldMk cId="3680034647" sldId="303"/>
            <ac:spMk id="2" creationId="{4267AFDA-4B27-4587-B527-90538E598B88}"/>
          </ac:spMkLst>
        </pc:spChg>
        <pc:spChg chg="mod">
          <ac:chgData name="Nguyen, Thai-Hang    SHS - Staff" userId="S::nguyent3@issaquah.wednet.edu::ce95ce14-583a-46ae-8dda-638e5f4db207" providerId="AD" clId="Web-{FF1AE10C-1201-4676-9402-FD178645AF82}" dt="2018-06-06T19:05:27.935" v="196" actId="20577"/>
          <ac:spMkLst>
            <pc:docMk/>
            <pc:sldMk cId="3680034647" sldId="303"/>
            <ac:spMk id="3" creationId="{BE6A7632-865A-429F-8139-8C060A4A58F1}"/>
          </ac:spMkLst>
        </pc:spChg>
      </pc:sldChg>
      <pc:sldChg chg="addSp delSp modSp new">
        <pc:chgData name="Nguyen, Thai-Hang    SHS - Staff" userId="S::nguyent3@issaquah.wednet.edu::ce95ce14-583a-46ae-8dda-638e5f4db207" providerId="AD" clId="Web-{FF1AE10C-1201-4676-9402-FD178645AF82}" dt="2018-06-06T19:18:12.995" v="495" actId="1076"/>
        <pc:sldMkLst>
          <pc:docMk/>
          <pc:sldMk cId="3752672004" sldId="304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8:12.995" v="495" actId="1076"/>
          <ac:spMkLst>
            <pc:docMk/>
            <pc:sldMk cId="3752672004" sldId="304"/>
            <ac:spMk id="2" creationId="{9BD69AC8-46DC-481E-9283-240E8A822216}"/>
          </ac:spMkLst>
        </pc:spChg>
        <pc:spChg chg="del">
          <ac:chgData name="Nguyen, Thai-Hang    SHS - Staff" userId="S::nguyent3@issaquah.wednet.edu::ce95ce14-583a-46ae-8dda-638e5f4db207" providerId="AD" clId="Web-{FF1AE10C-1201-4676-9402-FD178645AF82}" dt="2018-06-06T19:18:10.464" v="494"/>
          <ac:spMkLst>
            <pc:docMk/>
            <pc:sldMk cId="3752672004" sldId="304"/>
            <ac:spMk id="3" creationId="{546FA8C1-C415-4182-8910-DD1550E83C35}"/>
          </ac:spMkLst>
        </pc:spChg>
        <pc:picChg chg="add mod">
          <ac:chgData name="Nguyen, Thai-Hang    SHS - Staff" userId="S::nguyent3@issaquah.wednet.edu::ce95ce14-583a-46ae-8dda-638e5f4db207" providerId="AD" clId="Web-{FF1AE10C-1201-4676-9402-FD178645AF82}" dt="2018-06-06T19:06:25.187" v="231" actId="1076"/>
          <ac:picMkLst>
            <pc:docMk/>
            <pc:sldMk cId="3752672004" sldId="304"/>
            <ac:picMk id="4" creationId="{FE12BF08-7D52-4994-9A24-64F7F780ADB7}"/>
          </ac:picMkLst>
        </pc:picChg>
      </pc:sldChg>
      <pc:sldChg chg="addSp delSp modSp new mod setBg">
        <pc:chgData name="Nguyen, Thai-Hang    SHS - Staff" userId="S::nguyent3@issaquah.wednet.edu::ce95ce14-583a-46ae-8dda-638e5f4db207" providerId="AD" clId="Web-{FF1AE10C-1201-4676-9402-FD178645AF82}" dt="2018-06-06T19:07:52.096" v="246" actId="14100"/>
        <pc:sldMkLst>
          <pc:docMk/>
          <pc:sldMk cId="3450806435" sldId="305"/>
        </pc:sldMkLst>
        <pc:spChg chg="mod ord">
          <ac:chgData name="Nguyen, Thai-Hang    SHS - Staff" userId="S::nguyent3@issaquah.wednet.edu::ce95ce14-583a-46ae-8dda-638e5f4db207" providerId="AD" clId="Web-{FF1AE10C-1201-4676-9402-FD178645AF82}" dt="2018-06-06T19:07:41.940" v="243"/>
          <ac:spMkLst>
            <pc:docMk/>
            <pc:sldMk cId="3450806435" sldId="305"/>
            <ac:spMk id="2" creationId="{E54DB501-B74F-497F-992C-D9B8183E0345}"/>
          </ac:spMkLst>
        </pc:spChg>
        <pc:spChg chg="del">
          <ac:chgData name="Nguyen, Thai-Hang    SHS - Staff" userId="S::nguyent3@issaquah.wednet.edu::ce95ce14-583a-46ae-8dda-638e5f4db207" providerId="AD" clId="Web-{FF1AE10C-1201-4676-9402-FD178645AF82}" dt="2018-06-06T19:06:57.641" v="237"/>
          <ac:spMkLst>
            <pc:docMk/>
            <pc:sldMk cId="3450806435" sldId="305"/>
            <ac:spMk id="3" creationId="{D9A1701D-77B3-4E1A-A118-4EF7978DFEB2}"/>
          </ac:spMkLst>
        </pc:spChg>
        <pc:spChg chg="add">
          <ac:chgData name="Nguyen, Thai-Hang    SHS - Staff" userId="S::nguyent3@issaquah.wednet.edu::ce95ce14-583a-46ae-8dda-638e5f4db207" providerId="AD" clId="Web-{FF1AE10C-1201-4676-9402-FD178645AF82}" dt="2018-06-06T19:07:41.940" v="243"/>
          <ac:spMkLst>
            <pc:docMk/>
            <pc:sldMk cId="3450806435" sldId="305"/>
            <ac:spMk id="13" creationId="{823AC064-BC96-4F32-8AE1-B2FD38754823}"/>
          </ac:spMkLst>
        </pc:spChg>
        <pc:picChg chg="add mod ord">
          <ac:chgData name="Nguyen, Thai-Hang    SHS - Staff" userId="S::nguyent3@issaquah.wednet.edu::ce95ce14-583a-46ae-8dda-638e5f4db207" providerId="AD" clId="Web-{FF1AE10C-1201-4676-9402-FD178645AF82}" dt="2018-06-06T19:07:41.940" v="243"/>
          <ac:picMkLst>
            <pc:docMk/>
            <pc:sldMk cId="3450806435" sldId="305"/>
            <ac:picMk id="4" creationId="{E8161857-3A4D-44B0-9036-0687480C2B1B}"/>
          </ac:picMkLst>
        </pc:picChg>
        <pc:picChg chg="add mod">
          <ac:chgData name="Nguyen, Thai-Hang    SHS - Staff" userId="S::nguyent3@issaquah.wednet.edu::ce95ce14-583a-46ae-8dda-638e5f4db207" providerId="AD" clId="Web-{FF1AE10C-1201-4676-9402-FD178645AF82}" dt="2018-06-06T19:07:52.096" v="246" actId="14100"/>
          <ac:picMkLst>
            <pc:docMk/>
            <pc:sldMk cId="3450806435" sldId="305"/>
            <ac:picMk id="6" creationId="{9FED57F3-C58D-49FB-9E34-D20A80C4A92A}"/>
          </ac:picMkLst>
        </pc:picChg>
        <pc:cxnChg chg="add">
          <ac:chgData name="Nguyen, Thai-Hang    SHS - Staff" userId="S::nguyent3@issaquah.wednet.edu::ce95ce14-583a-46ae-8dda-638e5f4db207" providerId="AD" clId="Web-{FF1AE10C-1201-4676-9402-FD178645AF82}" dt="2018-06-06T19:07:41.940" v="243"/>
          <ac:cxnSpMkLst>
            <pc:docMk/>
            <pc:sldMk cId="3450806435" sldId="305"/>
            <ac:cxnSpMk id="11" creationId="{DB146403-F3D6-484B-B2ED-97F9565D0370}"/>
          </ac:cxnSpMkLst>
        </pc:cxnChg>
        <pc:cxnChg chg="add">
          <ac:chgData name="Nguyen, Thai-Hang    SHS - Staff" userId="S::nguyent3@issaquah.wednet.edu::ce95ce14-583a-46ae-8dda-638e5f4db207" providerId="AD" clId="Web-{FF1AE10C-1201-4676-9402-FD178645AF82}" dt="2018-06-06T19:07:41.940" v="243"/>
          <ac:cxnSpMkLst>
            <pc:docMk/>
            <pc:sldMk cId="3450806435" sldId="305"/>
            <ac:cxnSpMk id="15" creationId="{7E7C77BC-7138-40B1-A15B-20F57A494629}"/>
          </ac:cxnSpMkLst>
        </pc:cxnChg>
      </pc:sldChg>
      <pc:sldChg chg="addSp delSp modSp new">
        <pc:chgData name="Nguyen, Thai-Hang    SHS - Staff" userId="S::nguyent3@issaquah.wednet.edu::ce95ce14-583a-46ae-8dda-638e5f4db207" providerId="AD" clId="Web-{FF1AE10C-1201-4676-9402-FD178645AF82}" dt="2018-06-06T19:11:29.073" v="296" actId="20577"/>
        <pc:sldMkLst>
          <pc:docMk/>
          <pc:sldMk cId="1908766659" sldId="306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1:29.073" v="296" actId="20577"/>
          <ac:spMkLst>
            <pc:docMk/>
            <pc:sldMk cId="1908766659" sldId="306"/>
            <ac:spMk id="2" creationId="{DD85A375-7E83-4ED1-B6C3-6927676EB204}"/>
          </ac:spMkLst>
        </pc:spChg>
        <pc:spChg chg="del">
          <ac:chgData name="Nguyen, Thai-Hang    SHS - Staff" userId="S::nguyent3@issaquah.wednet.edu::ce95ce14-583a-46ae-8dda-638e5f4db207" providerId="AD" clId="Web-{FF1AE10C-1201-4676-9402-FD178645AF82}" dt="2018-06-06T19:08:21.598" v="251"/>
          <ac:spMkLst>
            <pc:docMk/>
            <pc:sldMk cId="1908766659" sldId="306"/>
            <ac:spMk id="3" creationId="{D57186F5-9C47-4763-B24D-84C930CFCD6F}"/>
          </ac:spMkLst>
        </pc:spChg>
        <pc:picChg chg="add mod ord">
          <ac:chgData name="Nguyen, Thai-Hang    SHS - Staff" userId="S::nguyent3@issaquah.wednet.edu::ce95ce14-583a-46ae-8dda-638e5f4db207" providerId="AD" clId="Web-{FF1AE10C-1201-4676-9402-FD178645AF82}" dt="2018-06-06T19:09:32.242" v="259" actId="1076"/>
          <ac:picMkLst>
            <pc:docMk/>
            <pc:sldMk cId="1908766659" sldId="306"/>
            <ac:picMk id="4" creationId="{D6320A8D-CC2C-4DA8-A5EE-508FB2B04DE5}"/>
          </ac:picMkLst>
        </pc:picChg>
        <pc:picChg chg="add mod">
          <ac:chgData name="Nguyen, Thai-Hang    SHS - Staff" userId="S::nguyent3@issaquah.wednet.edu::ce95ce14-583a-46ae-8dda-638e5f4db207" providerId="AD" clId="Web-{FF1AE10C-1201-4676-9402-FD178645AF82}" dt="2018-06-06T19:09:29.585" v="258" actId="1076"/>
          <ac:picMkLst>
            <pc:docMk/>
            <pc:sldMk cId="1908766659" sldId="306"/>
            <ac:picMk id="7" creationId="{1812597B-7F47-4F8E-B027-594F1FC9E46F}"/>
          </ac:picMkLst>
        </pc:picChg>
      </pc:sldChg>
      <pc:sldChg chg="addSp delSp modSp new">
        <pc:chgData name="Nguyen, Thai-Hang    SHS - Staff" userId="S::nguyent3@issaquah.wednet.edu::ce95ce14-583a-46ae-8dda-638e5f4db207" providerId="AD" clId="Web-{FF1AE10C-1201-4676-9402-FD178645AF82}" dt="2018-06-06T19:12:04.044" v="305" actId="20577"/>
        <pc:sldMkLst>
          <pc:docMk/>
          <pc:sldMk cId="636641378" sldId="307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2:04.044" v="305" actId="20577"/>
          <ac:spMkLst>
            <pc:docMk/>
            <pc:sldMk cId="636641378" sldId="307"/>
            <ac:spMk id="2" creationId="{3910C68E-F3B3-45EC-BD55-0A4CCCFA6A48}"/>
          </ac:spMkLst>
        </pc:spChg>
        <pc:spChg chg="del">
          <ac:chgData name="Nguyen, Thai-Hang    SHS - Staff" userId="S::nguyent3@issaquah.wednet.edu::ce95ce14-583a-46ae-8dda-638e5f4db207" providerId="AD" clId="Web-{FF1AE10C-1201-4676-9402-FD178645AF82}" dt="2018-06-06T19:10:10.008" v="266"/>
          <ac:spMkLst>
            <pc:docMk/>
            <pc:sldMk cId="636641378" sldId="307"/>
            <ac:spMk id="3" creationId="{E3FADB69-7D49-4E12-B161-51FF1503C72B}"/>
          </ac:spMkLst>
        </pc:spChg>
        <pc:picChg chg="add mod ord">
          <ac:chgData name="Nguyen, Thai-Hang    SHS - Staff" userId="S::nguyent3@issaquah.wednet.edu::ce95ce14-583a-46ae-8dda-638e5f4db207" providerId="AD" clId="Web-{FF1AE10C-1201-4676-9402-FD178645AF82}" dt="2018-06-06T19:10:14.883" v="269" actId="1076"/>
          <ac:picMkLst>
            <pc:docMk/>
            <pc:sldMk cId="636641378" sldId="307"/>
            <ac:picMk id="4" creationId="{C72ACF9F-D392-4DAE-A276-BADEA882141A}"/>
          </ac:picMkLst>
        </pc:picChg>
      </pc:sldChg>
      <pc:sldChg chg="addSp delSp modSp new mod setBg">
        <pc:chgData name="Nguyen, Thai-Hang    SHS - Staff" userId="S::nguyent3@issaquah.wednet.edu::ce95ce14-583a-46ae-8dda-638e5f4db207" providerId="AD" clId="Web-{FF1AE10C-1201-4676-9402-FD178645AF82}" dt="2018-06-06T19:11:58.231" v="304" actId="20577"/>
        <pc:sldMkLst>
          <pc:docMk/>
          <pc:sldMk cId="1082054828" sldId="308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1:58.231" v="304" actId="20577"/>
          <ac:spMkLst>
            <pc:docMk/>
            <pc:sldMk cId="1082054828" sldId="308"/>
            <ac:spMk id="2" creationId="{D9F62449-2768-4B6B-960F-F302938BB1D7}"/>
          </ac:spMkLst>
        </pc:spChg>
        <pc:spChg chg="del">
          <ac:chgData name="Nguyen, Thai-Hang    SHS - Staff" userId="S::nguyent3@issaquah.wednet.edu::ce95ce14-583a-46ae-8dda-638e5f4db207" providerId="AD" clId="Web-{FF1AE10C-1201-4676-9402-FD178645AF82}" dt="2018-06-06T19:10:52.447" v="277"/>
          <ac:spMkLst>
            <pc:docMk/>
            <pc:sldMk cId="1082054828" sldId="308"/>
            <ac:spMk id="3" creationId="{970117E5-2C2A-459A-BCD5-6659FB2FA449}"/>
          </ac:spMkLst>
        </pc:spChg>
        <pc:spChg chg="add">
          <ac:chgData name="Nguyen, Thai-Hang    SHS - Staff" userId="S::nguyent3@issaquah.wednet.edu::ce95ce14-583a-46ae-8dda-638e5f4db207" providerId="AD" clId="Web-{FF1AE10C-1201-4676-9402-FD178645AF82}" dt="2018-06-06T19:10:55.557" v="278"/>
          <ac:spMkLst>
            <pc:docMk/>
            <pc:sldMk cId="1082054828" sldId="308"/>
            <ac:spMk id="9" creationId="{A1C8C196-14F0-4D65-89E8-60C6632BC391}"/>
          </ac:spMkLst>
        </pc:spChg>
        <pc:picChg chg="add del mod ord">
          <ac:chgData name="Nguyen, Thai-Hang    SHS - Staff" userId="S::nguyent3@issaquah.wednet.edu::ce95ce14-583a-46ae-8dda-638e5f4db207" providerId="AD" clId="Web-{FF1AE10C-1201-4676-9402-FD178645AF82}" dt="2018-06-06T19:10:55.557" v="278"/>
          <ac:picMkLst>
            <pc:docMk/>
            <pc:sldMk cId="1082054828" sldId="308"/>
            <ac:picMk id="6" creationId="{12E2EEEE-FD97-4E54-ACD2-C828AE946E17}"/>
          </ac:picMkLst>
        </pc:picChg>
        <pc:picChg chg="add">
          <ac:chgData name="Nguyen, Thai-Hang    SHS - Staff" userId="S::nguyent3@issaquah.wednet.edu::ce95ce14-583a-46ae-8dda-638e5f4db207" providerId="AD" clId="Web-{FF1AE10C-1201-4676-9402-FD178645AF82}" dt="2018-06-06T19:10:55.557" v="278"/>
          <ac:picMkLst>
            <pc:docMk/>
            <pc:sldMk cId="1082054828" sldId="308"/>
            <ac:picMk id="7" creationId="{12E2EEEE-FD97-4E54-ACD2-C828AE946E17}"/>
          </ac:picMkLst>
        </pc:picChg>
      </pc:sldChg>
      <pc:sldChg chg="addSp delSp modSp new">
        <pc:chgData name="Nguyen, Thai-Hang    SHS - Staff" userId="S::nguyent3@issaquah.wednet.edu::ce95ce14-583a-46ae-8dda-638e5f4db207" providerId="AD" clId="Web-{FF1AE10C-1201-4676-9402-FD178645AF82}" dt="2018-06-06T19:19:13.937" v="500" actId="20577"/>
        <pc:sldMkLst>
          <pc:docMk/>
          <pc:sldMk cId="2199463883" sldId="309"/>
        </pc:sldMkLst>
        <pc:spChg chg="add del mod">
          <ac:chgData name="Nguyen, Thai-Hang    SHS - Staff" userId="S::nguyent3@issaquah.wednet.edu::ce95ce14-583a-46ae-8dda-638e5f4db207" providerId="AD" clId="Web-{FF1AE10C-1201-4676-9402-FD178645AF82}" dt="2018-06-06T19:12:43.904" v="324"/>
          <ac:spMkLst>
            <pc:docMk/>
            <pc:sldMk cId="2199463883" sldId="309"/>
            <ac:spMk id="4" creationId="{52B594D1-1D2D-4A3A-8EE5-C3C49A7C7759}"/>
          </ac:spMkLst>
        </pc:spChg>
        <pc:spChg chg="add mod">
          <ac:chgData name="Nguyen, Thai-Hang    SHS - Staff" userId="S::nguyent3@issaquah.wednet.edu::ce95ce14-583a-46ae-8dda-638e5f4db207" providerId="AD" clId="Web-{FF1AE10C-1201-4676-9402-FD178645AF82}" dt="2018-06-06T19:13:19.218" v="331"/>
          <ac:spMkLst>
            <pc:docMk/>
            <pc:sldMk cId="2199463883" sldId="309"/>
            <ac:spMk id="5" creationId="{897C0154-424E-41E6-B0B9-FBB755FD68D2}"/>
          </ac:spMkLst>
        </pc:spChg>
        <pc:spChg chg="add del">
          <ac:chgData name="Nguyen, Thai-Hang    SHS - Staff" userId="S::nguyent3@issaquah.wednet.edu::ce95ce14-583a-46ae-8dda-638e5f4db207" providerId="AD" clId="Web-{FF1AE10C-1201-4676-9402-FD178645AF82}" dt="2018-06-06T19:13:37.594" v="335"/>
          <ac:spMkLst>
            <pc:docMk/>
            <pc:sldMk cId="2199463883" sldId="309"/>
            <ac:spMk id="6" creationId="{15E83A3A-71BF-45FF-A7A1-9A1678AD2A61}"/>
          </ac:spMkLst>
        </pc:spChg>
        <pc:spChg chg="add mod">
          <ac:chgData name="Nguyen, Thai-Hang    SHS - Staff" userId="S::nguyent3@issaquah.wednet.edu::ce95ce14-583a-46ae-8dda-638e5f4db207" providerId="AD" clId="Web-{FF1AE10C-1201-4676-9402-FD178645AF82}" dt="2018-06-06T19:19:13.937" v="500" actId="20577"/>
          <ac:spMkLst>
            <pc:docMk/>
            <pc:sldMk cId="2199463883" sldId="309"/>
            <ac:spMk id="7" creationId="{C9615A6D-71E2-49B4-8299-F4191D6BCD26}"/>
          </ac:spMkLst>
        </pc:spChg>
        <pc:picChg chg="add mod">
          <ac:chgData name="Nguyen, Thai-Hang    SHS - Staff" userId="S::nguyent3@issaquah.wednet.edu::ce95ce14-583a-46ae-8dda-638e5f4db207" providerId="AD" clId="Web-{FF1AE10C-1201-4676-9402-FD178645AF82}" dt="2018-06-06T19:12:31.388" v="320" actId="1076"/>
          <ac:picMkLst>
            <pc:docMk/>
            <pc:sldMk cId="2199463883" sldId="309"/>
            <ac:picMk id="2" creationId="{FF0F19D6-AC55-4A18-9832-1DFB517A8BE8}"/>
          </ac:picMkLst>
        </pc:picChg>
        <pc:picChg chg="add del mod">
          <ac:chgData name="Nguyen, Thai-Hang    SHS - Staff" userId="S::nguyent3@issaquah.wednet.edu::ce95ce14-583a-46ae-8dda-638e5f4db207" providerId="AD" clId="Web-{FF1AE10C-1201-4676-9402-FD178645AF82}" dt="2018-06-06T19:14:06.783" v="378"/>
          <ac:picMkLst>
            <pc:docMk/>
            <pc:sldMk cId="2199463883" sldId="309"/>
            <ac:picMk id="8" creationId="{E0290687-A708-47DA-A278-7A5CCBD16B6B}"/>
          </ac:picMkLst>
        </pc:picChg>
      </pc:sldChg>
      <pc:sldChg chg="addSp delSp modSp new mod setBg">
        <pc:chgData name="Nguyen, Thai-Hang    SHS - Staff" userId="S::nguyent3@issaquah.wednet.edu::ce95ce14-583a-46ae-8dda-638e5f4db207" providerId="AD" clId="Web-{FF1AE10C-1201-4676-9402-FD178645AF82}" dt="2018-06-06T19:16:06.178" v="404"/>
        <pc:sldMkLst>
          <pc:docMk/>
          <pc:sldMk cId="2857593910" sldId="310"/>
        </pc:sldMkLst>
        <pc:spChg chg="mod ord">
          <ac:chgData name="Nguyen, Thai-Hang    SHS - Staff" userId="S::nguyent3@issaquah.wednet.edu::ce95ce14-583a-46ae-8dda-638e5f4db207" providerId="AD" clId="Web-{FF1AE10C-1201-4676-9402-FD178645AF82}" dt="2018-06-06T19:16:06.178" v="404"/>
          <ac:spMkLst>
            <pc:docMk/>
            <pc:sldMk cId="2857593910" sldId="310"/>
            <ac:spMk id="2" creationId="{88051450-4154-418D-8967-832EDB6B11E0}"/>
          </ac:spMkLst>
        </pc:spChg>
        <pc:spChg chg="del">
          <ac:chgData name="Nguyen, Thai-Hang    SHS - Staff" userId="S::nguyent3@issaquah.wednet.edu::ce95ce14-583a-46ae-8dda-638e5f4db207" providerId="AD" clId="Web-{FF1AE10C-1201-4676-9402-FD178645AF82}" dt="2018-06-06T19:15:44.380" v="401"/>
          <ac:spMkLst>
            <pc:docMk/>
            <pc:sldMk cId="2857593910" sldId="310"/>
            <ac:spMk id="3" creationId="{EF2F7BC2-717C-4F23-990D-80AB22E2DA19}"/>
          </ac:spMkLst>
        </pc:spChg>
        <pc:spChg chg="add">
          <ac:chgData name="Nguyen, Thai-Hang    SHS - Staff" userId="S::nguyent3@issaquah.wednet.edu::ce95ce14-583a-46ae-8dda-638e5f4db207" providerId="AD" clId="Web-{FF1AE10C-1201-4676-9402-FD178645AF82}" dt="2018-06-06T19:16:06.178" v="404"/>
          <ac:spMkLst>
            <pc:docMk/>
            <pc:sldMk cId="2857593910" sldId="310"/>
            <ac:spMk id="13" creationId="{823AC064-BC96-4F32-8AE1-B2FD38754823}"/>
          </ac:spMkLst>
        </pc:spChg>
        <pc:picChg chg="add mod ord">
          <ac:chgData name="Nguyen, Thai-Hang    SHS - Staff" userId="S::nguyent3@issaquah.wednet.edu::ce95ce14-583a-46ae-8dda-638e5f4db207" providerId="AD" clId="Web-{FF1AE10C-1201-4676-9402-FD178645AF82}" dt="2018-06-06T19:16:06.178" v="404"/>
          <ac:picMkLst>
            <pc:docMk/>
            <pc:sldMk cId="2857593910" sldId="310"/>
            <ac:picMk id="4" creationId="{BB627E38-A761-4D6F-B31C-D31C5B768D43}"/>
          </ac:picMkLst>
        </pc:picChg>
        <pc:picChg chg="add mod">
          <ac:chgData name="Nguyen, Thai-Hang    SHS - Staff" userId="S::nguyent3@issaquah.wednet.edu::ce95ce14-583a-46ae-8dda-638e5f4db207" providerId="AD" clId="Web-{FF1AE10C-1201-4676-9402-FD178645AF82}" dt="2018-06-06T19:16:06.178" v="404"/>
          <ac:picMkLst>
            <pc:docMk/>
            <pc:sldMk cId="2857593910" sldId="310"/>
            <ac:picMk id="6" creationId="{0D53B47B-0F83-43DB-ABE0-CF2594144F22}"/>
          </ac:picMkLst>
        </pc:picChg>
        <pc:cxnChg chg="add">
          <ac:chgData name="Nguyen, Thai-Hang    SHS - Staff" userId="S::nguyent3@issaquah.wednet.edu::ce95ce14-583a-46ae-8dda-638e5f4db207" providerId="AD" clId="Web-{FF1AE10C-1201-4676-9402-FD178645AF82}" dt="2018-06-06T19:16:06.178" v="404"/>
          <ac:cxnSpMkLst>
            <pc:docMk/>
            <pc:sldMk cId="2857593910" sldId="310"/>
            <ac:cxnSpMk id="11" creationId="{DB146403-F3D6-484B-B2ED-97F9565D0370}"/>
          </ac:cxnSpMkLst>
        </pc:cxnChg>
        <pc:cxnChg chg="add">
          <ac:chgData name="Nguyen, Thai-Hang    SHS - Staff" userId="S::nguyent3@issaquah.wednet.edu::ce95ce14-583a-46ae-8dda-638e5f4db207" providerId="AD" clId="Web-{FF1AE10C-1201-4676-9402-FD178645AF82}" dt="2018-06-06T19:16:06.178" v="404"/>
          <ac:cxnSpMkLst>
            <pc:docMk/>
            <pc:sldMk cId="2857593910" sldId="310"/>
            <ac:cxnSpMk id="15" creationId="{7E7C77BC-7138-40B1-A15B-20F57A494629}"/>
          </ac:cxnSpMkLst>
        </pc:cxnChg>
      </pc:sldChg>
      <pc:sldChg chg="modSp new">
        <pc:chgData name="Nguyen, Thai-Hang    SHS - Staff" userId="S::nguyent3@issaquah.wednet.edu::ce95ce14-583a-46ae-8dda-638e5f4db207" providerId="AD" clId="Web-{FF1AE10C-1201-4676-9402-FD178645AF82}" dt="2018-06-06T19:17:40.869" v="477" actId="20577"/>
        <pc:sldMkLst>
          <pc:docMk/>
          <pc:sldMk cId="1935337621" sldId="311"/>
        </pc:sldMkLst>
        <pc:spChg chg="mod">
          <ac:chgData name="Nguyen, Thai-Hang    SHS - Staff" userId="S::nguyent3@issaquah.wednet.edu::ce95ce14-583a-46ae-8dda-638e5f4db207" providerId="AD" clId="Web-{FF1AE10C-1201-4676-9402-FD178645AF82}" dt="2018-06-06T19:17:40.869" v="477" actId="20577"/>
          <ac:spMkLst>
            <pc:docMk/>
            <pc:sldMk cId="1935337621" sldId="311"/>
            <ac:spMk id="2" creationId="{524FE3B1-DB29-4F05-B171-27B64006C67E}"/>
          </ac:spMkLst>
        </pc:spChg>
      </pc:sldChg>
      <pc:sldChg chg="new del">
        <pc:chgData name="Nguyen, Thai-Hang    SHS - Staff" userId="S::nguyent3@issaquah.wednet.edu::ce95ce14-583a-46ae-8dda-638e5f4db207" providerId="AD" clId="Web-{FF1AE10C-1201-4676-9402-FD178645AF82}" dt="2018-06-06T19:16:24.147" v="406"/>
        <pc:sldMkLst>
          <pc:docMk/>
          <pc:sldMk cId="2374050830" sldId="311"/>
        </pc:sldMkLst>
      </pc:sldChg>
    </pc:docChg>
  </pc:docChgLst>
  <pc:docChgLst>
    <pc:chgData name="Nguyen, Thai-Hang    SHS - Staff" userId="S::nguyent3@issaquah.wednet.edu::ce95ce14-583a-46ae-8dda-638e5f4db207" providerId="AD" clId="Web-{7253E6C8-192C-4081-9646-DDE8A6C83A4E}"/>
    <pc:docChg chg="modSld">
      <pc:chgData name="Nguyen, Thai-Hang    SHS - Staff" userId="S::nguyent3@issaquah.wednet.edu::ce95ce14-583a-46ae-8dda-638e5f4db207" providerId="AD" clId="Web-{7253E6C8-192C-4081-9646-DDE8A6C83A4E}" dt="2018-06-01T18:06:10.011" v="125" actId="20577"/>
      <pc:docMkLst>
        <pc:docMk/>
      </pc:docMkLst>
      <pc:sldChg chg="modSp">
        <pc:chgData name="Nguyen, Thai-Hang    SHS - Staff" userId="S::nguyent3@issaquah.wednet.edu::ce95ce14-583a-46ae-8dda-638e5f4db207" providerId="AD" clId="Web-{7253E6C8-192C-4081-9646-DDE8A6C83A4E}" dt="2018-06-01T17:18:36.843" v="120" actId="20577"/>
        <pc:sldMkLst>
          <pc:docMk/>
          <pc:sldMk cId="706694356" sldId="285"/>
        </pc:sldMkLst>
        <pc:spChg chg="mod">
          <ac:chgData name="Nguyen, Thai-Hang    SHS - Staff" userId="S::nguyent3@issaquah.wednet.edu::ce95ce14-583a-46ae-8dda-638e5f4db207" providerId="AD" clId="Web-{7253E6C8-192C-4081-9646-DDE8A6C83A4E}" dt="2018-06-01T17:18:36.843" v="120" actId="20577"/>
          <ac:spMkLst>
            <pc:docMk/>
            <pc:sldMk cId="706694356" sldId="285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7253E6C8-192C-4081-9646-DDE8A6C83A4E}" dt="2018-06-01T17:18:26.156" v="115" actId="20577"/>
        <pc:sldMkLst>
          <pc:docMk/>
          <pc:sldMk cId="3676413531" sldId="292"/>
        </pc:sldMkLst>
        <pc:spChg chg="mod">
          <ac:chgData name="Nguyen, Thai-Hang    SHS - Staff" userId="S::nguyent3@issaquah.wednet.edu::ce95ce14-583a-46ae-8dda-638e5f4db207" providerId="AD" clId="Web-{7253E6C8-192C-4081-9646-DDE8A6C83A4E}" dt="2018-06-01T17:18:26.156" v="115" actId="20577"/>
          <ac:spMkLst>
            <pc:docMk/>
            <pc:sldMk cId="3676413531" sldId="292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7253E6C8-192C-4081-9646-DDE8A6C83A4E}" dt="2018-06-01T17:15:47.438" v="105" actId="1076"/>
        <pc:sldMkLst>
          <pc:docMk/>
          <pc:sldMk cId="351378194" sldId="295"/>
        </pc:sldMkLst>
        <pc:picChg chg="mod">
          <ac:chgData name="Nguyen, Thai-Hang    SHS - Staff" userId="S::nguyent3@issaquah.wednet.edu::ce95ce14-583a-46ae-8dda-638e5f4db207" providerId="AD" clId="Web-{7253E6C8-192C-4081-9646-DDE8A6C83A4E}" dt="2018-06-01T17:15:47.438" v="105" actId="1076"/>
          <ac:picMkLst>
            <pc:docMk/>
            <pc:sldMk cId="351378194" sldId="295"/>
            <ac:picMk id="5" creationId="{00000000-0000-0000-0000-000000000000}"/>
          </ac:picMkLst>
        </pc:picChg>
        <pc:picChg chg="mod">
          <ac:chgData name="Nguyen, Thai-Hang    SHS - Staff" userId="S::nguyent3@issaquah.wednet.edu::ce95ce14-583a-46ae-8dda-638e5f4db207" providerId="AD" clId="Web-{7253E6C8-192C-4081-9646-DDE8A6C83A4E}" dt="2018-06-01T17:15:43.625" v="103" actId="1076"/>
          <ac:picMkLst>
            <pc:docMk/>
            <pc:sldMk cId="351378194" sldId="295"/>
            <ac:picMk id="6146" creationId="{00000000-0000-0000-0000-000000000000}"/>
          </ac:picMkLst>
        </pc:picChg>
      </pc:sldChg>
      <pc:sldChg chg="modSp">
        <pc:chgData name="Nguyen, Thai-Hang    SHS - Staff" userId="S::nguyent3@issaquah.wednet.edu::ce95ce14-583a-46ae-8dda-638e5f4db207" providerId="AD" clId="Web-{7253E6C8-192C-4081-9646-DDE8A6C83A4E}" dt="2018-06-01T18:06:08.527" v="123" actId="20577"/>
        <pc:sldMkLst>
          <pc:docMk/>
          <pc:sldMk cId="1451327439" sldId="297"/>
        </pc:sldMkLst>
        <pc:spChg chg="mod">
          <ac:chgData name="Nguyen, Thai-Hang    SHS - Staff" userId="S::nguyent3@issaquah.wednet.edu::ce95ce14-583a-46ae-8dda-638e5f4db207" providerId="AD" clId="Web-{7253E6C8-192C-4081-9646-DDE8A6C83A4E}" dt="2018-06-01T17:18:11.609" v="112" actId="20577"/>
          <ac:spMkLst>
            <pc:docMk/>
            <pc:sldMk cId="1451327439" sldId="297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7253E6C8-192C-4081-9646-DDE8A6C83A4E}" dt="2018-06-01T17:15:40.938" v="101" actId="20577"/>
          <ac:spMkLst>
            <pc:docMk/>
            <pc:sldMk cId="1451327439" sldId="297"/>
            <ac:spMk id="3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7253E6C8-192C-4081-9646-DDE8A6C83A4E}" dt="2018-06-01T17:13:17.751" v="80" actId="20577"/>
          <ac:spMkLst>
            <pc:docMk/>
            <pc:sldMk cId="1451327439" sldId="297"/>
            <ac:spMk id="4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7253E6C8-192C-4081-9646-DDE8A6C83A4E}" dt="2018-06-01T17:13:21.970" v="88" actId="20577"/>
          <ac:spMkLst>
            <pc:docMk/>
            <pc:sldMk cId="1451327439" sldId="297"/>
            <ac:spMk id="5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7253E6C8-192C-4081-9646-DDE8A6C83A4E}" dt="2018-06-01T18:06:08.527" v="123" actId="20577"/>
          <ac:spMkLst>
            <pc:docMk/>
            <pc:sldMk cId="1451327439" sldId="297"/>
            <ac:spMk id="6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7253E6C8-192C-4081-9646-DDE8A6C83A4E}" dt="2018-06-01T17:03:46.114" v="70" actId="20577"/>
        <pc:sldMkLst>
          <pc:docMk/>
          <pc:sldMk cId="3885011568" sldId="300"/>
        </pc:sldMkLst>
        <pc:spChg chg="mod">
          <ac:chgData name="Nguyen, Thai-Hang    SHS - Staff" userId="S::nguyent3@issaquah.wednet.edu::ce95ce14-583a-46ae-8dda-638e5f4db207" providerId="AD" clId="Web-{7253E6C8-192C-4081-9646-DDE8A6C83A4E}" dt="2018-06-01T17:03:46.114" v="70" actId="20577"/>
          <ac:spMkLst>
            <pc:docMk/>
            <pc:sldMk cId="3885011568" sldId="300"/>
            <ac:spMk id="3" creationId="{2357E4EB-9D65-4C9D-AB77-9CFFFB75D4F9}"/>
          </ac:spMkLst>
        </pc:spChg>
      </pc:sldChg>
      <pc:sldChg chg="modSp">
        <pc:chgData name="Nguyen, Thai-Hang    SHS - Staff" userId="S::nguyent3@issaquah.wednet.edu::ce95ce14-583a-46ae-8dda-638e5f4db207" providerId="AD" clId="Web-{7253E6C8-192C-4081-9646-DDE8A6C83A4E}" dt="2018-06-01T17:13:07.673" v="74" actId="20577"/>
        <pc:sldMkLst>
          <pc:docMk/>
          <pc:sldMk cId="4144439501" sldId="301"/>
        </pc:sldMkLst>
        <pc:spChg chg="mod">
          <ac:chgData name="Nguyen, Thai-Hang    SHS - Staff" userId="S::nguyent3@issaquah.wednet.edu::ce95ce14-583a-46ae-8dda-638e5f4db207" providerId="AD" clId="Web-{7253E6C8-192C-4081-9646-DDE8A6C83A4E}" dt="2018-06-01T17:13:07.673" v="74" actId="20577"/>
          <ac:spMkLst>
            <pc:docMk/>
            <pc:sldMk cId="4144439501" sldId="301"/>
            <ac:spMk id="4" creationId="{00000000-0000-0000-0000-000000000000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E889A617-D71B-4E5D-B700-3EC1A80E0136}"/>
    <pc:docChg chg="delSld modSld">
      <pc:chgData name="Nguyen, Thai-Hang    SHS - Staff" userId="S::nguyent3@issaquah.wednet.edu::ce95ce14-583a-46ae-8dda-638e5f4db207" providerId="AD" clId="Web-{E889A617-D71B-4E5D-B700-3EC1A80E0136}" dt="2018-05-21T16:41:08.846" v="836"/>
      <pc:docMkLst>
        <pc:docMk/>
      </pc:docMkLst>
      <pc:sldChg chg="addSp modSp mod setBg">
        <pc:chgData name="Nguyen, Thai-Hang    SHS - Staff" userId="S::nguyent3@issaquah.wednet.edu::ce95ce14-583a-46ae-8dda-638e5f4db207" providerId="AD" clId="Web-{E889A617-D71B-4E5D-B700-3EC1A80E0136}" dt="2018-05-21T16:13:05.019" v="118" actId="20577"/>
        <pc:sldMkLst>
          <pc:docMk/>
          <pc:sldMk cId="681177291" sldId="257"/>
        </pc:sldMkLst>
        <pc:spChg chg="mod">
          <ac:chgData name="Nguyen, Thai-Hang    SHS - Staff" userId="S::nguyent3@issaquah.wednet.edu::ce95ce14-583a-46ae-8dda-638e5f4db207" providerId="AD" clId="Web-{E889A617-D71B-4E5D-B700-3EC1A80E0136}" dt="2018-05-21T16:11:48.019" v="54" actId="20577"/>
          <ac:spMkLst>
            <pc:docMk/>
            <pc:sldMk cId="681177291" sldId="257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E889A617-D71B-4E5D-B700-3EC1A80E0136}" dt="2018-05-21T16:13:05.019" v="118" actId="20577"/>
          <ac:spMkLst>
            <pc:docMk/>
            <pc:sldMk cId="681177291" sldId="257"/>
            <ac:spMk id="3" creationId="{00000000-0000-0000-0000-000000000000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11:48.019" v="54" actId="20577"/>
          <ac:picMkLst>
            <pc:docMk/>
            <pc:sldMk cId="681177291" sldId="257"/>
            <ac:picMk id="4" creationId="{BE47ECC7-E368-4338-B768-EA3286F87C42}"/>
          </ac:picMkLst>
        </pc:picChg>
        <pc:cxnChg chg="add">
          <ac:chgData name="Nguyen, Thai-Hang    SHS - Staff" userId="S::nguyent3@issaquah.wednet.edu::ce95ce14-583a-46ae-8dda-638e5f4db207" providerId="AD" clId="Web-{E889A617-D71B-4E5D-B700-3EC1A80E0136}" dt="2018-05-21T16:11:48.019" v="54" actId="20577"/>
          <ac:cxnSpMkLst>
            <pc:docMk/>
            <pc:sldMk cId="681177291" sldId="257"/>
            <ac:cxnSpMk id="9" creationId="{E4A809D5-3600-46D4-A466-67F2349A54FB}"/>
          </ac:cxnSpMkLst>
        </pc:cxnChg>
      </pc:sldChg>
      <pc:sldChg chg="addSp delSp modSp mod setBg setClrOvrMap">
        <pc:chgData name="Nguyen, Thai-Hang    SHS - Staff" userId="S::nguyent3@issaquah.wednet.edu::ce95ce14-583a-46ae-8dda-638e5f4db207" providerId="AD" clId="Web-{E889A617-D71B-4E5D-B700-3EC1A80E0136}" dt="2018-05-21T16:15:58.833" v="148"/>
        <pc:sldMkLst>
          <pc:docMk/>
          <pc:sldMk cId="578659551" sldId="259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15:58.833" v="148"/>
          <ac:spMkLst>
            <pc:docMk/>
            <pc:sldMk cId="578659551" sldId="259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15:58.833" v="148"/>
          <ac:spMkLst>
            <pc:docMk/>
            <pc:sldMk cId="578659551" sldId="259"/>
            <ac:spMk id="3" creationId="{00000000-0000-0000-0000-000000000000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51.395" v="141"/>
          <ac:spMkLst>
            <pc:docMk/>
            <pc:sldMk cId="578659551" sldId="259"/>
            <ac:spMk id="10" creationId="{F64F6814-96D5-4463-898E-405CC0C40147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53.880" v="143"/>
          <ac:spMkLst>
            <pc:docMk/>
            <pc:sldMk cId="578659551" sldId="259"/>
            <ac:spMk id="11" creationId="{2C6A2225-94AF-4BC4-98F4-77746E7B10A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53.880" v="143"/>
          <ac:spMkLst>
            <pc:docMk/>
            <pc:sldMk cId="578659551" sldId="259"/>
            <ac:spMk id="12" creationId="{648F5915-2CE1-4F74-88C5-D4366893D2DF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48.130" v="139"/>
          <ac:spMkLst>
            <pc:docMk/>
            <pc:sldMk cId="578659551" sldId="259"/>
            <ac:spMk id="13" creationId="{432691CC-4AB8-48AF-B822-EBF7F4E9E6CD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56.364" v="145"/>
          <ac:spMkLst>
            <pc:docMk/>
            <pc:sldMk cId="578659551" sldId="259"/>
            <ac:spMk id="14" creationId="{2C6A2225-94AF-4BC4-98F4-77746E7B10A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48.130" v="139"/>
          <ac:spMkLst>
            <pc:docMk/>
            <pc:sldMk cId="578659551" sldId="259"/>
            <ac:spMk id="15" creationId="{D6A8E1B4-B839-4C58-B08A-F0B09458080B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56.364" v="145"/>
          <ac:spMkLst>
            <pc:docMk/>
            <pc:sldMk cId="578659551" sldId="259"/>
            <ac:spMk id="16" creationId="{648F5915-2CE1-4F74-88C5-D4366893D2DF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5:58.786" v="147"/>
          <ac:spMkLst>
            <pc:docMk/>
            <pc:sldMk cId="578659551" sldId="259"/>
            <ac:spMk id="17" creationId="{99899462-FC16-43B0-966B-FCA263450716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15:58.833" v="148"/>
          <ac:spMkLst>
            <pc:docMk/>
            <pc:sldMk cId="578659551" sldId="259"/>
            <ac:spMk id="19" creationId="{E02F3C71-C981-4614-98EA-D6C494F8091E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15:58.833" v="148"/>
          <ac:picMkLst>
            <pc:docMk/>
            <pc:sldMk cId="578659551" sldId="259"/>
            <ac:picMk id="4" creationId="{5E6EBF1D-EC70-4F7B-A3E4-3A649EBEE34C}"/>
          </ac:picMkLst>
        </pc:picChg>
        <pc:picChg chg="add del mod">
          <ac:chgData name="Nguyen, Thai-Hang    SHS - Staff" userId="S::nguyent3@issaquah.wednet.edu::ce95ce14-583a-46ae-8dda-638e5f4db207" providerId="AD" clId="Web-{E889A617-D71B-4E5D-B700-3EC1A80E0136}" dt="2018-05-21T16:14:27.910" v="126"/>
          <ac:picMkLst>
            <pc:docMk/>
            <pc:sldMk cId="578659551" sldId="259"/>
            <ac:picMk id="6" creationId="{BFCD2BB2-8FC0-4301-9638-51BB0C63C25E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15:58.833" v="148"/>
          <ac:picMkLst>
            <pc:docMk/>
            <pc:sldMk cId="578659551" sldId="259"/>
            <ac:picMk id="8" creationId="{CFE71079-76EE-44C0-8F31-3DE481DB26C0}"/>
          </ac:picMkLst>
        </pc:picChg>
        <pc:cxnChg chg="add del">
          <ac:chgData name="Nguyen, Thai-Hang    SHS - Staff" userId="S::nguyent3@issaquah.wednet.edu::ce95ce14-583a-46ae-8dda-638e5f4db207" providerId="AD" clId="Web-{E889A617-D71B-4E5D-B700-3EC1A80E0136}" dt="2018-05-21T16:15:58.786" v="147"/>
          <ac:cxnSpMkLst>
            <pc:docMk/>
            <pc:sldMk cId="578659551" sldId="259"/>
            <ac:cxnSpMk id="18" creationId="{AAFEA932-2DF1-410C-A00A-7A1E7DBF7511}"/>
          </ac:cxnSpMkLst>
        </pc:cxnChg>
      </pc:sldChg>
      <pc:sldChg chg="addSp delSp modSp mod setBg">
        <pc:chgData name="Nguyen, Thai-Hang    SHS - Staff" userId="S::nguyent3@issaquah.wednet.edu::ce95ce14-583a-46ae-8dda-638e5f4db207" providerId="AD" clId="Web-{E889A617-D71B-4E5D-B700-3EC1A80E0136}" dt="2018-05-21T16:18:32.615" v="222" actId="20577"/>
        <pc:sldMkLst>
          <pc:docMk/>
          <pc:sldMk cId="219758102" sldId="260"/>
        </pc:sldMkLst>
        <pc:spChg chg="mod">
          <ac:chgData name="Nguyen, Thai-Hang    SHS - Staff" userId="S::nguyent3@issaquah.wednet.edu::ce95ce14-583a-46ae-8dda-638e5f4db207" providerId="AD" clId="Web-{E889A617-D71B-4E5D-B700-3EC1A80E0136}" dt="2018-05-21T16:18:15.662" v="219" actId="20577"/>
          <ac:spMkLst>
            <pc:docMk/>
            <pc:sldMk cId="219758102" sldId="260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E889A617-D71B-4E5D-B700-3EC1A80E0136}" dt="2018-05-21T16:18:32.615" v="222" actId="20577"/>
          <ac:spMkLst>
            <pc:docMk/>
            <pc:sldMk cId="219758102" sldId="260"/>
            <ac:spMk id="3" creationId="{00000000-0000-0000-0000-000000000000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18:15.662" v="219" actId="20577"/>
          <ac:spMkLst>
            <pc:docMk/>
            <pc:sldMk cId="219758102" sldId="260"/>
            <ac:spMk id="11" creationId="{89AC137A-F7D0-43CC-A46F-113F475E4806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18:15.662" v="219" actId="20577"/>
          <ac:picMkLst>
            <pc:docMk/>
            <pc:sldMk cId="219758102" sldId="260"/>
            <ac:picMk id="4" creationId="{57B368A9-D76A-466F-845B-F5012BC3304A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18:15.662" v="219" actId="20577"/>
          <ac:picMkLst>
            <pc:docMk/>
            <pc:sldMk cId="219758102" sldId="260"/>
            <ac:picMk id="6" creationId="{06680FD5-5F55-43E7-B1E6-57955BED572D}"/>
          </ac:picMkLst>
        </pc:picChg>
      </pc:sldChg>
      <pc:sldChg chg="addSp delSp modSp mod setBg setClrOvrMap">
        <pc:chgData name="Nguyen, Thai-Hang    SHS - Staff" userId="S::nguyent3@issaquah.wednet.edu::ce95ce14-583a-46ae-8dda-638e5f4db207" providerId="AD" clId="Web-{E889A617-D71B-4E5D-B700-3EC1A80E0136}" dt="2018-05-21T16:23:54.820" v="304" actId="20577"/>
        <pc:sldMkLst>
          <pc:docMk/>
          <pc:sldMk cId="3109942805" sldId="261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23:32.445" v="293" actId="20577"/>
          <ac:spMkLst>
            <pc:docMk/>
            <pc:sldMk cId="3109942805" sldId="261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23:54.820" v="304" actId="20577"/>
          <ac:spMkLst>
            <pc:docMk/>
            <pc:sldMk cId="3109942805" sldId="261"/>
            <ac:spMk id="3" creationId="{00000000-0000-0000-0000-000000000000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3:00.273" v="283" actId="20577"/>
          <ac:spMkLst>
            <pc:docMk/>
            <pc:sldMk cId="3109942805" sldId="261"/>
            <ac:spMk id="8" creationId="{F64F6814-96D5-4463-898E-405CC0C40147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3:02.632" v="285" actId="20577"/>
          <ac:spMkLst>
            <pc:docMk/>
            <pc:sldMk cId="3109942805" sldId="261"/>
            <ac:spMk id="9" creationId="{E02F3C71-C981-4614-98EA-D6C494F8091E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3:13.133" v="287" actId="20577"/>
          <ac:spMkLst>
            <pc:docMk/>
            <pc:sldMk cId="3109942805" sldId="261"/>
            <ac:spMk id="10" creationId="{432691CC-4AB8-48AF-B822-EBF7F4E9E6CD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2:57.914" v="281" actId="20577"/>
          <ac:spMkLst>
            <pc:docMk/>
            <pc:sldMk cId="3109942805" sldId="261"/>
            <ac:spMk id="11" creationId="{1B2AF202-99CD-4D7D-B75F-9C9E5FCB35DC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3:13.133" v="287" actId="20577"/>
          <ac:spMkLst>
            <pc:docMk/>
            <pc:sldMk cId="3109942805" sldId="261"/>
            <ac:spMk id="12" creationId="{D6A8E1B4-B839-4C58-B08A-F0B09458080B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2:57.914" v="281" actId="20577"/>
          <ac:spMkLst>
            <pc:docMk/>
            <pc:sldMk cId="3109942805" sldId="261"/>
            <ac:spMk id="13" creationId="{E7D0293F-4714-4ED3-9B3D-2009BAD30541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23:32.445" v="293" actId="20577"/>
          <ac:spMkLst>
            <pc:docMk/>
            <pc:sldMk cId="3109942805" sldId="261"/>
            <ac:spMk id="19" creationId="{2C6A2225-94AF-4BC4-98F4-77746E7B10A9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23:32.445" v="293" actId="20577"/>
          <ac:spMkLst>
            <pc:docMk/>
            <pc:sldMk cId="3109942805" sldId="261"/>
            <ac:spMk id="21" creationId="{648F5915-2CE1-4F74-88C5-D4366893D2DF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23:32.445" v="293" actId="20577"/>
          <ac:picMkLst>
            <pc:docMk/>
            <pc:sldMk cId="3109942805" sldId="261"/>
            <ac:picMk id="4" creationId="{8CFE1F62-21EE-4E65-811E-C5683E585D24}"/>
          </ac:picMkLst>
        </pc:picChg>
        <pc:picChg chg="add del mod ord">
          <ac:chgData name="Nguyen, Thai-Hang    SHS - Staff" userId="S::nguyent3@issaquah.wednet.edu::ce95ce14-583a-46ae-8dda-638e5f4db207" providerId="AD" clId="Web-{E889A617-D71B-4E5D-B700-3EC1A80E0136}" dt="2018-05-21T16:23:18.336" v="288" actId="20577"/>
          <ac:picMkLst>
            <pc:docMk/>
            <pc:sldMk cId="3109942805" sldId="261"/>
            <ac:picMk id="6" creationId="{FB3BF78F-C966-4A81-BDDC-AB5455160E75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23:32.445" v="293" actId="20577"/>
          <ac:picMkLst>
            <pc:docMk/>
            <pc:sldMk cId="3109942805" sldId="261"/>
            <ac:picMk id="14" creationId="{D2A1CB1A-8704-4C9A-9B90-600C184CB024}"/>
          </ac:picMkLst>
        </pc:picChg>
        <pc:cxnChg chg="add del">
          <ac:chgData name="Nguyen, Thai-Hang    SHS - Staff" userId="S::nguyent3@issaquah.wednet.edu::ce95ce14-583a-46ae-8dda-638e5f4db207" providerId="AD" clId="Web-{E889A617-D71B-4E5D-B700-3EC1A80E0136}" dt="2018-05-21T16:22:57.914" v="281" actId="20577"/>
          <ac:cxnSpMkLst>
            <pc:docMk/>
            <pc:sldMk cId="3109942805" sldId="261"/>
            <ac:cxnSpMk id="15" creationId="{0EDAB602-A0DB-4325-8907-4F988F911003}"/>
          </ac:cxnSpMkLst>
        </pc:cxnChg>
      </pc:sldChg>
      <pc:sldChg chg="addSp delSp modSp mod setBg setClrOvrMap">
        <pc:chgData name="Nguyen, Thai-Hang    SHS - Staff" userId="S::nguyent3@issaquah.wednet.edu::ce95ce14-583a-46ae-8dda-638e5f4db207" providerId="AD" clId="Web-{E889A617-D71B-4E5D-B700-3EC1A80E0136}" dt="2018-05-21T16:26:36.493" v="389"/>
        <pc:sldMkLst>
          <pc:docMk/>
          <pc:sldMk cId="3824093358" sldId="262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26:36.493" v="389"/>
          <ac:spMkLst>
            <pc:docMk/>
            <pc:sldMk cId="3824093358" sldId="262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26:36.493" v="389"/>
          <ac:spMkLst>
            <pc:docMk/>
            <pc:sldMk cId="3824093358" sldId="262"/>
            <ac:spMk id="3" creationId="{00000000-0000-0000-0000-000000000000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16.649" v="378"/>
          <ac:spMkLst>
            <pc:docMk/>
            <pc:sldMk cId="3824093358" sldId="262"/>
            <ac:spMk id="8" creationId="{2C6A2225-94AF-4BC4-98F4-77746E7B10A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21.227" v="380"/>
          <ac:spMkLst>
            <pc:docMk/>
            <pc:sldMk cId="3824093358" sldId="262"/>
            <ac:spMk id="9" creationId="{A98BC887-4916-4227-9F48-3B078D238FAF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21.227" v="380"/>
          <ac:spMkLst>
            <pc:docMk/>
            <pc:sldMk cId="3824093358" sldId="262"/>
            <ac:spMk id="10" creationId="{1AD6DCFA-0E71-4650-A5E4-3C20E73EB6C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10.181" v="376"/>
          <ac:spMkLst>
            <pc:docMk/>
            <pc:sldMk cId="3824093358" sldId="262"/>
            <ac:spMk id="11" creationId="{F64F6814-96D5-4463-898E-405CC0C40147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23.712" v="382"/>
          <ac:spMkLst>
            <pc:docMk/>
            <pc:sldMk cId="3824093358" sldId="262"/>
            <ac:spMk id="12" creationId="{EB181E26-89C4-4A14-92DE-0F4C4B0E9484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16.649" v="378"/>
          <ac:spMkLst>
            <pc:docMk/>
            <pc:sldMk cId="3824093358" sldId="262"/>
            <ac:spMk id="13" creationId="{648F5915-2CE1-4F74-88C5-D4366893D2DF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23.712" v="382"/>
          <ac:spMkLst>
            <pc:docMk/>
            <pc:sldMk cId="3824093358" sldId="262"/>
            <ac:spMk id="14" creationId="{13958066-7CBD-4B89-8F46-614C4F28BCF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28.337" v="384"/>
          <ac:spMkLst>
            <pc:docMk/>
            <pc:sldMk cId="3824093358" sldId="262"/>
            <ac:spMk id="15" creationId="{61445B8C-D724-4F73-AB77-3CCE4E822C9D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33.071" v="386"/>
          <ac:spMkLst>
            <pc:docMk/>
            <pc:sldMk cId="3824093358" sldId="262"/>
            <ac:spMk id="17" creationId="{2C6A2225-94AF-4BC4-98F4-77746E7B10A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33.071" v="386"/>
          <ac:spMkLst>
            <pc:docMk/>
            <pc:sldMk cId="3824093358" sldId="262"/>
            <ac:spMk id="18" creationId="{648F5915-2CE1-4F74-88C5-D4366893D2DF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26:36.446" v="388"/>
          <ac:spMkLst>
            <pc:docMk/>
            <pc:sldMk cId="3824093358" sldId="262"/>
            <ac:spMk id="19" creationId="{F64F6814-96D5-4463-898E-405CC0C40147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26:36.493" v="389"/>
          <ac:spMkLst>
            <pc:docMk/>
            <pc:sldMk cId="3824093358" sldId="262"/>
            <ac:spMk id="20" creationId="{99899462-FC16-43B0-966B-FCA263450716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26:36.493" v="389"/>
          <ac:picMkLst>
            <pc:docMk/>
            <pc:sldMk cId="3824093358" sldId="262"/>
            <ac:picMk id="4" creationId="{71F30411-AF56-49B3-B9F2-AC49879CDA8A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26:36.493" v="389"/>
          <ac:picMkLst>
            <pc:docMk/>
            <pc:sldMk cId="3824093358" sldId="262"/>
            <ac:picMk id="6" creationId="{0954CAFF-0BCC-4570-BAC2-AC7B89103521}"/>
          </ac:picMkLst>
        </pc:picChg>
        <pc:cxnChg chg="add del">
          <ac:chgData name="Nguyen, Thai-Hang    SHS - Staff" userId="S::nguyent3@issaquah.wednet.edu::ce95ce14-583a-46ae-8dda-638e5f4db207" providerId="AD" clId="Web-{E889A617-D71B-4E5D-B700-3EC1A80E0136}" dt="2018-05-21T16:26:28.337" v="384"/>
          <ac:cxnSpMkLst>
            <pc:docMk/>
            <pc:sldMk cId="3824093358" sldId="262"/>
            <ac:cxnSpMk id="16" creationId="{99905336-A7CD-4C75-9E77-C704674F4047}"/>
          </ac:cxnSpMkLst>
        </pc:cxnChg>
        <pc:cxnChg chg="add">
          <ac:chgData name="Nguyen, Thai-Hang    SHS - Staff" userId="S::nguyent3@issaquah.wednet.edu::ce95ce14-583a-46ae-8dda-638e5f4db207" providerId="AD" clId="Web-{E889A617-D71B-4E5D-B700-3EC1A80E0136}" dt="2018-05-21T16:26:36.493" v="389"/>
          <ac:cxnSpMkLst>
            <pc:docMk/>
            <pc:sldMk cId="3824093358" sldId="262"/>
            <ac:cxnSpMk id="21" creationId="{AAFEA932-2DF1-410C-A00A-7A1E7DBF7511}"/>
          </ac:cxnSpMkLst>
        </pc:cxnChg>
      </pc:sldChg>
      <pc:sldChg chg="addSp delSp modSp mod setBg setClrOvrMap">
        <pc:chgData name="Nguyen, Thai-Hang    SHS - Staff" userId="S::nguyent3@issaquah.wednet.edu::ce95ce14-583a-46ae-8dda-638e5f4db207" providerId="AD" clId="Web-{E889A617-D71B-4E5D-B700-3EC1A80E0136}" dt="2018-05-21T16:35:00.043" v="805"/>
        <pc:sldMkLst>
          <pc:docMk/>
          <pc:sldMk cId="1271540260" sldId="263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35:00.043" v="805"/>
          <ac:spMkLst>
            <pc:docMk/>
            <pc:sldMk cId="1271540260" sldId="263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35:00.043" v="805"/>
          <ac:spMkLst>
            <pc:docMk/>
            <pc:sldMk cId="1271540260" sldId="263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5:00.043" v="805"/>
          <ac:spMkLst>
            <pc:docMk/>
            <pc:sldMk cId="1271540260" sldId="263"/>
            <ac:spMk id="13" creationId="{9A4F1347-8CC2-4724-B8C0-29030ECE1DF4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5:00.043" v="805"/>
          <ac:spMkLst>
            <pc:docMk/>
            <pc:sldMk cId="1271540260" sldId="263"/>
            <ac:spMk id="14" creationId="{32F4D216-10B7-4DCA-A0A1-068E9E32F4F2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34:59.871" v="804"/>
          <ac:spMkLst>
            <pc:docMk/>
            <pc:sldMk cId="1271540260" sldId="263"/>
            <ac:spMk id="15" creationId="{C8F10CB3-3B5E-4C7A-98CF-B87454DDFA39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34:59.871" v="804"/>
          <ac:spMkLst>
            <pc:docMk/>
            <pc:sldMk cId="1271540260" sldId="263"/>
            <ac:spMk id="17" creationId="{B905CDE4-B751-4B3E-B625-6E59F8903414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34:59.871" v="804"/>
          <ac:spMkLst>
            <pc:docMk/>
            <pc:sldMk cId="1271540260" sldId="263"/>
            <ac:spMk id="19" creationId="{08108C16-F4C0-44AA-999D-17BD39219B24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34:59.871" v="804"/>
          <ac:spMkLst>
            <pc:docMk/>
            <pc:sldMk cId="1271540260" sldId="263"/>
            <ac:spMk id="21" creationId="{07977D39-626F-40D7-B00F-16E02602DD5A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35:00.043" v="805"/>
          <ac:picMkLst>
            <pc:docMk/>
            <pc:sldMk cId="1271540260" sldId="263"/>
            <ac:picMk id="4" creationId="{655C62D5-8FC5-41D7-99FF-77296C42D587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35:00.043" v="805"/>
          <ac:picMkLst>
            <pc:docMk/>
            <pc:sldMk cId="1271540260" sldId="263"/>
            <ac:picMk id="6" creationId="{1FE67855-BBE7-4BBE-A5A8-97A2423C81E3}"/>
          </ac:picMkLst>
        </pc:picChg>
        <pc:picChg chg="add mod">
          <ac:chgData name="Nguyen, Thai-Hang    SHS - Staff" userId="S::nguyent3@issaquah.wednet.edu::ce95ce14-583a-46ae-8dda-638e5f4db207" providerId="AD" clId="Web-{E889A617-D71B-4E5D-B700-3EC1A80E0136}" dt="2018-05-21T16:35:00.043" v="805"/>
          <ac:picMkLst>
            <pc:docMk/>
            <pc:sldMk cId="1271540260" sldId="263"/>
            <ac:picMk id="8" creationId="{571D02EA-665F-447A-A6AC-152E94FB924F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35:00.043" v="805"/>
          <ac:picMkLst>
            <pc:docMk/>
            <pc:sldMk cId="1271540260" sldId="263"/>
            <ac:picMk id="10" creationId="{514A9B86-25DE-4362-83C6-2A33351E4CC8}"/>
          </ac:picMkLst>
        </pc:picChg>
        <pc:picChg chg="add del mod">
          <ac:chgData name="Nguyen, Thai-Hang    SHS - Staff" userId="S::nguyent3@issaquah.wednet.edu::ce95ce14-583a-46ae-8dda-638e5f4db207" providerId="AD" clId="Web-{E889A617-D71B-4E5D-B700-3EC1A80E0136}" dt="2018-05-21T16:34:00.215" v="793"/>
          <ac:picMkLst>
            <pc:docMk/>
            <pc:sldMk cId="1271540260" sldId="263"/>
            <ac:picMk id="12" creationId="{03A7F0FB-C08C-4F2F-887D-742CF2E00D6A}"/>
          </ac:picMkLst>
        </pc:picChg>
      </pc:sldChg>
      <pc:sldChg chg="addSp modSp mod setBg setClrOvrMap">
        <pc:chgData name="Nguyen, Thai-Hang    SHS - Staff" userId="S::nguyent3@issaquah.wednet.edu::ce95ce14-583a-46ae-8dda-638e5f4db207" providerId="AD" clId="Web-{E889A617-D71B-4E5D-B700-3EC1A80E0136}" dt="2018-05-21T16:36:51.919" v="810"/>
        <pc:sldMkLst>
          <pc:docMk/>
          <pc:sldMk cId="954827273" sldId="264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36:51.919" v="810"/>
          <ac:spMkLst>
            <pc:docMk/>
            <pc:sldMk cId="954827273" sldId="264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36:51.919" v="810"/>
          <ac:spMkLst>
            <pc:docMk/>
            <pc:sldMk cId="954827273" sldId="264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6:51.919" v="810"/>
          <ac:spMkLst>
            <pc:docMk/>
            <pc:sldMk cId="954827273" sldId="264"/>
            <ac:spMk id="13" creationId="{C99A8FB7-A79B-4BC9-9D56-B79587F6AA3E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6:51.919" v="810"/>
          <ac:spMkLst>
            <pc:docMk/>
            <pc:sldMk cId="954827273" sldId="264"/>
            <ac:spMk id="15" creationId="{B23893E2-3349-46D7-A7AA-B9E447957FB1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6:51.919" v="810"/>
          <ac:spMkLst>
            <pc:docMk/>
            <pc:sldMk cId="954827273" sldId="264"/>
            <ac:spMk id="17" creationId="{2B7592FE-10D1-4664-B623-353F47C8DF7F}"/>
          </ac:spMkLst>
        </pc:spChg>
        <pc:picChg chg="add mod">
          <ac:chgData name="Nguyen, Thai-Hang    SHS - Staff" userId="S::nguyent3@issaquah.wednet.edu::ce95ce14-583a-46ae-8dda-638e5f4db207" providerId="AD" clId="Web-{E889A617-D71B-4E5D-B700-3EC1A80E0136}" dt="2018-05-21T16:36:51.919" v="810"/>
          <ac:picMkLst>
            <pc:docMk/>
            <pc:sldMk cId="954827273" sldId="264"/>
            <ac:picMk id="4" creationId="{67549C64-2E25-4FDF-A210-BE8B25313F5E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36:51.919" v="810"/>
          <ac:picMkLst>
            <pc:docMk/>
            <pc:sldMk cId="954827273" sldId="264"/>
            <ac:picMk id="6" creationId="{4673BC5B-C409-4A35-B7F4-E62644CBB062}"/>
          </ac:picMkLst>
        </pc:picChg>
        <pc:picChg chg="add mod">
          <ac:chgData name="Nguyen, Thai-Hang    SHS - Staff" userId="S::nguyent3@issaquah.wednet.edu::ce95ce14-583a-46ae-8dda-638e5f4db207" providerId="AD" clId="Web-{E889A617-D71B-4E5D-B700-3EC1A80E0136}" dt="2018-05-21T16:36:51.919" v="810"/>
          <ac:picMkLst>
            <pc:docMk/>
            <pc:sldMk cId="954827273" sldId="264"/>
            <ac:picMk id="8" creationId="{02138CA8-0015-40DF-9432-591773E6FE01}"/>
          </ac:picMkLst>
        </pc:picChg>
      </pc:sldChg>
      <pc:sldChg chg="addSp delSp modSp mod setBg setClrOvrMap">
        <pc:chgData name="Nguyen, Thai-Hang    SHS - Staff" userId="S::nguyent3@issaquah.wednet.edu::ce95ce14-583a-46ae-8dda-638e5f4db207" providerId="AD" clId="Web-{E889A617-D71B-4E5D-B700-3EC1A80E0136}" dt="2018-05-21T16:39:14.657" v="827"/>
        <pc:sldMkLst>
          <pc:docMk/>
          <pc:sldMk cId="1502194096" sldId="265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39:14.657" v="827"/>
          <ac:spMkLst>
            <pc:docMk/>
            <pc:sldMk cId="1502194096" sldId="265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39:14.657" v="827"/>
          <ac:spMkLst>
            <pc:docMk/>
            <pc:sldMk cId="1502194096" sldId="265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9:14.657" v="827"/>
          <ac:spMkLst>
            <pc:docMk/>
            <pc:sldMk cId="1502194096" sldId="265"/>
            <ac:spMk id="15" creationId="{86B8807B-7828-4E42-86D6-939A5397D890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39:14.657" v="827"/>
          <ac:spMkLst>
            <pc:docMk/>
            <pc:sldMk cId="1502194096" sldId="265"/>
            <ac:spMk id="17" creationId="{648F5915-2CE1-4F74-88C5-D4366893D2DF}"/>
          </ac:spMkLst>
        </pc:spChg>
        <pc:picChg chg="add mod">
          <ac:chgData name="Nguyen, Thai-Hang    SHS - Staff" userId="S::nguyent3@issaquah.wednet.edu::ce95ce14-583a-46ae-8dda-638e5f4db207" providerId="AD" clId="Web-{E889A617-D71B-4E5D-B700-3EC1A80E0136}" dt="2018-05-21T16:39:14.657" v="827"/>
          <ac:picMkLst>
            <pc:docMk/>
            <pc:sldMk cId="1502194096" sldId="265"/>
            <ac:picMk id="4" creationId="{C1394B03-81E7-4BB8-98DA-9DB21C781BC4}"/>
          </ac:picMkLst>
        </pc:picChg>
        <pc:picChg chg="add mod">
          <ac:chgData name="Nguyen, Thai-Hang    SHS - Staff" userId="S::nguyent3@issaquah.wednet.edu::ce95ce14-583a-46ae-8dda-638e5f4db207" providerId="AD" clId="Web-{E889A617-D71B-4E5D-B700-3EC1A80E0136}" dt="2018-05-21T16:39:14.657" v="827"/>
          <ac:picMkLst>
            <pc:docMk/>
            <pc:sldMk cId="1502194096" sldId="265"/>
            <ac:picMk id="6" creationId="{23D94461-9ECD-470A-A845-B4F743D3834C}"/>
          </ac:picMkLst>
        </pc:picChg>
        <pc:picChg chg="add del mod">
          <ac:chgData name="Nguyen, Thai-Hang    SHS - Staff" userId="S::nguyent3@issaquah.wednet.edu::ce95ce14-583a-46ae-8dda-638e5f4db207" providerId="AD" clId="Web-{E889A617-D71B-4E5D-B700-3EC1A80E0136}" dt="2018-05-21T16:38:43.310" v="824"/>
          <ac:picMkLst>
            <pc:docMk/>
            <pc:sldMk cId="1502194096" sldId="265"/>
            <ac:picMk id="8" creationId="{AAD2A47F-CEED-49BB-8540-8EA4498032F2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39:14.657" v="827"/>
          <ac:picMkLst>
            <pc:docMk/>
            <pc:sldMk cId="1502194096" sldId="265"/>
            <ac:picMk id="10" creationId="{A53E615A-FE4E-4980-98F2-5A7ADFE95D16}"/>
          </ac:picMkLst>
        </pc:picChg>
      </pc:sldChg>
      <pc:sldChg chg="addSp delSp modSp mod setBg setClrOvrMap">
        <pc:chgData name="Nguyen, Thai-Hang    SHS - Staff" userId="S::nguyent3@issaquah.wednet.edu::ce95ce14-583a-46ae-8dda-638e5f4db207" providerId="AD" clId="Web-{E889A617-D71B-4E5D-B700-3EC1A80E0136}" dt="2018-05-21T16:40:57.627" v="834"/>
        <pc:sldMkLst>
          <pc:docMk/>
          <pc:sldMk cId="1865308182" sldId="266"/>
        </pc:sldMkLst>
        <pc:spChg chg="mod ord">
          <ac:chgData name="Nguyen, Thai-Hang    SHS - Staff" userId="S::nguyent3@issaquah.wednet.edu::ce95ce14-583a-46ae-8dda-638e5f4db207" providerId="AD" clId="Web-{E889A617-D71B-4E5D-B700-3EC1A80E0136}" dt="2018-05-21T16:40:57.627" v="834"/>
          <ac:spMkLst>
            <pc:docMk/>
            <pc:sldMk cId="1865308182" sldId="266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E889A617-D71B-4E5D-B700-3EC1A80E0136}" dt="2018-05-21T16:40:57.627" v="834"/>
          <ac:spMkLst>
            <pc:docMk/>
            <pc:sldMk cId="1865308182" sldId="266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E889A617-D71B-4E5D-B700-3EC1A80E0136}" dt="2018-05-21T16:40:57.627" v="834"/>
          <ac:spMkLst>
            <pc:docMk/>
            <pc:sldMk cId="1865308182" sldId="266"/>
            <ac:spMk id="8" creationId="{E02F3C71-C981-4614-98EA-D6C494F8091E}"/>
          </ac:spMkLst>
        </pc:spChg>
        <pc:spChg chg="add del">
          <ac:chgData name="Nguyen, Thai-Hang    SHS - Staff" userId="S::nguyent3@issaquah.wednet.edu::ce95ce14-583a-46ae-8dda-638e5f4db207" providerId="AD" clId="Web-{E889A617-D71B-4E5D-B700-3EC1A80E0136}" dt="2018-05-21T16:40:57.580" v="833"/>
          <ac:spMkLst>
            <pc:docMk/>
            <pc:sldMk cId="1865308182" sldId="266"/>
            <ac:spMk id="11" creationId="{61445B8C-D724-4F73-AB77-3CCE4E822C9D}"/>
          </ac:spMkLst>
        </pc:spChg>
        <pc:picChg chg="add mod ord">
          <ac:chgData name="Nguyen, Thai-Hang    SHS - Staff" userId="S::nguyent3@issaquah.wednet.edu::ce95ce14-583a-46ae-8dda-638e5f4db207" providerId="AD" clId="Web-{E889A617-D71B-4E5D-B700-3EC1A80E0136}" dt="2018-05-21T16:40:57.627" v="834"/>
          <ac:picMkLst>
            <pc:docMk/>
            <pc:sldMk cId="1865308182" sldId="266"/>
            <ac:picMk id="4" creationId="{C20A4A20-04D7-49EB-A06F-60A9A757769B}"/>
          </ac:picMkLst>
        </pc:picChg>
        <pc:picChg chg="add mod ord">
          <ac:chgData name="Nguyen, Thai-Hang    SHS - Staff" userId="S::nguyent3@issaquah.wednet.edu::ce95ce14-583a-46ae-8dda-638e5f4db207" providerId="AD" clId="Web-{E889A617-D71B-4E5D-B700-3EC1A80E0136}" dt="2018-05-21T16:40:57.627" v="834"/>
          <ac:picMkLst>
            <pc:docMk/>
            <pc:sldMk cId="1865308182" sldId="266"/>
            <ac:picMk id="6" creationId="{0E318138-A038-4232-A092-582E789698D5}"/>
          </ac:picMkLst>
        </pc:picChg>
        <pc:cxnChg chg="add del">
          <ac:chgData name="Nguyen, Thai-Hang    SHS - Staff" userId="S::nguyent3@issaquah.wednet.edu::ce95ce14-583a-46ae-8dda-638e5f4db207" providerId="AD" clId="Web-{E889A617-D71B-4E5D-B700-3EC1A80E0136}" dt="2018-05-21T16:40:57.580" v="833"/>
          <ac:cxnSpMkLst>
            <pc:docMk/>
            <pc:sldMk cId="1865308182" sldId="266"/>
            <ac:cxnSpMk id="13" creationId="{99905336-A7CD-4C75-9E77-C704674F4047}"/>
          </ac:cxnSpMkLst>
        </pc:cxnChg>
      </pc:sldChg>
      <pc:sldChg chg="modSp del">
        <pc:chgData name="Nguyen, Thai-Hang    SHS - Staff" userId="S::nguyent3@issaquah.wednet.edu::ce95ce14-583a-46ae-8dda-638e5f4db207" providerId="AD" clId="Web-{E889A617-D71B-4E5D-B700-3EC1A80E0136}" dt="2018-05-21T16:41:05.783" v="835"/>
        <pc:sldMkLst>
          <pc:docMk/>
          <pc:sldMk cId="895301109" sldId="267"/>
        </pc:sldMkLst>
        <pc:spChg chg="mod">
          <ac:chgData name="Nguyen, Thai-Hang    SHS - Staff" userId="S::nguyent3@issaquah.wednet.edu::ce95ce14-583a-46ae-8dda-638e5f4db207" providerId="AD" clId="Web-{E889A617-D71B-4E5D-B700-3EC1A80E0136}" dt="2018-05-21T16:30:46.870" v="760" actId="20577"/>
          <ac:spMkLst>
            <pc:docMk/>
            <pc:sldMk cId="895301109" sldId="267"/>
            <ac:spMk id="3" creationId="{00000000-0000-0000-0000-000000000000}"/>
          </ac:spMkLst>
        </pc:spChg>
      </pc:sldChg>
      <pc:sldChg chg="del">
        <pc:chgData name="Nguyen, Thai-Hang    SHS - Staff" userId="S::nguyent3@issaquah.wednet.edu::ce95ce14-583a-46ae-8dda-638e5f4db207" providerId="AD" clId="Web-{E889A617-D71B-4E5D-B700-3EC1A80E0136}" dt="2018-05-21T16:41:08.846" v="836"/>
        <pc:sldMkLst>
          <pc:docMk/>
          <pc:sldMk cId="784737392" sldId="268"/>
        </pc:sldMkLst>
      </pc:sldChg>
    </pc:docChg>
  </pc:docChgLst>
  <pc:docChgLst>
    <pc:chgData name="Nguyen, Thai-Hang    SHS - Staff" userId="S::nguyent3@issaquah.wednet.edu::ce95ce14-583a-46ae-8dda-638e5f4db207" providerId="AD" clId="Web-{2CDAE81D-1701-4201-A8ED-27EFBA7C11E3}"/>
    <pc:docChg chg="addSld modSld">
      <pc:chgData name="Nguyen, Thai-Hang    SHS - Staff" userId="S::nguyent3@issaquah.wednet.edu::ce95ce14-583a-46ae-8dda-638e5f4db207" providerId="AD" clId="Web-{2CDAE81D-1701-4201-A8ED-27EFBA7C11E3}" dt="2018-05-29T19:08:17.388" v="124" actId="20577"/>
      <pc:docMkLst>
        <pc:docMk/>
      </pc:docMkLst>
      <pc:sldChg chg="modSp">
        <pc:chgData name="Nguyen, Thai-Hang    SHS - Staff" userId="S::nguyent3@issaquah.wednet.edu::ce95ce14-583a-46ae-8dda-638e5f4db207" providerId="AD" clId="Web-{2CDAE81D-1701-4201-A8ED-27EFBA7C11E3}" dt="2018-05-29T19:03:17.587" v="58" actId="20577"/>
        <pc:sldMkLst>
          <pc:docMk/>
          <pc:sldMk cId="1589104528" sldId="278"/>
        </pc:sldMkLst>
        <pc:spChg chg="mod">
          <ac:chgData name="Nguyen, Thai-Hang    SHS - Staff" userId="S::nguyent3@issaquah.wednet.edu::ce95ce14-583a-46ae-8dda-638e5f4db207" providerId="AD" clId="Web-{2CDAE81D-1701-4201-A8ED-27EFBA7C11E3}" dt="2018-05-29T19:03:17.587" v="58" actId="20577"/>
          <ac:spMkLst>
            <pc:docMk/>
            <pc:sldMk cId="1589104528" sldId="278"/>
            <ac:spMk id="3" creationId="{4FDEFA6D-8325-4268-9EA4-EEA6205FB68D}"/>
          </ac:spMkLst>
        </pc:spChg>
      </pc:sldChg>
      <pc:sldChg chg="modSp new">
        <pc:chgData name="Nguyen, Thai-Hang    SHS - Staff" userId="S::nguyent3@issaquah.wednet.edu::ce95ce14-583a-46ae-8dda-638e5f4db207" providerId="AD" clId="Web-{2CDAE81D-1701-4201-A8ED-27EFBA7C11E3}" dt="2018-05-29T19:04:04.041" v="122" actId="20577"/>
        <pc:sldMkLst>
          <pc:docMk/>
          <pc:sldMk cId="462463018" sldId="279"/>
        </pc:sldMkLst>
        <pc:spChg chg="mod">
          <ac:chgData name="Nguyen, Thai-Hang    SHS - Staff" userId="S::nguyent3@issaquah.wednet.edu::ce95ce14-583a-46ae-8dda-638e5f4db207" providerId="AD" clId="Web-{2CDAE81D-1701-4201-A8ED-27EFBA7C11E3}" dt="2018-05-29T19:03:26.368" v="75" actId="14100"/>
          <ac:spMkLst>
            <pc:docMk/>
            <pc:sldMk cId="462463018" sldId="279"/>
            <ac:spMk id="2" creationId="{D3EE8213-0D27-4948-85E9-7CBCAE7D4BE4}"/>
          </ac:spMkLst>
        </pc:spChg>
        <pc:spChg chg="mod">
          <ac:chgData name="Nguyen, Thai-Hang    SHS - Staff" userId="S::nguyent3@issaquah.wednet.edu::ce95ce14-583a-46ae-8dda-638e5f4db207" providerId="AD" clId="Web-{2CDAE81D-1701-4201-A8ED-27EFBA7C11E3}" dt="2018-05-29T19:04:04.041" v="122" actId="20577"/>
          <ac:spMkLst>
            <pc:docMk/>
            <pc:sldMk cId="462463018" sldId="279"/>
            <ac:spMk id="3" creationId="{AA3611E8-F59B-4347-8CB7-5C7962FB76BE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F78CBD52-B9C7-4FDD-BE51-19DEFADF79C4}"/>
    <pc:docChg chg="modSld">
      <pc:chgData name="Nguyen, Thai-Hang    SHS - Staff" userId="S::nguyent3@issaquah.wednet.edu::ce95ce14-583a-46ae-8dda-638e5f4db207" providerId="AD" clId="Web-{F78CBD52-B9C7-4FDD-BE51-19DEFADF79C4}" dt="2018-05-29T19:24:15.053" v="90" actId="20577"/>
      <pc:docMkLst>
        <pc:docMk/>
      </pc:docMkLst>
      <pc:sldChg chg="modSp">
        <pc:chgData name="Nguyen, Thai-Hang    SHS - Staff" userId="S::nguyent3@issaquah.wednet.edu::ce95ce14-583a-46ae-8dda-638e5f4db207" providerId="AD" clId="Web-{F78CBD52-B9C7-4FDD-BE51-19DEFADF79C4}" dt="2018-05-29T19:07:20.675" v="0" actId="20577"/>
        <pc:sldMkLst>
          <pc:docMk/>
          <pc:sldMk cId="1589104528" sldId="278"/>
        </pc:sldMkLst>
        <pc:spChg chg="mod">
          <ac:chgData name="Nguyen, Thai-Hang    SHS - Staff" userId="S::nguyent3@issaquah.wednet.edu::ce95ce14-583a-46ae-8dda-638e5f4db207" providerId="AD" clId="Web-{F78CBD52-B9C7-4FDD-BE51-19DEFADF79C4}" dt="2018-05-29T19:07:20.675" v="0" actId="20577"/>
          <ac:spMkLst>
            <pc:docMk/>
            <pc:sldMk cId="1589104528" sldId="278"/>
            <ac:spMk id="3" creationId="{4FDEFA6D-8325-4268-9EA4-EEA6205FB68D}"/>
          </ac:spMkLst>
        </pc:spChg>
      </pc:sldChg>
      <pc:sldChg chg="modSp">
        <pc:chgData name="Nguyen, Thai-Hang    SHS - Staff" userId="S::nguyent3@issaquah.wednet.edu::ce95ce14-583a-46ae-8dda-638e5f4db207" providerId="AD" clId="Web-{F78CBD52-B9C7-4FDD-BE51-19DEFADF79C4}" dt="2018-05-29T19:24:15.053" v="89" actId="20577"/>
        <pc:sldMkLst>
          <pc:docMk/>
          <pc:sldMk cId="462463018" sldId="279"/>
        </pc:sldMkLst>
        <pc:spChg chg="mod">
          <ac:chgData name="Nguyen, Thai-Hang    SHS - Staff" userId="S::nguyent3@issaquah.wednet.edu::ce95ce14-583a-46ae-8dda-638e5f4db207" providerId="AD" clId="Web-{F78CBD52-B9C7-4FDD-BE51-19DEFADF79C4}" dt="2018-05-29T19:08:53.426" v="71" actId="1076"/>
          <ac:spMkLst>
            <pc:docMk/>
            <pc:sldMk cId="462463018" sldId="279"/>
            <ac:spMk id="2" creationId="{D3EE8213-0D27-4948-85E9-7CBCAE7D4BE4}"/>
          </ac:spMkLst>
        </pc:spChg>
        <pc:spChg chg="mod">
          <ac:chgData name="Nguyen, Thai-Hang    SHS - Staff" userId="S::nguyent3@issaquah.wednet.edu::ce95ce14-583a-46ae-8dda-638e5f4db207" providerId="AD" clId="Web-{F78CBD52-B9C7-4FDD-BE51-19DEFADF79C4}" dt="2018-05-29T19:24:15.053" v="89" actId="20577"/>
          <ac:spMkLst>
            <pc:docMk/>
            <pc:sldMk cId="462463018" sldId="279"/>
            <ac:spMk id="3" creationId="{AA3611E8-F59B-4347-8CB7-5C7962FB76BE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948DB90E-2FC2-43CF-B320-C67862A29B2F}"/>
    <pc:docChg chg="addSld modSld">
      <pc:chgData name="Nguyen, Thai-Hang    SHS - Staff" userId="S::nguyent3@issaquah.wednet.edu::ce95ce14-583a-46ae-8dda-638e5f4db207" providerId="AD" clId="Web-{948DB90E-2FC2-43CF-B320-C67862A29B2F}" dt="2018-05-23T18:55:40.230" v="264" actId="20577"/>
      <pc:docMkLst>
        <pc:docMk/>
      </pc:docMkLst>
      <pc:sldChg chg="modSp new">
        <pc:chgData name="Nguyen, Thai-Hang    SHS - Staff" userId="S::nguyent3@issaquah.wednet.edu::ce95ce14-583a-46ae-8dda-638e5f4db207" providerId="AD" clId="Web-{948DB90E-2FC2-43CF-B320-C67862A29B2F}" dt="2018-05-23T18:33:40.504" v="31" actId="20577"/>
        <pc:sldMkLst>
          <pc:docMk/>
          <pc:sldMk cId="3497448283" sldId="275"/>
        </pc:sldMkLst>
        <pc:spChg chg="mod">
          <ac:chgData name="Nguyen, Thai-Hang    SHS - Staff" userId="S::nguyent3@issaquah.wednet.edu::ce95ce14-583a-46ae-8dda-638e5f4db207" providerId="AD" clId="Web-{948DB90E-2FC2-43CF-B320-C67862A29B2F}" dt="2018-05-23T18:23:24.371" v="7" actId="20577"/>
          <ac:spMkLst>
            <pc:docMk/>
            <pc:sldMk cId="3497448283" sldId="275"/>
            <ac:spMk id="2" creationId="{92C1209E-6096-4937-AC87-8D20140A892E}"/>
          </ac:spMkLst>
        </pc:spChg>
        <pc:spChg chg="mod">
          <ac:chgData name="Nguyen, Thai-Hang    SHS - Staff" userId="S::nguyent3@issaquah.wednet.edu::ce95ce14-583a-46ae-8dda-638e5f4db207" providerId="AD" clId="Web-{948DB90E-2FC2-43CF-B320-C67862A29B2F}" dt="2018-05-23T18:33:40.504" v="31" actId="20577"/>
          <ac:spMkLst>
            <pc:docMk/>
            <pc:sldMk cId="3497448283" sldId="275"/>
            <ac:spMk id="3" creationId="{63939F16-A0E5-4ACB-941B-4BE6F1267233}"/>
          </ac:spMkLst>
        </pc:spChg>
      </pc:sldChg>
      <pc:sldChg chg="modSp new">
        <pc:chgData name="Nguyen, Thai-Hang    SHS - Staff" userId="S::nguyent3@issaquah.wednet.edu::ce95ce14-583a-46ae-8dda-638e5f4db207" providerId="AD" clId="Web-{948DB90E-2FC2-43CF-B320-C67862A29B2F}" dt="2018-05-23T18:55:40.230" v="263" actId="20577"/>
        <pc:sldMkLst>
          <pc:docMk/>
          <pc:sldMk cId="3080217337" sldId="276"/>
        </pc:sldMkLst>
        <pc:spChg chg="mod">
          <ac:chgData name="Nguyen, Thai-Hang    SHS - Staff" userId="S::nguyent3@issaquah.wednet.edu::ce95ce14-583a-46ae-8dda-638e5f4db207" providerId="AD" clId="Web-{948DB90E-2FC2-43CF-B320-C67862A29B2F}" dt="2018-05-23T18:39:39.003" v="217" actId="20577"/>
          <ac:spMkLst>
            <pc:docMk/>
            <pc:sldMk cId="3080217337" sldId="276"/>
            <ac:spMk id="2" creationId="{9636E21F-702A-47B8-AB30-2C2F9B20EA4A}"/>
          </ac:spMkLst>
        </pc:spChg>
        <pc:spChg chg="mod">
          <ac:chgData name="Nguyen, Thai-Hang    SHS - Staff" userId="S::nguyent3@issaquah.wednet.edu::ce95ce14-583a-46ae-8dda-638e5f4db207" providerId="AD" clId="Web-{948DB90E-2FC2-43CF-B320-C67862A29B2F}" dt="2018-05-23T18:55:40.230" v="263" actId="20577"/>
          <ac:spMkLst>
            <pc:docMk/>
            <pc:sldMk cId="3080217337" sldId="276"/>
            <ac:spMk id="3" creationId="{A07CBBFD-655E-4D76-A487-5307502DB727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DB26BD7E-568D-475A-AF56-561D0003404F}"/>
    <pc:docChg chg="addSld modSld sldOrd">
      <pc:chgData name="Nguyen, Thai-Hang    SHS - Staff" userId="S::nguyent3@issaquah.wednet.edu::ce95ce14-583a-46ae-8dda-638e5f4db207" providerId="AD" clId="Web-{DB26BD7E-568D-475A-AF56-561D0003404F}" dt="2018-06-07T17:05:34.604" v="238" actId="1076"/>
      <pc:docMkLst>
        <pc:docMk/>
      </pc:docMkLst>
      <pc:sldChg chg="modSp add ord replId">
        <pc:chgData name="Nguyen, Thai-Hang    SHS - Staff" userId="S::nguyent3@issaquah.wednet.edu::ce95ce14-583a-46ae-8dda-638e5f4db207" providerId="AD" clId="Web-{DB26BD7E-568D-475A-AF56-561D0003404F}" dt="2018-06-07T16:52:05.578" v="94" actId="20577"/>
        <pc:sldMkLst>
          <pc:docMk/>
          <pc:sldMk cId="600959964" sldId="313"/>
        </pc:sldMkLst>
        <pc:spChg chg="mod">
          <ac:chgData name="Nguyen, Thai-Hang    SHS - Staff" userId="S::nguyent3@issaquah.wednet.edu::ce95ce14-583a-46ae-8dda-638e5f4db207" providerId="AD" clId="Web-{DB26BD7E-568D-475A-AF56-561D0003404F}" dt="2018-06-07T16:49:11.683" v="6" actId="20577"/>
          <ac:spMkLst>
            <pc:docMk/>
            <pc:sldMk cId="600959964" sldId="313"/>
            <ac:spMk id="2" creationId="{7A3B3C48-8C71-40C2-9323-0576E16ACA3A}"/>
          </ac:spMkLst>
        </pc:spChg>
        <pc:spChg chg="mod">
          <ac:chgData name="Nguyen, Thai-Hang    SHS - Staff" userId="S::nguyent3@issaquah.wednet.edu::ce95ce14-583a-46ae-8dda-638e5f4db207" providerId="AD" clId="Web-{DB26BD7E-568D-475A-AF56-561D0003404F}" dt="2018-06-07T16:52:05.578" v="94" actId="20577"/>
          <ac:spMkLst>
            <pc:docMk/>
            <pc:sldMk cId="600959964" sldId="313"/>
            <ac:spMk id="3" creationId="{BB52A8BA-ECE3-444C-89B0-AC828ED9298A}"/>
          </ac:spMkLst>
        </pc:spChg>
      </pc:sldChg>
      <pc:sldChg chg="addSp delSp modSp new mod setBg setClrOvrMap">
        <pc:chgData name="Nguyen, Thai-Hang    SHS - Staff" userId="S::nguyent3@issaquah.wednet.edu::ce95ce14-583a-46ae-8dda-638e5f4db207" providerId="AD" clId="Web-{DB26BD7E-568D-475A-AF56-561D0003404F}" dt="2018-06-07T17:05:34.604" v="238" actId="1076"/>
        <pc:sldMkLst>
          <pc:docMk/>
          <pc:sldMk cId="2838509378" sldId="314"/>
        </pc:sldMkLst>
        <pc:spChg chg="mod ord">
          <ac:chgData name="Nguyen, Thai-Hang    SHS - Staff" userId="S::nguyent3@issaquah.wednet.edu::ce95ce14-583a-46ae-8dda-638e5f4db207" providerId="AD" clId="Web-{DB26BD7E-568D-475A-AF56-561D0003404F}" dt="2018-06-07T17:00:32.235" v="126" actId="20577"/>
          <ac:spMkLst>
            <pc:docMk/>
            <pc:sldMk cId="2838509378" sldId="314"/>
            <ac:spMk id="2" creationId="{DB8F54A0-91B9-4DF0-9217-CB824FD6C773}"/>
          </ac:spMkLst>
        </pc:spChg>
        <pc:spChg chg="del">
          <ac:chgData name="Nguyen, Thai-Hang    SHS - Staff" userId="S::nguyent3@issaquah.wednet.edu::ce95ce14-583a-46ae-8dda-638e5f4db207" providerId="AD" clId="Web-{DB26BD7E-568D-475A-AF56-561D0003404F}" dt="2018-06-07T16:52:39.251" v="106"/>
          <ac:spMkLst>
            <pc:docMk/>
            <pc:sldMk cId="2838509378" sldId="314"/>
            <ac:spMk id="3" creationId="{0AC54AB8-FEB6-48ED-9050-034BE2AD22C5}"/>
          </ac:spMkLst>
        </pc:spChg>
        <pc:spChg chg="add del mod">
          <ac:chgData name="Nguyen, Thai-Hang    SHS - Staff" userId="S::nguyent3@issaquah.wednet.edu::ce95ce14-583a-46ae-8dda-638e5f4db207" providerId="AD" clId="Web-{DB26BD7E-568D-475A-AF56-561D0003404F}" dt="2018-06-07T16:52:19.235" v="105"/>
          <ac:spMkLst>
            <pc:docMk/>
            <pc:sldMk cId="2838509378" sldId="314"/>
            <ac:spMk id="4" creationId="{B760AB42-1D84-43E1-A745-EB1C65885ABA}"/>
          </ac:spMkLst>
        </pc:spChg>
        <pc:spChg chg="add mod">
          <ac:chgData name="Nguyen, Thai-Hang    SHS - Staff" userId="S::nguyent3@issaquah.wednet.edu::ce95ce14-583a-46ae-8dda-638e5f4db207" providerId="AD" clId="Web-{DB26BD7E-568D-475A-AF56-561D0003404F}" dt="2018-06-07T17:05:31.135" v="236" actId="14100"/>
          <ac:spMkLst>
            <pc:docMk/>
            <pc:sldMk cId="2838509378" sldId="314"/>
            <ac:spMk id="9" creationId="{198A3A31-5380-4A30-AE53-5AB923366868}"/>
          </ac:spMkLst>
        </pc:spChg>
        <pc:spChg chg="add del">
          <ac:chgData name="Nguyen, Thai-Hang    SHS - Staff" userId="S::nguyent3@issaquah.wednet.edu::ce95ce14-583a-46ae-8dda-638e5f4db207" providerId="AD" clId="Web-{DB26BD7E-568D-475A-AF56-561D0003404F}" dt="2018-06-07T17:00:24.578" v="114"/>
          <ac:spMkLst>
            <pc:docMk/>
            <pc:sldMk cId="2838509378" sldId="314"/>
            <ac:spMk id="10" creationId="{B9951BD9-0868-4CDB-ACD6-9C4209B5E412}"/>
          </ac:spMkLst>
        </pc:spChg>
        <pc:picChg chg="add mod">
          <ac:chgData name="Nguyen, Thai-Hang    SHS - Staff" userId="S::nguyent3@issaquah.wednet.edu::ce95ce14-583a-46ae-8dda-638e5f4db207" providerId="AD" clId="Web-{DB26BD7E-568D-475A-AF56-561D0003404F}" dt="2018-06-07T17:05:34.604" v="238" actId="1076"/>
          <ac:picMkLst>
            <pc:docMk/>
            <pc:sldMk cId="2838509378" sldId="314"/>
            <ac:picMk id="5" creationId="{7E9B49CD-BA62-4171-9C67-38327D7D8D4C}"/>
          </ac:picMkLst>
        </pc:picChg>
        <pc:picChg chg="add del mod">
          <ac:chgData name="Nguyen, Thai-Hang    SHS - Staff" userId="S::nguyent3@issaquah.wednet.edu::ce95ce14-583a-46ae-8dda-638e5f4db207" providerId="AD" clId="Web-{DB26BD7E-568D-475A-AF56-561D0003404F}" dt="2018-06-07T16:54:04.207" v="110"/>
          <ac:picMkLst>
            <pc:docMk/>
            <pc:sldMk cId="2838509378" sldId="314"/>
            <ac:picMk id="7" creationId="{45CCF263-444C-4A39-AB98-C7AFD8E5C029}"/>
          </ac:picMkLst>
        </pc:picChg>
        <pc:picChg chg="add">
          <ac:chgData name="Nguyen, Thai-Hang    SHS - Staff" userId="S::nguyent3@issaquah.wednet.edu::ce95ce14-583a-46ae-8dda-638e5f4db207" providerId="AD" clId="Web-{DB26BD7E-568D-475A-AF56-561D0003404F}" dt="2018-06-07T17:00:24.641" v="115"/>
          <ac:picMkLst>
            <pc:docMk/>
            <pc:sldMk cId="2838509378" sldId="314"/>
            <ac:picMk id="8" creationId="{F488859D-1571-4F39-B01C-FAA47590C345}"/>
          </ac:picMkLst>
        </pc:picChg>
        <pc:picChg chg="add del mod ord">
          <ac:chgData name="Nguyen, Thai-Hang    SHS - Staff" userId="S::nguyent3@issaquah.wednet.edu::ce95ce14-583a-46ae-8dda-638e5f4db207" providerId="AD" clId="Web-{DB26BD7E-568D-475A-AF56-561D0003404F}" dt="2018-06-07T17:00:24.641" v="115"/>
          <ac:picMkLst>
            <pc:docMk/>
            <pc:sldMk cId="2838509378" sldId="314"/>
            <ac:picMk id="10" creationId="{F488859D-1571-4F39-B01C-FAA47590C345}"/>
          </ac:picMkLst>
        </pc:picChg>
      </pc:sldChg>
    </pc:docChg>
  </pc:docChgLst>
  <pc:docChgLst>
    <pc:chgData name="Nguyen, Thai-Hang    SHS - Staff" userId="S::nguyent3@issaquah.wednet.edu::ce95ce14-583a-46ae-8dda-638e5f4db207" providerId="AD" clId="Web-{41541094-D6B8-4194-A4DD-784F0CFEB6E3}"/>
    <pc:docChg chg="addSld modSld">
      <pc:chgData name="Nguyen, Thai-Hang    SHS - Staff" userId="S::nguyent3@issaquah.wednet.edu::ce95ce14-583a-46ae-8dda-638e5f4db207" providerId="AD" clId="Web-{41541094-D6B8-4194-A4DD-784F0CFEB6E3}" dt="2018-05-24T19:07:46.206" v="52" actId="20577"/>
      <pc:docMkLst>
        <pc:docMk/>
      </pc:docMkLst>
      <pc:sldChg chg="modSp new">
        <pc:chgData name="Nguyen, Thai-Hang    SHS - Staff" userId="S::nguyent3@issaquah.wednet.edu::ce95ce14-583a-46ae-8dda-638e5f4db207" providerId="AD" clId="Web-{41541094-D6B8-4194-A4DD-784F0CFEB6E3}" dt="2018-05-24T19:07:46.206" v="51" actId="20577"/>
        <pc:sldMkLst>
          <pc:docMk/>
          <pc:sldMk cId="3479260413" sldId="277"/>
        </pc:sldMkLst>
        <pc:spChg chg="mod">
          <ac:chgData name="Nguyen, Thai-Hang    SHS - Staff" userId="S::nguyent3@issaquah.wednet.edu::ce95ce14-583a-46ae-8dda-638e5f4db207" providerId="AD" clId="Web-{41541094-D6B8-4194-A4DD-784F0CFEB6E3}" dt="2018-05-24T18:52:22.962" v="22" actId="20577"/>
          <ac:spMkLst>
            <pc:docMk/>
            <pc:sldMk cId="3479260413" sldId="277"/>
            <ac:spMk id="2" creationId="{9AC697D4-4BE6-43DE-873D-25C132A3256E}"/>
          </ac:spMkLst>
        </pc:spChg>
        <pc:spChg chg="mod">
          <ac:chgData name="Nguyen, Thai-Hang    SHS - Staff" userId="S::nguyent3@issaquah.wednet.edu::ce95ce14-583a-46ae-8dda-638e5f4db207" providerId="AD" clId="Web-{41541094-D6B8-4194-A4DD-784F0CFEB6E3}" dt="2018-05-24T19:07:46.206" v="51" actId="20577"/>
          <ac:spMkLst>
            <pc:docMk/>
            <pc:sldMk cId="3479260413" sldId="277"/>
            <ac:spMk id="3" creationId="{B87E2CFF-767D-40D6-9341-00F63F1874C3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5181A5A1-F181-407E-816B-90A883A958CD}"/>
    <pc:docChg chg="addSld modSld">
      <pc:chgData name="Nguyen, Thai-Hang    SHS - Staff" userId="S::nguyent3@issaquah.wednet.edu::ce95ce14-583a-46ae-8dda-638e5f4db207" providerId="AD" clId="Web-{5181A5A1-F181-407E-816B-90A883A958CD}" dt="2018-05-30T18:39:22.383" v="150" actId="20577"/>
      <pc:docMkLst>
        <pc:docMk/>
      </pc:docMkLst>
      <pc:sldChg chg="modSp new">
        <pc:chgData name="Nguyen, Thai-Hang    SHS - Staff" userId="S::nguyent3@issaquah.wednet.edu::ce95ce14-583a-46ae-8dda-638e5f4db207" providerId="AD" clId="Web-{5181A5A1-F181-407E-816B-90A883A958CD}" dt="2018-05-30T18:39:22.383" v="149" actId="20577"/>
        <pc:sldMkLst>
          <pc:docMk/>
          <pc:sldMk cId="2953411825" sldId="280"/>
        </pc:sldMkLst>
        <pc:spChg chg="mod">
          <ac:chgData name="Nguyen, Thai-Hang    SHS - Staff" userId="S::nguyent3@issaquah.wednet.edu::ce95ce14-583a-46ae-8dda-638e5f4db207" providerId="AD" clId="Web-{5181A5A1-F181-407E-816B-90A883A958CD}" dt="2018-05-30T18:21:46.273" v="18" actId="20577"/>
          <ac:spMkLst>
            <pc:docMk/>
            <pc:sldMk cId="2953411825" sldId="280"/>
            <ac:spMk id="2" creationId="{250701C8-750F-46E8-94A3-C52957F15628}"/>
          </ac:spMkLst>
        </pc:spChg>
        <pc:spChg chg="mod">
          <ac:chgData name="Nguyen, Thai-Hang    SHS - Staff" userId="S::nguyent3@issaquah.wednet.edu::ce95ce14-583a-46ae-8dda-638e5f4db207" providerId="AD" clId="Web-{5181A5A1-F181-407E-816B-90A883A958CD}" dt="2018-05-30T18:39:22.383" v="149" actId="20577"/>
          <ac:spMkLst>
            <pc:docMk/>
            <pc:sldMk cId="2953411825" sldId="280"/>
            <ac:spMk id="3" creationId="{938F9BC0-C7CA-4FA6-AC53-FE3436718F0A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1EA9A123-6311-417B-A757-C83967D7AF27}"/>
    <pc:docChg chg="addSld modSld">
      <pc:chgData name="Nguyen, Thai-Hang    SHS - Staff" userId="S::nguyent3@issaquah.wednet.edu::ce95ce14-583a-46ae-8dda-638e5f4db207" providerId="AD" clId="Web-{1EA9A123-6311-417B-A757-C83967D7AF27}" dt="2018-05-29T18:31:56.371" v="109" actId="20577"/>
      <pc:docMkLst>
        <pc:docMk/>
      </pc:docMkLst>
      <pc:sldChg chg="modSp new">
        <pc:chgData name="Nguyen, Thai-Hang    SHS - Staff" userId="S::nguyent3@issaquah.wednet.edu::ce95ce14-583a-46ae-8dda-638e5f4db207" providerId="AD" clId="Web-{1EA9A123-6311-417B-A757-C83967D7AF27}" dt="2018-05-29T18:24:15.121" v="106" actId="20577"/>
        <pc:sldMkLst>
          <pc:docMk/>
          <pc:sldMk cId="1589104528" sldId="278"/>
        </pc:sldMkLst>
        <pc:spChg chg="mod">
          <ac:chgData name="Nguyen, Thai-Hang    SHS - Staff" userId="S::nguyent3@issaquah.wednet.edu::ce95ce14-583a-46ae-8dda-638e5f4db207" providerId="AD" clId="Web-{1EA9A123-6311-417B-A757-C83967D7AF27}" dt="2018-05-29T18:24:15.121" v="106" actId="20577"/>
          <ac:spMkLst>
            <pc:docMk/>
            <pc:sldMk cId="1589104528" sldId="278"/>
            <ac:spMk id="2" creationId="{3A9A2C5C-417E-4101-8C83-682B0071639C}"/>
          </ac:spMkLst>
        </pc:spChg>
        <pc:spChg chg="mod">
          <ac:chgData name="Nguyen, Thai-Hang    SHS - Staff" userId="S::nguyent3@issaquah.wednet.edu::ce95ce14-583a-46ae-8dda-638e5f4db207" providerId="AD" clId="Web-{1EA9A123-6311-417B-A757-C83967D7AF27}" dt="2018-05-29T18:24:12.386" v="101" actId="20577"/>
          <ac:spMkLst>
            <pc:docMk/>
            <pc:sldMk cId="1589104528" sldId="278"/>
            <ac:spMk id="3" creationId="{4FDEFA6D-8325-4268-9EA4-EEA6205FB68D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BE676BB1-1623-47B5-8A46-943F601F1453}"/>
    <pc:docChg chg="modSld">
      <pc:chgData name="Nguyen, Thai-Hang    SHS - Staff" userId="S::nguyent3@issaquah.wednet.edu::ce95ce14-583a-46ae-8dda-638e5f4db207" providerId="AD" clId="Web-{BE676BB1-1623-47B5-8A46-943F601F1453}" dt="2018-05-21T18:27:44.451" v="21" actId="20577"/>
      <pc:docMkLst>
        <pc:docMk/>
      </pc:docMkLst>
      <pc:sldChg chg="modSp">
        <pc:chgData name="Nguyen, Thai-Hang    SHS - Staff" userId="S::nguyent3@issaquah.wednet.edu::ce95ce14-583a-46ae-8dda-638e5f4db207" providerId="AD" clId="Web-{BE676BB1-1623-47B5-8A46-943F601F1453}" dt="2018-05-21T18:25:16.165" v="18" actId="20577"/>
        <pc:sldMkLst>
          <pc:docMk/>
          <pc:sldMk cId="578659551" sldId="259"/>
        </pc:sldMkLst>
        <pc:spChg chg="mod">
          <ac:chgData name="Nguyen, Thai-Hang    SHS - Staff" userId="S::nguyent3@issaquah.wednet.edu::ce95ce14-583a-46ae-8dda-638e5f4db207" providerId="AD" clId="Web-{BE676BB1-1623-47B5-8A46-943F601F1453}" dt="2018-05-21T18:25:16.165" v="18" actId="20577"/>
          <ac:spMkLst>
            <pc:docMk/>
            <pc:sldMk cId="578659551" sldId="259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BE676BB1-1623-47B5-8A46-943F601F1453}" dt="2018-05-21T18:24:52.054" v="15" actId="1076"/>
        <pc:sldMkLst>
          <pc:docMk/>
          <pc:sldMk cId="954827273" sldId="264"/>
        </pc:sldMkLst>
        <pc:spChg chg="mod">
          <ac:chgData name="Nguyen, Thai-Hang    SHS - Staff" userId="S::nguyent3@issaquah.wednet.edu::ce95ce14-583a-46ae-8dda-638e5f4db207" providerId="AD" clId="Web-{BE676BB1-1623-47B5-8A46-943F601F1453}" dt="2018-05-21T18:24:52.039" v="14" actId="1076"/>
          <ac:spMkLst>
            <pc:docMk/>
            <pc:sldMk cId="954827273" sldId="264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BE676BB1-1623-47B5-8A46-943F601F1453}" dt="2018-05-21T18:24:52.054" v="15" actId="1076"/>
          <ac:spMkLst>
            <pc:docMk/>
            <pc:sldMk cId="954827273" sldId="264"/>
            <ac:spMk id="3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BE676BB1-1623-47B5-8A46-943F601F1453}" dt="2018-05-21T18:24:11.912" v="2" actId="20577"/>
        <pc:sldMkLst>
          <pc:docMk/>
          <pc:sldMk cId="1865308182" sldId="266"/>
        </pc:sldMkLst>
        <pc:spChg chg="mod">
          <ac:chgData name="Nguyen, Thai-Hang    SHS - Staff" userId="S::nguyent3@issaquah.wednet.edu::ce95ce14-583a-46ae-8dda-638e5f4db207" providerId="AD" clId="Web-{BE676BB1-1623-47B5-8A46-943F601F1453}" dt="2018-05-21T18:24:11.912" v="2" actId="20577"/>
          <ac:spMkLst>
            <pc:docMk/>
            <pc:sldMk cId="1865308182" sldId="266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BE676BB1-1623-47B5-8A46-943F601F1453}" dt="2018-05-21T18:27:44.451" v="21" actId="20577"/>
        <pc:sldMkLst>
          <pc:docMk/>
          <pc:sldMk cId="3822328652" sldId="270"/>
        </pc:sldMkLst>
        <pc:spChg chg="mod">
          <ac:chgData name="Nguyen, Thai-Hang    SHS - Staff" userId="S::nguyent3@issaquah.wednet.edu::ce95ce14-583a-46ae-8dda-638e5f4db207" providerId="AD" clId="Web-{BE676BB1-1623-47B5-8A46-943F601F1453}" dt="2018-05-21T18:27:44.451" v="21" actId="20577"/>
          <ac:spMkLst>
            <pc:docMk/>
            <pc:sldMk cId="3822328652" sldId="270"/>
            <ac:spMk id="2" creationId="{00000000-0000-0000-0000-000000000000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129C2829-F6C2-4360-A68D-0EBCE28FEAFC}"/>
    <pc:docChg chg="delSld modSld">
      <pc:chgData name="Nguyen, Thai-Hang    SHS - Staff" userId="S::nguyent3@issaquah.wednet.edu::ce95ce14-583a-46ae-8dda-638e5f4db207" providerId="AD" clId="Web-{129C2829-F6C2-4360-A68D-0EBCE28FEAFC}" dt="2018-05-23T19:06:03.140" v="6"/>
      <pc:docMkLst>
        <pc:docMk/>
      </pc:docMkLst>
      <pc:sldChg chg="del">
        <pc:chgData name="Nguyen, Thai-Hang    SHS - Staff" userId="S::nguyent3@issaquah.wednet.edu::ce95ce14-583a-46ae-8dda-638e5f4db207" providerId="AD" clId="Web-{129C2829-F6C2-4360-A68D-0EBCE28FEAFC}" dt="2018-05-23T19:06:03.140" v="6"/>
        <pc:sldMkLst>
          <pc:docMk/>
          <pc:sldMk cId="358043851" sldId="274"/>
        </pc:sldMkLst>
      </pc:sldChg>
      <pc:sldChg chg="modSp">
        <pc:chgData name="Nguyen, Thai-Hang    SHS - Staff" userId="S::nguyent3@issaquah.wednet.edu::ce95ce14-583a-46ae-8dda-638e5f4db207" providerId="AD" clId="Web-{129C2829-F6C2-4360-A68D-0EBCE28FEAFC}" dt="2018-05-23T19:06:01.546" v="4" actId="20577"/>
        <pc:sldMkLst>
          <pc:docMk/>
          <pc:sldMk cId="3080217337" sldId="276"/>
        </pc:sldMkLst>
        <pc:spChg chg="mod">
          <ac:chgData name="Nguyen, Thai-Hang    SHS - Staff" userId="S::nguyent3@issaquah.wednet.edu::ce95ce14-583a-46ae-8dda-638e5f4db207" providerId="AD" clId="Web-{129C2829-F6C2-4360-A68D-0EBCE28FEAFC}" dt="2018-05-23T19:06:01.546" v="4" actId="20577"/>
          <ac:spMkLst>
            <pc:docMk/>
            <pc:sldMk cId="3080217337" sldId="276"/>
            <ac:spMk id="3" creationId="{A07CBBFD-655E-4D76-A487-5307502DB727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EFA48BFB-612D-4111-B960-8949F0BA3A22}"/>
    <pc:docChg chg="modSld">
      <pc:chgData name="Nguyen, Thai-Hang    SHS - Staff" userId="S::nguyent3@issaquah.wednet.edu::ce95ce14-583a-46ae-8dda-638e5f4db207" providerId="AD" clId="Web-{EFA48BFB-612D-4111-B960-8949F0BA3A22}" dt="2018-05-24T19:08:12.881" v="62" actId="20577"/>
      <pc:docMkLst>
        <pc:docMk/>
      </pc:docMkLst>
      <pc:sldChg chg="modSp">
        <pc:chgData name="Nguyen, Thai-Hang    SHS - Staff" userId="S::nguyent3@issaquah.wednet.edu::ce95ce14-583a-46ae-8dda-638e5f4db207" providerId="AD" clId="Web-{EFA48BFB-612D-4111-B960-8949F0BA3A22}" dt="2018-05-24T19:08:12.881" v="61" actId="20577"/>
        <pc:sldMkLst>
          <pc:docMk/>
          <pc:sldMk cId="3479260413" sldId="277"/>
        </pc:sldMkLst>
        <pc:spChg chg="mod">
          <ac:chgData name="Nguyen, Thai-Hang    SHS - Staff" userId="S::nguyent3@issaquah.wednet.edu::ce95ce14-583a-46ae-8dda-638e5f4db207" providerId="AD" clId="Web-{EFA48BFB-612D-4111-B960-8949F0BA3A22}" dt="2018-05-24T19:06:44.941" v="45" actId="20577"/>
          <ac:spMkLst>
            <pc:docMk/>
            <pc:sldMk cId="3479260413" sldId="277"/>
            <ac:spMk id="2" creationId="{9AC697D4-4BE6-43DE-873D-25C132A3256E}"/>
          </ac:spMkLst>
        </pc:spChg>
        <pc:spChg chg="mod">
          <ac:chgData name="Nguyen, Thai-Hang    SHS - Staff" userId="S::nguyent3@issaquah.wednet.edu::ce95ce14-583a-46ae-8dda-638e5f4db207" providerId="AD" clId="Web-{EFA48BFB-612D-4111-B960-8949F0BA3A22}" dt="2018-05-24T19:08:12.881" v="61" actId="20577"/>
          <ac:spMkLst>
            <pc:docMk/>
            <pc:sldMk cId="3479260413" sldId="277"/>
            <ac:spMk id="3" creationId="{B87E2CFF-767D-40D6-9341-00F63F1874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6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0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1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1B6F-40BA-48F0-A567-B7C8A974736A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2ECF-E162-40E0-8A63-51DB83B0D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7762" cy="1460500"/>
          </a:xfrm>
        </p:spPr>
        <p:txBody>
          <a:bodyPr/>
          <a:lstStyle/>
          <a:p>
            <a:r>
              <a:rPr lang="en-US"/>
              <a:t>Map of all the languages of India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0947" cy="45579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/>
          </a:p>
          <a:p>
            <a:r>
              <a:rPr lang="en-US" sz="3200"/>
              <a:t>What can we infer about Indian civilization?</a:t>
            </a:r>
          </a:p>
          <a:p>
            <a:endParaRPr lang="en-US" sz="3200"/>
          </a:p>
          <a:p>
            <a:r>
              <a:rPr lang="en-US" sz="3200"/>
              <a:t>Compared to Chinese civilizations? </a:t>
            </a:r>
          </a:p>
        </p:txBody>
      </p:sp>
      <p:pic>
        <p:nvPicPr>
          <p:cNvPr id="1026" name="Picture 2" descr="Image result for india language m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285" y="75307"/>
            <a:ext cx="5482390" cy="64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3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20A4A20-04D7-49EB-A06F-60A9A7577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551" y="2946882"/>
            <a:ext cx="4042410" cy="3153079"/>
          </a:xfrm>
          <a:prstGeom prst="rect">
            <a:avLst/>
          </a:prstGeom>
        </p:spPr>
      </p:pic>
      <p:pic>
        <p:nvPicPr>
          <p:cNvPr id="6" name="Picture 6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0E318138-A038-4232-A092-582E789698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59" y="306909"/>
            <a:ext cx="4028193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/>
              <a:t>The British Raj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600"/>
              <a:t>1800 AD</a:t>
            </a:r>
          </a:p>
          <a:p>
            <a:r>
              <a:rPr lang="en-US" sz="3600">
                <a:cs typeface="Calibri"/>
              </a:rPr>
              <a:t>British imperialism </a:t>
            </a:r>
          </a:p>
          <a:p>
            <a:pPr lvl="1"/>
            <a:r>
              <a:rPr lang="en-US" sz="3200">
                <a:cs typeface="Calibri"/>
              </a:rPr>
              <a:t>Prohibition of Sati</a:t>
            </a:r>
          </a:p>
          <a:p>
            <a:r>
              <a:rPr lang="en-US" sz="3600">
                <a:cs typeface="Calibri"/>
              </a:rPr>
              <a:t>First Indian War of Independence</a:t>
            </a:r>
          </a:p>
          <a:p>
            <a:r>
              <a:rPr lang="en-US" sz="3600">
                <a:cs typeface="Calibri"/>
              </a:rPr>
              <a:t>Indian National Congress is formed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30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562" y="495007"/>
            <a:ext cx="10055781" cy="929301"/>
          </a:xfrm>
        </p:spPr>
        <p:txBody>
          <a:bodyPr/>
          <a:lstStyle/>
          <a:p>
            <a:pPr algn="r"/>
            <a:r>
              <a:rPr lang="en-US" b="1"/>
              <a:t>Politically – late 18</a:t>
            </a:r>
            <a:r>
              <a:rPr lang="en-US" b="1" baseline="30000"/>
              <a:t>th</a:t>
            </a:r>
            <a:r>
              <a:rPr lang="en-US" b="1"/>
              <a:t> century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361" y="3706045"/>
            <a:ext cx="6607277" cy="306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cs typeface="Calibri"/>
              </a:rPr>
              <a:t>Mughal Empire</a:t>
            </a:r>
          </a:p>
          <a:p>
            <a:r>
              <a:rPr lang="en-US" sz="4400">
                <a:cs typeface="Calibri"/>
              </a:rPr>
              <a:t>British East India Company</a:t>
            </a:r>
          </a:p>
        </p:txBody>
      </p:sp>
      <p:pic>
        <p:nvPicPr>
          <p:cNvPr id="6" name="Picture 2" descr="http://www.victorianweb.org/history/empire/india/east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95" y="1711629"/>
            <a:ext cx="3013987" cy="210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ughal e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2" y="280219"/>
            <a:ext cx="4880992" cy="64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41" y="365125"/>
            <a:ext cx="10951464" cy="1325563"/>
          </a:xfrm>
        </p:spPr>
        <p:txBody>
          <a:bodyPr>
            <a:normAutofit/>
          </a:bodyPr>
          <a:lstStyle/>
          <a:p>
            <a:r>
              <a:rPr lang="en-US" b="1"/>
              <a:t>Political/Military-late 18</a:t>
            </a:r>
            <a:r>
              <a:rPr lang="en-US" b="1" baseline="30000"/>
              <a:t>th</a:t>
            </a:r>
            <a:r>
              <a:rPr lang="en-US" b="1"/>
              <a:t> century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83" y="1698250"/>
            <a:ext cx="10055781" cy="46214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/>
              <a:t>Mughal Empire is decentralized/weak</a:t>
            </a:r>
            <a:endParaRPr lang="en-US" sz="3600" b="1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/>
              <a:t>Divided into separate principalities (Nawabs)</a:t>
            </a:r>
            <a:endParaRPr lang="en-US" sz="32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/>
              <a:t>Nawabs cooperate w/Europeans</a:t>
            </a:r>
            <a:endParaRPr lang="en-US" sz="32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32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/>
              <a:t>British East Indian Company control of India grows</a:t>
            </a:r>
            <a:endParaRPr lang="en-US" sz="3600" b="1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/>
              <a:t>Battle of Plassey-French driven out of Bengal</a:t>
            </a:r>
            <a:endParaRPr lang="en-US" sz="32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/>
              <a:t>Capitalize divisions w/in Mughal empire</a:t>
            </a:r>
            <a:endParaRPr lang="en-US" sz="32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/>
              <a:t>Captures Delhi in 1857 (capital of Mughal Empire) </a:t>
            </a:r>
            <a:endParaRPr lang="en-US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83" y="286605"/>
            <a:ext cx="10055781" cy="877140"/>
          </a:xfrm>
        </p:spPr>
        <p:txBody>
          <a:bodyPr/>
          <a:lstStyle/>
          <a:p>
            <a:r>
              <a:rPr lang="en-US" b="1"/>
              <a:t>Economically… late 18</a:t>
            </a:r>
            <a:r>
              <a:rPr lang="en-US" b="1" baseline="30000"/>
              <a:t>th</a:t>
            </a:r>
            <a:r>
              <a:rPr lang="en-US" b="1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3272" y="432776"/>
            <a:ext cx="2381459" cy="24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victorianweb.org/history/empire/india/east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3" y="1323556"/>
            <a:ext cx="2672496" cy="18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-gatherings-antique-vintage.net/store/images/uploads/fabrics/earlymaroonfabir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49" y="3288891"/>
            <a:ext cx="3188176" cy="23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iki.leeds.ac.uk/images/1/15/Graph_of_Indian_Cotton_Expor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/>
          <a:stretch/>
        </p:blipFill>
        <p:spPr bwMode="auto">
          <a:xfrm>
            <a:off x="5847326" y="1059676"/>
            <a:ext cx="2898859" cy="56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iki.leeds.ac.uk/images/1/15/Graph_of_Indian_Cotton_Expor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0041" y="1059676"/>
            <a:ext cx="3065328" cy="56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Economics &amp;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38200" y="1591056"/>
            <a:ext cx="6248400" cy="45859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Trade with Europeans (including French)</a:t>
            </a:r>
            <a:endParaRPr lang="en-US" sz="3200">
              <a:cs typeface="Calibri"/>
            </a:endParaRPr>
          </a:p>
          <a:p>
            <a:r>
              <a:rPr lang="en-US" sz="3200"/>
              <a:t>Cotton textiles major export</a:t>
            </a:r>
            <a:endParaRPr lang="en-US" sz="3200">
              <a:cs typeface="Calibri"/>
            </a:endParaRPr>
          </a:p>
          <a:p>
            <a:r>
              <a:rPr lang="en-US" sz="3200"/>
              <a:t>Textile weavers are known throughout the world</a:t>
            </a:r>
            <a:endParaRPr lang="en-US" sz="3200">
              <a:cs typeface="Calibri"/>
            </a:endParaRPr>
          </a:p>
          <a:p>
            <a:r>
              <a:rPr lang="en-US" sz="3200"/>
              <a:t>Non-industrialized</a:t>
            </a:r>
            <a:endParaRPr lang="en-US" sz="3200">
              <a:cs typeface="Calibri"/>
            </a:endParaRPr>
          </a:p>
          <a:p>
            <a:r>
              <a:rPr lang="en-US" sz="3200"/>
              <a:t>No Railroads</a:t>
            </a:r>
            <a:endParaRPr lang="en-US" sz="320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026" name="Picture 2" descr="https://wiki.leeds.ac.uk/images/1/15/Graph_of_Indian_Cotton_Expo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2"/>
          <a:stretch/>
        </p:blipFill>
        <p:spPr bwMode="auto">
          <a:xfrm>
            <a:off x="9448801" y="1737361"/>
            <a:ext cx="2162763" cy="4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iki.leeds.ac.uk/images/1/15/Graph_of_Indian_Cotton_Expo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9"/>
          <a:stretch/>
        </p:blipFill>
        <p:spPr bwMode="auto">
          <a:xfrm>
            <a:off x="7166714" y="1737361"/>
            <a:ext cx="2282087" cy="4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Cultural/Social Late 18</a:t>
            </a:r>
            <a:r>
              <a:rPr lang="en-US" b="1" baseline="30000" dirty="0"/>
              <a:t>th</a:t>
            </a:r>
            <a:r>
              <a:rPr lang="en-US" b="1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>
            <a:normAutofit/>
          </a:bodyPr>
          <a:lstStyle/>
          <a:p>
            <a:r>
              <a:rPr lang="en-US" sz="3600"/>
              <a:t>Social mixing b/n British and Indians </a:t>
            </a:r>
            <a:r>
              <a:rPr lang="en-US" sz="3600" err="1"/>
              <a:t>nawabs</a:t>
            </a:r>
            <a:endParaRPr lang="en-US" sz="3600"/>
          </a:p>
          <a:p>
            <a:r>
              <a:rPr lang="en-US" sz="3600"/>
              <a:t>Hindu caste system</a:t>
            </a:r>
          </a:p>
          <a:p>
            <a:r>
              <a:rPr lang="en-US" sz="3600"/>
              <a:t>Religion-Hindu majority/Muslim minority</a:t>
            </a:r>
          </a:p>
          <a:p>
            <a:pPr lvl="1"/>
            <a:r>
              <a:rPr lang="en-US" sz="3200"/>
              <a:t>Portuguese Christian presence in Goa and South India</a:t>
            </a:r>
          </a:p>
          <a:p>
            <a:pPr lvl="1"/>
            <a:r>
              <a:rPr lang="en-US" sz="3200"/>
              <a:t>Growing Christian evangelism by British</a:t>
            </a:r>
          </a:p>
          <a:p>
            <a:r>
              <a:rPr lang="en-US" sz="3600"/>
              <a:t>Some traditions</a:t>
            </a:r>
          </a:p>
          <a:p>
            <a:pPr lvl="1"/>
            <a:r>
              <a:rPr lang="en-US" sz="3200" i="1"/>
              <a:t>Sati</a:t>
            </a:r>
          </a:p>
          <a:p>
            <a:pPr lvl="1"/>
            <a:r>
              <a:rPr lang="en-US" sz="3200" i="1"/>
              <a:t>infanticide</a:t>
            </a:r>
          </a:p>
          <a:p>
            <a:pPr lvl="1"/>
            <a:endParaRPr lang="en-US" i="1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83" y="286605"/>
            <a:ext cx="10055781" cy="802670"/>
          </a:xfrm>
        </p:spPr>
        <p:txBody>
          <a:bodyPr>
            <a:normAutofit/>
          </a:bodyPr>
          <a:lstStyle/>
          <a:p>
            <a:r>
              <a:rPr lang="en-US" b="1"/>
              <a:t>Sepoy Rebellion 1857 (major Turning Point)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1" y="1250904"/>
            <a:ext cx="4907279" cy="4023360"/>
          </a:xfrm>
        </p:spPr>
        <p:txBody>
          <a:bodyPr>
            <a:normAutofit/>
          </a:bodyPr>
          <a:lstStyle/>
          <a:p>
            <a:r>
              <a:rPr lang="en-US" sz="3200" err="1"/>
              <a:t>Sepoy</a:t>
            </a:r>
            <a:r>
              <a:rPr lang="en-US" sz="3200"/>
              <a:t> = Indian soldiers hired to work for the British East Indian Company </a:t>
            </a:r>
          </a:p>
          <a:p>
            <a:r>
              <a:rPr lang="en-US" sz="3200"/>
              <a:t>300,000 </a:t>
            </a:r>
            <a:r>
              <a:rPr lang="en-US" sz="3200" err="1"/>
              <a:t>Sepoy</a:t>
            </a:r>
            <a:r>
              <a:rPr lang="en-US" sz="3200"/>
              <a:t> compared to 50,000 British soldiers</a:t>
            </a:r>
          </a:p>
          <a:p>
            <a:endParaRPr lang="en-US" sz="3200"/>
          </a:p>
          <a:p>
            <a:r>
              <a:rPr lang="en-US" sz="3200"/>
              <a:t>Many reasons for rebellion</a:t>
            </a:r>
          </a:p>
        </p:txBody>
      </p:sp>
      <p:pic>
        <p:nvPicPr>
          <p:cNvPr id="4" name="Picture 2" descr="http://herrmannimperialism.wikispaces.com/file/view/india.gif/58852692/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44" y="1209283"/>
            <a:ext cx="4210978" cy="36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aptainnemoawesome.yolasite.com/resources/00012CB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593" y="4171150"/>
            <a:ext cx="3544734" cy="23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riwancybermuseum.files.wordpress.com/2011/12/sepo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107811"/>
            <a:ext cx="1632404" cy="21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863" y="191849"/>
            <a:ext cx="10055781" cy="932596"/>
          </a:xfrm>
        </p:spPr>
        <p:txBody>
          <a:bodyPr>
            <a:normAutofit/>
          </a:bodyPr>
          <a:lstStyle/>
          <a:p>
            <a:r>
              <a:rPr lang="en-US" b="1"/>
              <a:t>Political/Military-After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537" y="1018032"/>
            <a:ext cx="6963363" cy="532790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800"/>
              <a:t>India become crown colony 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Indian Princes kept in power but as figureheads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More British troops/Sepoy army carefully watched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British laws grant Indians equal protection under the laws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Freedom to practice religion of choice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Few Indians in upper levels of Indian Civil Service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Less than 100,000 British governing over 250 million Indians</a:t>
            </a:r>
            <a:endParaRPr lang="en-US" sz="2800">
              <a:cs typeface="Calibri"/>
            </a:endParaRPr>
          </a:p>
          <a:p>
            <a:endParaRPr lang="en-US" i="1"/>
          </a:p>
          <a:p>
            <a:endParaRPr lang="en-US"/>
          </a:p>
        </p:txBody>
      </p:sp>
      <p:pic>
        <p:nvPicPr>
          <p:cNvPr id="4" name="Picture 6" descr="http://spacebob.us/pages/articles/assets/british_empi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25380"/>
            <a:ext cx="4038600" cy="25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79" y="3886201"/>
            <a:ext cx="3526842" cy="283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52400"/>
            <a:ext cx="10055781" cy="932596"/>
          </a:xfrm>
        </p:spPr>
        <p:txBody>
          <a:bodyPr/>
          <a:lstStyle/>
          <a:p>
            <a:r>
              <a:rPr lang="en-US" b="1"/>
              <a:t>Economics &amp; Technology-After</a:t>
            </a:r>
            <a:endParaRPr lang="en-US" b="1">
              <a:cs typeface="Calibri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638801" y="910406"/>
            <a:ext cx="6343574" cy="23666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1"/>
            <a:r>
              <a:rPr lang="en-US" sz="3000"/>
              <a:t>Opium becomes major export to China (over 40% of exports)</a:t>
            </a:r>
          </a:p>
          <a:p>
            <a:pPr lvl="1"/>
            <a:r>
              <a:rPr lang="en-US" sz="3000"/>
              <a:t>Railroads constructed (5</a:t>
            </a:r>
            <a:r>
              <a:rPr lang="en-US" sz="3000" baseline="30000"/>
              <a:t>th</a:t>
            </a:r>
            <a:r>
              <a:rPr lang="en-US" sz="3000"/>
              <a:t> largest in the world)</a:t>
            </a:r>
          </a:p>
          <a:p>
            <a:pPr lvl="1"/>
            <a:r>
              <a:rPr lang="en-US" sz="3000"/>
              <a:t>Irrigated land is expanded</a:t>
            </a:r>
          </a:p>
          <a:p>
            <a:pPr lvl="1"/>
            <a:r>
              <a:rPr lang="en-US" sz="3000"/>
              <a:t>Coal industry established</a:t>
            </a:r>
          </a:p>
          <a:p>
            <a:endParaRPr lang="en-US"/>
          </a:p>
        </p:txBody>
      </p:sp>
      <p:pic>
        <p:nvPicPr>
          <p:cNvPr id="6" name="Picture 4" descr="https://wiki.leeds.ac.uk/images/1/15/Graph_of_Indian_Cotton_Expor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800" y="897750"/>
            <a:ext cx="3247284" cy="38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iki.leeds.ac.uk/images/1/15/Graph_of_Indian_Cotton_Expor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81"/>
          <a:stretch/>
        </p:blipFill>
        <p:spPr bwMode="auto">
          <a:xfrm>
            <a:off x="359408" y="903928"/>
            <a:ext cx="1850392" cy="38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883" y="3237831"/>
            <a:ext cx="4876800" cy="35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2400" y="32443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Indian Opium Export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28" y="4836264"/>
            <a:ext cx="622942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Free trade decimates traditional weavers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Over a million Indians emigrate to other parts of BE as indentured servants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Cotton industry dominated by British imports</a:t>
            </a:r>
          </a:p>
        </p:txBody>
      </p:sp>
    </p:spTree>
    <p:extLst>
      <p:ext uri="{BB962C8B-B14F-4D97-AF65-F5344CB8AC3E}">
        <p14:creationId xmlns:p14="http://schemas.microsoft.com/office/powerpoint/2010/main" val="38638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52400"/>
            <a:ext cx="10055781" cy="932596"/>
          </a:xfrm>
        </p:spPr>
        <p:txBody>
          <a:bodyPr/>
          <a:lstStyle/>
          <a:p>
            <a:r>
              <a:rPr lang="en-US" b="1"/>
              <a:t>Economics &amp; Technology-After</a:t>
            </a:r>
            <a:endParaRPr lang="en-US" b="1">
              <a:cs typeface="Calibri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778481" y="1045599"/>
            <a:ext cx="7130154" cy="23789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Widespread famine across</a:t>
            </a:r>
            <a:r>
              <a:rPr lang="en-US" sz="3400">
                <a:cs typeface="Calibri"/>
              </a:rPr>
              <a:t> India </a:t>
            </a:r>
          </a:p>
          <a:p>
            <a:r>
              <a:rPr lang="en-US" sz="3400">
                <a:cs typeface="Calibri"/>
              </a:rPr>
              <a:t>Happened multiple times </a:t>
            </a:r>
          </a:p>
          <a:p>
            <a:r>
              <a:rPr lang="en-US" sz="3400">
                <a:cs typeface="Calibri"/>
              </a:rPr>
              <a:t>Not because there was a lack of food...</a:t>
            </a:r>
          </a:p>
        </p:txBody>
      </p:sp>
      <p:pic>
        <p:nvPicPr>
          <p:cNvPr id="5" name="Picture 9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C0EA4C39-9D5F-4419-BCAD-F4B87CC70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7" y="1048512"/>
            <a:ext cx="3357716" cy="3962105"/>
          </a:xfrm>
          <a:prstGeom prst="rect">
            <a:avLst/>
          </a:prstGeom>
        </p:spPr>
      </p:pic>
      <p:pic>
        <p:nvPicPr>
          <p:cNvPr id="11" name="Picture 11" descr="A person sitting in front of a building&#10;&#10;Description generated with high confidence">
            <a:extLst>
              <a:ext uri="{FF2B5EF4-FFF2-40B4-BE49-F238E27FC236}">
                <a16:creationId xmlns:a16="http://schemas.microsoft.com/office/drawing/2014/main" id="{D6F28B88-4D6C-4F8F-B25A-C6597F6052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303" y="3695769"/>
            <a:ext cx="4156586" cy="29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food&#10;&#10;Description generated with high confidence">
            <a:extLst>
              <a:ext uri="{FF2B5EF4-FFF2-40B4-BE49-F238E27FC236}">
                <a16:creationId xmlns:a16="http://schemas.microsoft.com/office/drawing/2014/main" id="{BE47ECC7-E368-4338-B768-EA3286F87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Pre-History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Indian history is OLD!!</a:t>
            </a:r>
          </a:p>
          <a:p>
            <a:r>
              <a:rPr lang="en-US">
                <a:cs typeface="Calibri"/>
              </a:rPr>
              <a:t>Artifacts dating back to as much as 500,000 years have been found</a:t>
            </a:r>
          </a:p>
          <a:p>
            <a:r>
              <a:rPr lang="en-US" err="1">
                <a:cs typeface="Calibri"/>
              </a:rPr>
              <a:t>Bhimetka</a:t>
            </a:r>
            <a:r>
              <a:rPr lang="en-US">
                <a:cs typeface="Calibri"/>
              </a:rPr>
              <a:t> (Madhya Pradesh) Rock shelters – up to 15,000 year old paintings &amp;  290,000 year old petroglyphs  </a:t>
            </a:r>
          </a:p>
        </p:txBody>
      </p:sp>
    </p:spTree>
    <p:extLst>
      <p:ext uri="{BB962C8B-B14F-4D97-AF65-F5344CB8AC3E}">
        <p14:creationId xmlns:p14="http://schemas.microsoft.com/office/powerpoint/2010/main" val="681177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Cultural/Social After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/>
              <a:t>Cultural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Hinduism continues</a:t>
            </a:r>
            <a:endParaRPr lang="en-US">
              <a:cs typeface="Calibri"/>
            </a:endParaRPr>
          </a:p>
          <a:p>
            <a:r>
              <a:rPr lang="en-US"/>
              <a:t>Limited conversion (only 2% Christian)</a:t>
            </a:r>
            <a:endParaRPr lang="en-US">
              <a:cs typeface="Calibri"/>
            </a:endParaRPr>
          </a:p>
          <a:p>
            <a:r>
              <a:rPr lang="en-US"/>
              <a:t>Sati &amp; infanticide outlawed</a:t>
            </a:r>
            <a:endParaRPr lang="en-US">
              <a:cs typeface="Calibri"/>
            </a:endParaRPr>
          </a:p>
          <a:p>
            <a:r>
              <a:rPr lang="en-US"/>
              <a:t>English is introduced </a:t>
            </a:r>
            <a:endParaRPr lang="en-US">
              <a:cs typeface="Calibri"/>
            </a:endParaRPr>
          </a:p>
          <a:p>
            <a:r>
              <a:rPr lang="en-US"/>
              <a:t>British model of educational (over 20, 000 secondary schools</a:t>
            </a:r>
            <a:r>
              <a:rPr lang="en-US">
                <a:cs typeface="Calibri"/>
              </a:rPr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/>
              <a:t>Social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Famine continues (1877 &amp; 1900) </a:t>
            </a:r>
          </a:p>
          <a:p>
            <a:r>
              <a:rPr lang="en-US"/>
              <a:t>British give preference to Brahmins reinforcing caste system</a:t>
            </a:r>
          </a:p>
          <a:p>
            <a:r>
              <a:rPr lang="en-US"/>
              <a:t>Natives are deliberately kept out of social institutions </a:t>
            </a:r>
            <a:endParaRPr lang="en-US">
              <a:cs typeface="Calibri"/>
            </a:endParaRPr>
          </a:p>
          <a:p>
            <a:r>
              <a:rPr lang="en-US"/>
              <a:t>More segregation b/n British and Indians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AFDA-4B27-4587-B527-90538E59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393700"/>
            <a:ext cx="11096625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cs typeface="Calibri Light"/>
              </a:rPr>
              <a:t>British Imperialism in India = British Raj </a:t>
            </a:r>
            <a:endParaRPr lang="en-US" sz="48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7632-865A-429F-8139-8C060A4A5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cs typeface="Calibri"/>
              </a:rPr>
              <a:t>Indian National Congress &amp; Muslim Leagues </a:t>
            </a:r>
          </a:p>
          <a:p>
            <a:r>
              <a:rPr lang="en-US" sz="4000" dirty="0" err="1">
                <a:cs typeface="Calibri"/>
              </a:rPr>
              <a:t>Rowlatt</a:t>
            </a:r>
            <a:r>
              <a:rPr lang="en-US" sz="4000" dirty="0">
                <a:cs typeface="Calibri"/>
              </a:rPr>
              <a:t> Acts </a:t>
            </a:r>
          </a:p>
          <a:p>
            <a:r>
              <a:rPr lang="en-US" sz="4000" dirty="0">
                <a:cs typeface="Calibri"/>
              </a:rPr>
              <a:t>Amritsar Massacre </a:t>
            </a:r>
          </a:p>
          <a:p>
            <a:r>
              <a:rPr lang="en-US" sz="4000" dirty="0">
                <a:cs typeface="Calibri"/>
              </a:rPr>
              <a:t>Gandhi &amp; civil disobedience </a:t>
            </a:r>
          </a:p>
          <a:p>
            <a:r>
              <a:rPr lang="en-US" sz="4000" dirty="0">
                <a:cs typeface="Calibri"/>
              </a:rPr>
              <a:t>Salt March </a:t>
            </a:r>
          </a:p>
          <a:p>
            <a:r>
              <a:rPr lang="en-US" sz="4000" dirty="0">
                <a:cs typeface="Calibri"/>
              </a:rPr>
              <a:t>Government of India Act</a:t>
            </a:r>
          </a:p>
        </p:txBody>
      </p:sp>
    </p:spTree>
    <p:extLst>
      <p:ext uri="{BB962C8B-B14F-4D97-AF65-F5344CB8AC3E}">
        <p14:creationId xmlns:p14="http://schemas.microsoft.com/office/powerpoint/2010/main" val="36800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AC8-46DC-481E-9283-240E8A82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76513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Hindu-Muslim tension/conflict? Why??</a:t>
            </a:r>
          </a:p>
        </p:txBody>
      </p:sp>
      <p:pic>
        <p:nvPicPr>
          <p:cNvPr id="4" name="Picture 4" descr="A person standing in front of 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FE12BF08-7D52-4994-9A24-64F7F780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342900"/>
            <a:ext cx="45148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9FED57F3-C58D-49FB-9E34-D20A80C4A9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49" y="260106"/>
            <a:ext cx="5475698" cy="4683437"/>
          </a:xfrm>
          <a:prstGeom prst="rect">
            <a:avLst/>
          </a:prstGeom>
        </p:spPr>
      </p:pic>
      <p:pic>
        <p:nvPicPr>
          <p:cNvPr id="4" name="Picture 4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E8161857-3A4D-44B0-9036-0687480C2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4DB501-B74F-497F-992C-D9B8183E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Partition </a:t>
            </a:r>
          </a:p>
        </p:txBody>
      </p:sp>
    </p:spTree>
    <p:extLst>
      <p:ext uri="{BB962C8B-B14F-4D97-AF65-F5344CB8AC3E}">
        <p14:creationId xmlns:p14="http://schemas.microsoft.com/office/powerpoint/2010/main" val="345080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A375-7E83-4ED1-B6C3-6927676E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cs typeface="Calibri Light"/>
              </a:rPr>
              <a:t>Kashmir</a:t>
            </a:r>
            <a:endParaRPr lang="en-US" sz="6000" dirty="0">
              <a:cs typeface="Calibri Light"/>
            </a:endParaRPr>
          </a:p>
        </p:txBody>
      </p:sp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6320A8D-CC2C-4DA8-A5EE-508FB2B04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964" y="467519"/>
            <a:ext cx="6200775" cy="5800725"/>
          </a:xfrm>
          <a:prstGeom prst="rect">
            <a:avLst/>
          </a:prstGeom>
        </p:spPr>
      </p:pic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1812597B-7F47-4F8E-B027-594F1FC9E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9" y="1384056"/>
            <a:ext cx="5475698" cy="46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F0F19D6-AC55-4A18-9832-1DFB517A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86226"/>
            <a:ext cx="6581775" cy="63903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7C0154-424E-41E6-B0B9-FBB755FD68D2}"/>
              </a:ext>
            </a:extLst>
          </p:cNvPr>
          <p:cNvSpPr/>
          <p:nvPr/>
        </p:nvSpPr>
        <p:spPr>
          <a:xfrm>
            <a:off x="5514975" y="1990725"/>
            <a:ext cx="1533525" cy="3381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15A6D-71E2-49B4-8299-F4191D6BCD26}"/>
              </a:ext>
            </a:extLst>
          </p:cNvPr>
          <p:cNvSpPr txBox="1"/>
          <p:nvPr/>
        </p:nvSpPr>
        <p:spPr>
          <a:xfrm>
            <a:off x="7629523" y="1962150"/>
            <a:ext cx="4314825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/>
              <a:t>Indian-Pakistani relations</a:t>
            </a:r>
            <a:r>
              <a:rPr lang="en-US" sz="4800" b="1" dirty="0">
                <a:cs typeface="Calibri"/>
              </a:rPr>
              <a:t> today?</a:t>
            </a:r>
          </a:p>
        </p:txBody>
      </p:sp>
    </p:spTree>
    <p:extLst>
      <p:ext uri="{BB962C8B-B14F-4D97-AF65-F5344CB8AC3E}">
        <p14:creationId xmlns:p14="http://schemas.microsoft.com/office/powerpoint/2010/main" val="2199463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D53B47B-0F83-43DB-ABE0-CF259414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669775"/>
            <a:ext cx="5455917" cy="3273549"/>
          </a:xfrm>
          <a:prstGeom prst="rect">
            <a:avLst/>
          </a:prstGeom>
        </p:spPr>
      </p:pic>
      <p:pic>
        <p:nvPicPr>
          <p:cNvPr id="4" name="Picture 4" descr="A picture containing outdoor, building, water, sky&#10;&#10;Description generated with very high confidence">
            <a:extLst>
              <a:ext uri="{FF2B5EF4-FFF2-40B4-BE49-F238E27FC236}">
                <a16:creationId xmlns:a16="http://schemas.microsoft.com/office/drawing/2014/main" id="{BB627E38-A761-4D6F-B31C-D31C5B76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772073"/>
            <a:ext cx="5455917" cy="306895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8051450-4154-418D-8967-832EDB6B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Sikh Nationalism </a:t>
            </a:r>
          </a:p>
        </p:txBody>
      </p:sp>
    </p:spTree>
    <p:extLst>
      <p:ext uri="{BB962C8B-B14F-4D97-AF65-F5344CB8AC3E}">
        <p14:creationId xmlns:p14="http://schemas.microsoft.com/office/powerpoint/2010/main" val="285759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12E2EEEE-FD97-4E54-ACD2-C828AE946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" r="279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62449-2768-4B6B-960F-F302938B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en-US" sz="6600" b="1" dirty="0">
                <a:cs typeface="Calibri Light"/>
              </a:rPr>
              <a:t>Pakistan Civil War</a:t>
            </a:r>
            <a:endParaRPr lang="en-US" sz="66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C8C196-14F0-4D65-89E8-60C6632B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205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C68E-F3B3-45EC-BD55-0A4CCCFA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555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cs typeface="Calibri Light"/>
              </a:rPr>
              <a:t>Sri Lanka</a:t>
            </a:r>
            <a:endParaRPr lang="en-US" sz="4800" b="1">
              <a:cs typeface="Calibri Light"/>
            </a:endParaRP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C72ACF9F-D392-4DAE-A276-BADEA8821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955" y="187325"/>
            <a:ext cx="4018289" cy="63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grass, outdoor&#10;&#10;Description generated with very high confidence">
            <a:extLst>
              <a:ext uri="{FF2B5EF4-FFF2-40B4-BE49-F238E27FC236}">
                <a16:creationId xmlns:a16="http://schemas.microsoft.com/office/drawing/2014/main" id="{CFE71079-76EE-44C0-8F31-3DE481DB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3056645"/>
            <a:ext cx="4042410" cy="2933554"/>
          </a:xfrm>
          <a:prstGeom prst="rect">
            <a:avLst/>
          </a:prstGeom>
        </p:spPr>
      </p:pic>
      <p:pic>
        <p:nvPicPr>
          <p:cNvPr id="4" name="Picture 4" descr="A large brick building&#10;&#10;Description generated with high confidence">
            <a:extLst>
              <a:ext uri="{FF2B5EF4-FFF2-40B4-BE49-F238E27FC236}">
                <a16:creationId xmlns:a16="http://schemas.microsoft.com/office/drawing/2014/main" id="{5E6EBF1D-EC70-4F7B-A3E4-3A649EBEE3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567" y="306909"/>
            <a:ext cx="3460376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5" y="528119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/>
              <a:t>Indus &amp; Sarasvati Civilizations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5" y="1708030"/>
            <a:ext cx="6204984" cy="398026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2000 BCE</a:t>
            </a:r>
          </a:p>
          <a:p>
            <a:r>
              <a:rPr lang="en-US" sz="3200" dirty="0"/>
              <a:t>One of the 4 first/oldest civilizations of the first</a:t>
            </a:r>
          </a:p>
          <a:p>
            <a:r>
              <a:rPr lang="en-US" sz="3200" dirty="0"/>
              <a:t>Complex &amp; advance cities</a:t>
            </a:r>
          </a:p>
          <a:p>
            <a:pPr lvl="1"/>
            <a:r>
              <a:rPr lang="en-US" sz="2800" dirty="0"/>
              <a:t>Indoor plumbing </a:t>
            </a:r>
          </a:p>
          <a:p>
            <a:r>
              <a:rPr lang="en-US" sz="3200" dirty="0"/>
              <a:t>Left a lot of ruins/artifacts</a:t>
            </a:r>
          </a:p>
          <a:p>
            <a:r>
              <a:rPr lang="en-US" sz="3200" dirty="0"/>
              <a:t>Culture is still a mystery - writing has not been deciphered </a:t>
            </a:r>
          </a:p>
          <a:p>
            <a:endParaRPr lang="en-US" sz="24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3722" y="2518913"/>
            <a:ext cx="350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Indus Valley – </a:t>
            </a:r>
            <a:r>
              <a:rPr lang="en-US" err="1"/>
              <a:t>Mohenjo</a:t>
            </a:r>
            <a:r>
              <a:rPr lang="en-US"/>
              <a:t> </a:t>
            </a:r>
            <a:r>
              <a:rPr lang="en-US" err="1"/>
              <a:t>Daro</a:t>
            </a:r>
            <a:r>
              <a:rPr lang="en-US"/>
              <a:t> ruins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7110" y="5973933"/>
            <a:ext cx="350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Artist recreation of Sarasvati Civilization </a:t>
            </a:r>
          </a:p>
        </p:txBody>
      </p:sp>
    </p:spTree>
    <p:extLst>
      <p:ext uri="{BB962C8B-B14F-4D97-AF65-F5344CB8AC3E}">
        <p14:creationId xmlns:p14="http://schemas.microsoft.com/office/powerpoint/2010/main" val="57865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6680FD5-5F55-43E7-B1E6-57955BED5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686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7B368A9-D76A-466F-845B-F5012BC33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AC137A-F7D0-43CC-A46F-113F475E4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435100"/>
            <a:ext cx="4700016" cy="3987800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47" y="1320125"/>
            <a:ext cx="3990624" cy="1057657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Vedic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574" y="2377782"/>
            <a:ext cx="4400170" cy="25015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1000 BCE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Ayran</a:t>
            </a:r>
            <a:r>
              <a:rPr lang="en-US">
                <a:solidFill>
                  <a:schemeClr val="bg1"/>
                </a:solidFill>
                <a:cs typeface="Calibri"/>
              </a:rPr>
              <a:t> Migration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Vedas &amp; Mahabharata is composed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Hinduism takes deep roots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Caste system is established</a:t>
            </a:r>
          </a:p>
        </p:txBody>
      </p:sp>
    </p:spTree>
    <p:extLst>
      <p:ext uri="{BB962C8B-B14F-4D97-AF65-F5344CB8AC3E}">
        <p14:creationId xmlns:p14="http://schemas.microsoft.com/office/powerpoint/2010/main" val="2197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5" descr="A picture containing furniture, indoor, floor, sitting&#10;&#10;Description generated with high confidence">
            <a:extLst>
              <a:ext uri="{FF2B5EF4-FFF2-40B4-BE49-F238E27FC236}">
                <a16:creationId xmlns:a16="http://schemas.microsoft.com/office/drawing/2014/main" id="{D2A1CB1A-8704-4C9A-9B90-600C184CB0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4" name="Picture 4" descr="A picture containing wall, building, photo&#10;&#10;Description generated with very high confidence">
            <a:extLst>
              <a:ext uri="{FF2B5EF4-FFF2-40B4-BE49-F238E27FC236}">
                <a16:creationId xmlns:a16="http://schemas.microsoft.com/office/drawing/2014/main" id="{8CFE1F62-21EE-4E65-811E-C5683E585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939089"/>
            <a:ext cx="6387102" cy="1325563"/>
          </a:xfrm>
        </p:spPr>
        <p:txBody>
          <a:bodyPr>
            <a:noAutofit/>
          </a:bodyPr>
          <a:lstStyle/>
          <a:p>
            <a:r>
              <a:rPr lang="en-US" sz="5400" b="1"/>
              <a:t>Rise of Jainism and Buddhism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67" y="2378643"/>
            <a:ext cx="7734609" cy="38151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000"/>
              <a:t>600 BCE</a:t>
            </a:r>
          </a:p>
          <a:p>
            <a:r>
              <a:rPr lang="en-US" sz="4000">
                <a:cs typeface="Calibri"/>
              </a:rPr>
              <a:t>Gautama Buddha (founder of Buddhism)</a:t>
            </a:r>
          </a:p>
          <a:p>
            <a:r>
              <a:rPr lang="en-US" sz="4000" err="1">
                <a:cs typeface="Calibri"/>
              </a:rPr>
              <a:t>Mahavira</a:t>
            </a:r>
            <a:r>
              <a:rPr lang="en-US" sz="4000">
                <a:cs typeface="Calibri"/>
              </a:rPr>
              <a:t> (</a:t>
            </a:r>
            <a:r>
              <a:rPr lang="en-US" sz="4000" err="1">
                <a:cs typeface="Calibri"/>
              </a:rPr>
              <a:t>Jainist</a:t>
            </a:r>
            <a:r>
              <a:rPr lang="en-US" sz="4000">
                <a:cs typeface="Calibri"/>
              </a:rPr>
              <a:t> Tirthankara)</a:t>
            </a:r>
          </a:p>
          <a:p>
            <a:pPr>
              <a:buFont typeface="Arial"/>
              <a:buChar char="•"/>
            </a:pPr>
            <a:r>
              <a:rPr lang="en-US" sz="4000">
                <a:cs typeface="Calibri"/>
              </a:rPr>
              <a:t>The Magadha Kingdom </a:t>
            </a:r>
          </a:p>
          <a:p>
            <a:pPr lvl="1">
              <a:buFont typeface="Arial"/>
              <a:buChar char="•"/>
            </a:pPr>
            <a:r>
              <a:rPr lang="en-US" sz="3600" i="1">
                <a:cs typeface="Calibri"/>
              </a:rPr>
              <a:t>play a huge role in development o Jainism &amp; Buddhism</a:t>
            </a:r>
          </a:p>
        </p:txBody>
      </p:sp>
    </p:spTree>
    <p:extLst>
      <p:ext uri="{BB962C8B-B14F-4D97-AF65-F5344CB8AC3E}">
        <p14:creationId xmlns:p14="http://schemas.microsoft.com/office/powerpoint/2010/main" val="310994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1F30411-AF56-49B3-B9F2-AC49879C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6" y="517973"/>
            <a:ext cx="3662730" cy="2710420"/>
          </a:xfrm>
          <a:prstGeom prst="rect">
            <a:avLst/>
          </a:prstGeom>
        </p:spPr>
      </p:pic>
      <p:pic>
        <p:nvPicPr>
          <p:cNvPr id="6" name="Picture 6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0954CAFF-0BCC-4570-BAC2-AC7B8910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958763"/>
            <a:ext cx="3662730" cy="2051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FFFF"/>
                </a:solidFill>
              </a:rPr>
              <a:t>Mauryan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464" y="2752096"/>
            <a:ext cx="6639781" cy="32100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400 BCE</a:t>
            </a:r>
          </a:p>
          <a:p>
            <a:r>
              <a:rPr lang="en-US" sz="3200">
                <a:solidFill>
                  <a:srgbClr val="FFFFFF"/>
                </a:solidFill>
                <a:cs typeface="Calibri"/>
              </a:rPr>
              <a:t>Alexander the Great invades parts of India</a:t>
            </a:r>
          </a:p>
          <a:p>
            <a:r>
              <a:rPr lang="en-US" sz="3200">
                <a:solidFill>
                  <a:srgbClr val="FFFFFF"/>
                </a:solidFill>
                <a:cs typeface="Calibri"/>
              </a:rPr>
              <a:t>Chandra Gupta </a:t>
            </a:r>
            <a:r>
              <a:rPr lang="en-US" sz="3200" err="1">
                <a:solidFill>
                  <a:srgbClr val="FFFFFF"/>
                </a:solidFill>
                <a:cs typeface="Calibri"/>
              </a:rPr>
              <a:t>Maurya</a:t>
            </a:r>
            <a:r>
              <a:rPr lang="en-US" sz="3200">
                <a:solidFill>
                  <a:srgbClr val="FFFFFF"/>
                </a:solidFill>
                <a:cs typeface="Calibri"/>
              </a:rPr>
              <a:t> establishes the </a:t>
            </a:r>
            <a:r>
              <a:rPr lang="en-US" sz="3200" err="1">
                <a:solidFill>
                  <a:srgbClr val="FFFFFF"/>
                </a:solidFill>
                <a:cs typeface="Calibri"/>
              </a:rPr>
              <a:t>Mauryan</a:t>
            </a:r>
            <a:r>
              <a:rPr lang="en-US" sz="3200">
                <a:solidFill>
                  <a:srgbClr val="FFFFFF"/>
                </a:solidFill>
                <a:cs typeface="Calibri"/>
              </a:rPr>
              <a:t> Empire</a:t>
            </a:r>
          </a:p>
          <a:p>
            <a:r>
              <a:rPr lang="en-US" sz="3200" err="1">
                <a:solidFill>
                  <a:srgbClr val="FFFFFF"/>
                </a:solidFill>
                <a:cs typeface="Calibri"/>
              </a:rPr>
              <a:t>Ashoka</a:t>
            </a:r>
            <a:r>
              <a:rPr lang="en-US" sz="3200">
                <a:solidFill>
                  <a:srgbClr val="FFFFFF"/>
                </a:solidFill>
                <a:cs typeface="Calibri"/>
              </a:rPr>
              <a:t> spreads Buddhism, codify law</a:t>
            </a:r>
          </a:p>
        </p:txBody>
      </p:sp>
    </p:spTree>
    <p:extLst>
      <p:ext uri="{BB962C8B-B14F-4D97-AF65-F5344CB8AC3E}">
        <p14:creationId xmlns:p14="http://schemas.microsoft.com/office/powerpoint/2010/main" val="382409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10" descr="An old stone building&#10;&#10;Description generated with very high confidence">
            <a:extLst>
              <a:ext uri="{FF2B5EF4-FFF2-40B4-BE49-F238E27FC236}">
                <a16:creationId xmlns:a16="http://schemas.microsoft.com/office/drawing/2014/main" id="{514A9B86-25DE-4362-83C6-2A33351E4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6" descr="A statue of a person&#10;&#10;Description generated with high confidence">
            <a:extLst>
              <a:ext uri="{FF2B5EF4-FFF2-40B4-BE49-F238E27FC236}">
                <a16:creationId xmlns:a16="http://schemas.microsoft.com/office/drawing/2014/main" id="{1FE67855-BBE7-4BBE-A5A8-97A2423C8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71D02EA-665F-447A-A6AC-152E94FB9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4" name="Picture 4" descr="A large building&#10;&#10;Description generated with very high confidence">
            <a:extLst>
              <a:ext uri="{FF2B5EF4-FFF2-40B4-BE49-F238E27FC236}">
                <a16:creationId xmlns:a16="http://schemas.microsoft.com/office/drawing/2014/main" id="{655C62D5-8FC5-41D7-99FF-77296C42D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2" y="3381931"/>
            <a:ext cx="4721425" cy="2709950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FFFFFF"/>
                </a:solidFill>
              </a:rPr>
              <a:t>Golden Age of Indian Art &amp; Science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9" y="2899741"/>
            <a:ext cx="5544588" cy="37133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err="1">
                <a:solidFill>
                  <a:srgbClr val="FFFFFF"/>
                </a:solidFill>
                <a:cs typeface="Calibri"/>
              </a:rPr>
              <a:t>Khajuraho</a:t>
            </a:r>
            <a:r>
              <a:rPr lang="en-US" sz="3200">
                <a:solidFill>
                  <a:srgbClr val="FFFFFF"/>
                </a:solidFill>
                <a:cs typeface="Calibri"/>
              </a:rPr>
              <a:t> Temples are built</a:t>
            </a:r>
          </a:p>
          <a:p>
            <a:r>
              <a:rPr lang="en-US" sz="3200" err="1">
                <a:solidFill>
                  <a:srgbClr val="FFFFFF"/>
                </a:solidFill>
                <a:cs typeface="Calibri"/>
              </a:rPr>
              <a:t>Hoysala</a:t>
            </a:r>
            <a:r>
              <a:rPr lang="en-US" sz="3200">
                <a:solidFill>
                  <a:srgbClr val="FFFFFF"/>
                </a:solidFill>
                <a:cs typeface="Calibri"/>
              </a:rPr>
              <a:t> </a:t>
            </a:r>
            <a:r>
              <a:rPr lang="en-US" sz="3200" err="1">
                <a:solidFill>
                  <a:srgbClr val="FFFFFF"/>
                </a:solidFill>
                <a:cs typeface="Calibri"/>
              </a:rPr>
              <a:t>Dynastay</a:t>
            </a:r>
            <a:endParaRPr lang="en-US" sz="3200">
              <a:solidFill>
                <a:srgbClr val="FFFFFF"/>
              </a:solidFill>
              <a:cs typeface="Calibri"/>
            </a:endParaRPr>
          </a:p>
          <a:p>
            <a:r>
              <a:rPr lang="en-US" sz="3200">
                <a:solidFill>
                  <a:srgbClr val="FFFFFF"/>
                </a:solidFill>
                <a:cs typeface="Calibri"/>
              </a:rPr>
              <a:t>Gupta Empire</a:t>
            </a:r>
          </a:p>
          <a:p>
            <a:r>
              <a:rPr lang="en-US" sz="3200" err="1">
                <a:solidFill>
                  <a:srgbClr val="FFFFFF"/>
                </a:solidFill>
                <a:cs typeface="Calibri"/>
              </a:rPr>
              <a:t>Pallavas</a:t>
            </a:r>
            <a:r>
              <a:rPr lang="en-US" sz="3200">
                <a:solidFill>
                  <a:srgbClr val="FFFFFF"/>
                </a:solidFill>
                <a:cs typeface="Calibri"/>
              </a:rPr>
              <a:t> Dynasty</a:t>
            </a:r>
          </a:p>
          <a:p>
            <a:r>
              <a:rPr lang="en-US" sz="3200">
                <a:solidFill>
                  <a:srgbClr val="FFFFFF"/>
                </a:solidFill>
                <a:cs typeface="Calibri"/>
              </a:rPr>
              <a:t>Mohammed </a:t>
            </a:r>
            <a:r>
              <a:rPr lang="en-US" sz="3200" err="1">
                <a:solidFill>
                  <a:srgbClr val="FFFFFF"/>
                </a:solidFill>
                <a:cs typeface="Calibri"/>
              </a:rPr>
              <a:t>Ghazni</a:t>
            </a:r>
            <a:r>
              <a:rPr lang="en-US" sz="3200">
                <a:solidFill>
                  <a:srgbClr val="FFFFFF"/>
                </a:solidFill>
                <a:cs typeface="Calibri"/>
              </a:rPr>
              <a:t> loots the riches &amp; wealth of India 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54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wearing a hat&#10;&#10;Description generated with high confidence">
            <a:extLst>
              <a:ext uri="{FF2B5EF4-FFF2-40B4-BE49-F238E27FC236}">
                <a16:creationId xmlns:a16="http://schemas.microsoft.com/office/drawing/2014/main" id="{67549C64-2E25-4FDF-A210-BE8B25313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8" descr="A painting of a person&#10;&#10;Description generated with very high confidence">
            <a:extLst>
              <a:ext uri="{FF2B5EF4-FFF2-40B4-BE49-F238E27FC236}">
                <a16:creationId xmlns:a16="http://schemas.microsoft.com/office/drawing/2014/main" id="{02138CA8-0015-40DF-9432-591773E6F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6" name="Picture 6" descr="A wooden bench in front of a building&#10;&#10;Description generated with high confidence">
            <a:extLst>
              <a:ext uri="{FF2B5EF4-FFF2-40B4-BE49-F238E27FC236}">
                <a16:creationId xmlns:a16="http://schemas.microsoft.com/office/drawing/2014/main" id="{4673BC5B-C409-4A35-B7F4-E62644CBB0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3" y="73475"/>
            <a:ext cx="5712824" cy="1325563"/>
          </a:xfrm>
        </p:spPr>
        <p:txBody>
          <a:bodyPr>
            <a:normAutofit/>
          </a:bodyPr>
          <a:lstStyle/>
          <a:p>
            <a:r>
              <a:rPr lang="en-US" sz="6600" b="1"/>
              <a:t>Muslim Invasion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71" y="1362166"/>
            <a:ext cx="5101033" cy="48756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1200 AD</a:t>
            </a:r>
          </a:p>
          <a:p>
            <a:r>
              <a:rPr lang="en-US" sz="3200">
                <a:cs typeface="Calibri"/>
              </a:rPr>
              <a:t>Marco Polo visits India</a:t>
            </a:r>
          </a:p>
          <a:p>
            <a:r>
              <a:rPr lang="en-US" sz="3200" err="1">
                <a:cs typeface="Calibri"/>
              </a:rPr>
              <a:t>Khilji</a:t>
            </a:r>
            <a:r>
              <a:rPr lang="en-US" sz="3200">
                <a:cs typeface="Calibri"/>
              </a:rPr>
              <a:t> Dynasty </a:t>
            </a:r>
          </a:p>
          <a:p>
            <a:r>
              <a:rPr lang="en-US" sz="3200">
                <a:cs typeface="Calibri"/>
              </a:rPr>
              <a:t>Vijayanagar Empire</a:t>
            </a:r>
          </a:p>
          <a:p>
            <a:r>
              <a:rPr lang="en-US" sz="3200">
                <a:cs typeface="Calibri"/>
              </a:rPr>
              <a:t>First voyage of Vasco de Gama to Gao</a:t>
            </a:r>
          </a:p>
          <a:p>
            <a:r>
              <a:rPr lang="en-US" sz="3200" err="1">
                <a:cs typeface="Calibri"/>
              </a:rPr>
              <a:t>Bhakthi</a:t>
            </a:r>
            <a:r>
              <a:rPr lang="en-US" sz="3200">
                <a:cs typeface="Calibri"/>
              </a:rPr>
              <a:t> Movement (religious Hindu movement)</a:t>
            </a:r>
          </a:p>
          <a:p>
            <a:r>
              <a:rPr lang="en-US" sz="3200">
                <a:cs typeface="Calibri"/>
              </a:rPr>
              <a:t>Southern Dynasties </a:t>
            </a:r>
          </a:p>
        </p:txBody>
      </p:sp>
    </p:spTree>
    <p:extLst>
      <p:ext uri="{BB962C8B-B14F-4D97-AF65-F5344CB8AC3E}">
        <p14:creationId xmlns:p14="http://schemas.microsoft.com/office/powerpoint/2010/main" val="95482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A53E615A-FE4E-4980-98F2-5A7ADFE95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5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1394B03-81E7-4BB8-98DA-9DB21C781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pic>
        <p:nvPicPr>
          <p:cNvPr id="6" name="Picture 6" descr="A person wearing a costume&#10;&#10;Description generated with very high confidence">
            <a:extLst>
              <a:ext uri="{FF2B5EF4-FFF2-40B4-BE49-F238E27FC236}">
                <a16:creationId xmlns:a16="http://schemas.microsoft.com/office/drawing/2014/main" id="{23D94461-9ECD-470A-A845-B4F743D38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486221"/>
            <a:ext cx="6387102" cy="1325563"/>
          </a:xfrm>
        </p:spPr>
        <p:txBody>
          <a:bodyPr>
            <a:normAutofit/>
          </a:bodyPr>
          <a:lstStyle/>
          <a:p>
            <a:r>
              <a:rPr lang="en-US" sz="7200" b="1"/>
              <a:t>Mughal Empire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961913"/>
            <a:ext cx="7448772" cy="43907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1500 AD</a:t>
            </a:r>
          </a:p>
          <a:p>
            <a:r>
              <a:rPr lang="en-US" sz="3600">
                <a:cs typeface="Calibri"/>
              </a:rPr>
              <a:t>Akbar the Great </a:t>
            </a:r>
          </a:p>
          <a:p>
            <a:r>
              <a:rPr lang="en-US" sz="3600">
                <a:cs typeface="Calibri"/>
              </a:rPr>
              <a:t>East India Company formed (British trading co.)</a:t>
            </a:r>
          </a:p>
          <a:p>
            <a:r>
              <a:rPr lang="en-US" sz="3600">
                <a:cs typeface="Calibri"/>
              </a:rPr>
              <a:t>Taj Mahal is built</a:t>
            </a:r>
          </a:p>
          <a:p>
            <a:r>
              <a:rPr lang="en-US" sz="3600" err="1">
                <a:cs typeface="Calibri"/>
              </a:rPr>
              <a:t>Hyder</a:t>
            </a:r>
            <a:r>
              <a:rPr lang="en-US" sz="3600">
                <a:cs typeface="Calibri"/>
              </a:rPr>
              <a:t> Ali &amp; </a:t>
            </a:r>
            <a:r>
              <a:rPr lang="en-US" sz="3600" err="1">
                <a:cs typeface="Calibri"/>
              </a:rPr>
              <a:t>Tipu</a:t>
            </a:r>
            <a:r>
              <a:rPr lang="en-US" sz="3600">
                <a:cs typeface="Calibri"/>
              </a:rPr>
              <a:t> Sultan (in the South) </a:t>
            </a:r>
          </a:p>
        </p:txBody>
      </p:sp>
    </p:spTree>
    <p:extLst>
      <p:ext uri="{BB962C8B-B14F-4D97-AF65-F5344CB8AC3E}">
        <p14:creationId xmlns:p14="http://schemas.microsoft.com/office/powerpoint/2010/main" val="150219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521</Words>
  <Application>Microsoft Office PowerPoint</Application>
  <PresentationFormat>Widescreen</PresentationFormat>
  <Paragraphs>142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Map of all the languages of India </vt:lpstr>
      <vt:lpstr>Pre-History</vt:lpstr>
      <vt:lpstr>Indus &amp; Sarasvati Civilizations</vt:lpstr>
      <vt:lpstr>Vedic Period</vt:lpstr>
      <vt:lpstr>Rise of Jainism and Buddhism </vt:lpstr>
      <vt:lpstr>Mauryan Period</vt:lpstr>
      <vt:lpstr>Golden Age of Indian Art &amp; Science </vt:lpstr>
      <vt:lpstr>Muslim Invasion</vt:lpstr>
      <vt:lpstr>Mughal Empire </vt:lpstr>
      <vt:lpstr>The British Raj</vt:lpstr>
      <vt:lpstr>Politically – late 18th century</vt:lpstr>
      <vt:lpstr>Political/Military-late 18th century</vt:lpstr>
      <vt:lpstr>Economically… late 18th century</vt:lpstr>
      <vt:lpstr>Economics &amp; Technology</vt:lpstr>
      <vt:lpstr>Cultural/Social Late 18th century</vt:lpstr>
      <vt:lpstr>Sepoy Rebellion 1857 (major Turning Point)</vt:lpstr>
      <vt:lpstr>Political/Military-After</vt:lpstr>
      <vt:lpstr>Economics &amp; Technology-After</vt:lpstr>
      <vt:lpstr>Economics &amp; Technology-After</vt:lpstr>
      <vt:lpstr>Cultural/Social After</vt:lpstr>
      <vt:lpstr>British Imperialism in India = British Raj </vt:lpstr>
      <vt:lpstr>Hindu-Muslim tension/conflict? Why??</vt:lpstr>
      <vt:lpstr>Partition </vt:lpstr>
      <vt:lpstr>Kashmir</vt:lpstr>
      <vt:lpstr>PowerPoint Presentation</vt:lpstr>
      <vt:lpstr>Sikh Nationalism </vt:lpstr>
      <vt:lpstr>Pakistan Civil War</vt:lpstr>
      <vt:lpstr>Sri Lanka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Nguyen, Thai-Hang    SHS - Staff</dc:creator>
  <cp:lastModifiedBy>Nguyen, Thai-Hang    SHS - Staff</cp:lastModifiedBy>
  <cp:revision>57</cp:revision>
  <dcterms:modified xsi:type="dcterms:W3CDTF">2018-06-12T16:46:31Z</dcterms:modified>
</cp:coreProperties>
</file>