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88825" cy="6858000"/>
  <p:notesSz cx="6858000" cy="9144000"/>
  <p:embeddedFontLst>
    <p:embeddedFont>
      <p:font typeface="Roboto Slab" panose="020B0604020202020204" charset="0"/>
      <p:regular r:id="rId14"/>
      <p:bold r:id="rId15"/>
    </p:embeddedFont>
    <p:embeddedFont>
      <p:font typeface="Kaushan Script" panose="020B0604020202020204" charset="0"/>
      <p:regular r:id="rId16"/>
    </p:embeddedFont>
    <p:embeddedFont>
      <p:font typeface="Cambria" panose="020405030504060302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2"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2"/>
                </a:solidFill>
                <a:latin typeface="Cambria"/>
                <a:ea typeface="Cambria"/>
                <a:cs typeface="Cambria"/>
                <a:sym typeface="Cambria"/>
              </a:defRPr>
            </a:lvl1pPr>
            <a:lvl2pPr marL="457200" marR="0" lvl="1" indent="0" algn="l" rtl="0">
              <a:spcBef>
                <a:spcPts val="0"/>
              </a:spcBef>
              <a:buSzPts val="1400"/>
              <a:buNone/>
              <a:defRPr sz="1200" b="0" i="0" u="none" strike="noStrike" cap="none">
                <a:solidFill>
                  <a:schemeClr val="dk2"/>
                </a:solidFill>
                <a:latin typeface="Cambria"/>
                <a:ea typeface="Cambria"/>
                <a:cs typeface="Cambria"/>
                <a:sym typeface="Cambria"/>
              </a:defRPr>
            </a:lvl2pPr>
            <a:lvl3pPr marL="914400" marR="0" lvl="2" indent="0" algn="l" rtl="0">
              <a:spcBef>
                <a:spcPts val="0"/>
              </a:spcBef>
              <a:buSzPts val="1400"/>
              <a:buNone/>
              <a:defRPr sz="1200" b="0" i="0" u="none" strike="noStrike" cap="none">
                <a:solidFill>
                  <a:schemeClr val="dk2"/>
                </a:solidFill>
                <a:latin typeface="Cambria"/>
                <a:ea typeface="Cambria"/>
                <a:cs typeface="Cambria"/>
                <a:sym typeface="Cambria"/>
              </a:defRPr>
            </a:lvl3pPr>
            <a:lvl4pPr marL="1371600" marR="0" lvl="3" indent="0" algn="l" rtl="0">
              <a:spcBef>
                <a:spcPts val="0"/>
              </a:spcBef>
              <a:buSzPts val="1400"/>
              <a:buNone/>
              <a:defRPr sz="1200" b="0" i="0" u="none" strike="noStrike" cap="none">
                <a:solidFill>
                  <a:schemeClr val="dk2"/>
                </a:solidFill>
                <a:latin typeface="Cambria"/>
                <a:ea typeface="Cambria"/>
                <a:cs typeface="Cambria"/>
                <a:sym typeface="Cambria"/>
              </a:defRPr>
            </a:lvl4pPr>
            <a:lvl5pPr marL="1828800" marR="0" lvl="4" indent="0" algn="l" rtl="0">
              <a:spcBef>
                <a:spcPts val="0"/>
              </a:spcBef>
              <a:buSzPts val="1400"/>
              <a:buNone/>
              <a:defRPr sz="1200" b="0" i="0" u="none" strike="noStrike" cap="none">
                <a:solidFill>
                  <a:schemeClr val="dk2"/>
                </a:solidFill>
                <a:latin typeface="Cambria"/>
                <a:ea typeface="Cambria"/>
                <a:cs typeface="Cambria"/>
                <a:sym typeface="Cambria"/>
              </a:defRPr>
            </a:lvl5pPr>
            <a:lvl6pPr marL="2286000" marR="0" lvl="5" indent="0" algn="l" rtl="0">
              <a:spcBef>
                <a:spcPts val="0"/>
              </a:spcBef>
              <a:buSzPts val="1400"/>
              <a:buNone/>
              <a:defRPr sz="12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2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2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200" b="0" i="0" u="none" strike="noStrike" cap="none">
                <a:solidFill>
                  <a:schemeClr val="dk1"/>
                </a:solidFill>
                <a:latin typeface="Cambria"/>
                <a:ea typeface="Cambria"/>
                <a:cs typeface="Cambria"/>
                <a:sym typeface="Cambria"/>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mbria"/>
                <a:ea typeface="Cambria"/>
                <a:cs typeface="Cambria"/>
                <a:sym typeface="Cambria"/>
              </a:rPr>
              <a:t>‹#›</a:t>
            </a:fld>
            <a:endParaRPr lang="en-US"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2"/>
              </a:buClr>
              <a:buSzPts val="1200"/>
              <a:buFont typeface="Cambria"/>
              <a:buNone/>
            </a:pPr>
            <a:endParaRPr sz="1200" b="0" i="0" u="none" strike="noStrike" cap="none">
              <a:solidFill>
                <a:schemeClr val="dk2"/>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Shape 19"/>
        <p:cNvGrpSpPr/>
        <p:nvPr/>
      </p:nvGrpSpPr>
      <p:grpSpPr>
        <a:xfrm>
          <a:off x="0" y="0"/>
          <a:ext cx="0" cy="0"/>
          <a:chOff x="0" y="0"/>
          <a:chExt cx="0" cy="0"/>
        </a:xfrm>
      </p:grpSpPr>
      <p:sp>
        <p:nvSpPr>
          <p:cNvPr id="20" name="Shape 20"/>
          <p:cNvSpPr/>
          <p:nvPr/>
        </p:nvSpPr>
        <p:spPr>
          <a:xfrm>
            <a:off x="0" y="0"/>
            <a:ext cx="12188952" cy="61722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1" name="Shape 21"/>
          <p:cNvSpPr/>
          <p:nvPr/>
        </p:nvSpPr>
        <p:spPr>
          <a:xfrm>
            <a:off x="0" y="3"/>
            <a:ext cx="5180012" cy="6172197"/>
          </a:xfrm>
          <a:prstGeom prst="rect">
            <a:avLst/>
          </a:prstGeom>
          <a:solidFill>
            <a:srgbClr val="366A37">
              <a:alpha val="32156"/>
            </a:srgbClr>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2" name="Shape 22"/>
          <p:cNvSpPr/>
          <p:nvPr/>
        </p:nvSpPr>
        <p:spPr>
          <a:xfrm>
            <a:off x="0" y="6172200"/>
            <a:ext cx="12188952" cy="685800"/>
          </a:xfrm>
          <a:prstGeom prst="rect">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3" name="Shape 23"/>
          <p:cNvSpPr txBox="1">
            <a:spLocks noGrp="1"/>
          </p:cNvSpPr>
          <p:nvPr>
            <p:ph type="ctrTitle"/>
          </p:nvPr>
        </p:nvSpPr>
        <p:spPr>
          <a:xfrm>
            <a:off x="608013" y="914400"/>
            <a:ext cx="4190999" cy="3886200"/>
          </a:xfrm>
          <a:prstGeom prst="rect">
            <a:avLst/>
          </a:prstGeom>
          <a:noFill/>
          <a:ln>
            <a:noFill/>
          </a:ln>
        </p:spPr>
        <p:txBody>
          <a:bodyPr wrap="square" lIns="91425" tIns="91425" rIns="91425" bIns="91425" anchor="b" anchorCtr="0"/>
          <a:lstStyle>
            <a:lvl1pPr marL="0" marR="0" lvl="0" indent="0" algn="l" rtl="0">
              <a:lnSpc>
                <a:spcPct val="80000"/>
              </a:lnSpc>
              <a:spcBef>
                <a:spcPts val="0"/>
              </a:spcBef>
              <a:buClr>
                <a:schemeClr val="lt1"/>
              </a:buClr>
              <a:buSzPts val="6000"/>
              <a:buFont typeface="Cambria"/>
              <a:buNone/>
              <a:defRPr sz="6000" b="0" i="0" u="none" strike="noStrike" cap="none">
                <a:solidFill>
                  <a:schemeClr val="lt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24" name="Shape 24"/>
          <p:cNvSpPr txBox="1">
            <a:spLocks noGrp="1"/>
          </p:cNvSpPr>
          <p:nvPr>
            <p:ph type="subTitle" idx="1"/>
          </p:nvPr>
        </p:nvSpPr>
        <p:spPr>
          <a:xfrm>
            <a:off x="597799" y="4953000"/>
            <a:ext cx="4201213" cy="990599"/>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D6EBD6"/>
              </a:buClr>
              <a:buSzPts val="1800"/>
              <a:buFont typeface="Arial"/>
              <a:buNone/>
              <a:defRPr sz="2000" b="0" i="0" u="none" strike="noStrike" cap="none">
                <a:solidFill>
                  <a:srgbClr val="D6EBD6"/>
                </a:solidFill>
                <a:latin typeface="Cambria"/>
                <a:ea typeface="Cambria"/>
                <a:cs typeface="Cambria"/>
                <a:sym typeface="Cambria"/>
              </a:defRPr>
            </a:lvl1pPr>
            <a:lvl2pPr marL="457200" marR="0" lvl="1" indent="0" algn="ctr" rtl="0">
              <a:lnSpc>
                <a:spcPct val="90000"/>
              </a:lnSpc>
              <a:spcBef>
                <a:spcPts val="600"/>
              </a:spcBef>
              <a:buClr>
                <a:srgbClr val="909090"/>
              </a:buClr>
              <a:buSzPts val="1800"/>
              <a:buFont typeface="Arial"/>
              <a:buNone/>
              <a:defRPr sz="2000" b="0" i="0" u="none" strike="noStrike" cap="none">
                <a:solidFill>
                  <a:srgbClr val="909090"/>
                </a:solidFill>
                <a:latin typeface="Cambria"/>
                <a:ea typeface="Cambria"/>
                <a:cs typeface="Cambria"/>
                <a:sym typeface="Cambria"/>
              </a:defRPr>
            </a:lvl2pPr>
            <a:lvl3pPr marL="914400" marR="0" lvl="2" indent="0" algn="ctr" rtl="0">
              <a:lnSpc>
                <a:spcPct val="90000"/>
              </a:lnSpc>
              <a:spcBef>
                <a:spcPts val="600"/>
              </a:spcBef>
              <a:buClr>
                <a:srgbClr val="909090"/>
              </a:buClr>
              <a:buSzPts val="1620"/>
              <a:buFont typeface="Arial"/>
              <a:buNone/>
              <a:defRPr sz="1800" b="0" i="0" u="none" strike="noStrike" cap="none">
                <a:solidFill>
                  <a:srgbClr val="909090"/>
                </a:solidFill>
                <a:latin typeface="Cambria"/>
                <a:ea typeface="Cambria"/>
                <a:cs typeface="Cambria"/>
                <a:sym typeface="Cambria"/>
              </a:defRPr>
            </a:lvl3pPr>
            <a:lvl4pPr marL="1371600" marR="0" lvl="3"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4pPr>
            <a:lvl5pPr marL="1828800" marR="0" lvl="4"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5pPr>
            <a:lvl6pPr marL="2286000" marR="0" lvl="5"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6pPr>
            <a:lvl7pPr marL="2743200" marR="0" lvl="6"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7pPr>
            <a:lvl8pPr marL="3200400" marR="0" lvl="7"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8pPr>
            <a:lvl9pPr marL="3657600" marR="0" lvl="8" indent="0" algn="ctr"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9pPr>
          </a:lstStyle>
          <a:p>
            <a:endParaRPr/>
          </a:p>
        </p:txBody>
      </p:sp>
      <p:sp>
        <p:nvSpPr>
          <p:cNvPr id="25" name="Shape 25"/>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26" name="Shape 26"/>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27" name="Shape 27"/>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
        <p:nvSpPr>
          <p:cNvPr id="28" name="Shape 28"/>
          <p:cNvSpPr>
            <a:spLocks noGrp="1"/>
          </p:cNvSpPr>
          <p:nvPr>
            <p:ph type="pic" idx="2"/>
          </p:nvPr>
        </p:nvSpPr>
        <p:spPr>
          <a:xfrm>
            <a:off x="5180013" y="228600"/>
            <a:ext cx="6781800" cy="5715000"/>
          </a:xfrm>
          <a:prstGeom prst="round1Rect">
            <a:avLst>
              <a:gd name="adj" fmla="val 5636"/>
            </a:avLst>
          </a:prstGeom>
          <a:solidFill>
            <a:schemeClr val="lt2"/>
          </a:solidFill>
          <a:ln>
            <a:noFill/>
          </a:ln>
        </p:spPr>
        <p:txBody>
          <a:bodyPr wrap="square" lIns="91425" tIns="91425" rIns="91425" bIns="91425" anchor="t" anchorCtr="0"/>
          <a:lstStyle>
            <a:lvl1pPr marL="0" marR="0" lvl="0" indent="0" algn="ctr" rtl="0">
              <a:lnSpc>
                <a:spcPct val="90000"/>
              </a:lnSpc>
              <a:spcBef>
                <a:spcPts val="1800"/>
              </a:spcBef>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104" name="Shape 104"/>
          <p:cNvSpPr txBox="1">
            <a:spLocks noGrp="1"/>
          </p:cNvSpPr>
          <p:nvPr>
            <p:ph type="body" idx="1"/>
          </p:nvPr>
        </p:nvSpPr>
        <p:spPr>
          <a:xfrm rot="5400000">
            <a:off x="3998914" y="-723901"/>
            <a:ext cx="4191000" cy="9601202"/>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05" name="Shape 105"/>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06" name="Shape 106"/>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07" name="Shape 107"/>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rot="5400000">
            <a:off x="2590800" y="-714375"/>
            <a:ext cx="5589587" cy="8183562"/>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10" name="Shape 110"/>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11" name="Shape 111"/>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12" name="Shape 112"/>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
        <p:nvSpPr>
          <p:cNvPr id="113" name="Shape 113"/>
          <p:cNvSpPr txBox="1">
            <a:spLocks noGrp="1"/>
          </p:cNvSpPr>
          <p:nvPr>
            <p:ph type="title"/>
          </p:nvPr>
        </p:nvSpPr>
        <p:spPr>
          <a:xfrm rot="5400000">
            <a:off x="7886699" y="2401888"/>
            <a:ext cx="5589587" cy="19510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14"/>
        <p:cNvGrpSpPr/>
        <p:nvPr/>
      </p:nvGrpSpPr>
      <p:grpSpPr>
        <a:xfrm>
          <a:off x="0" y="0"/>
          <a:ext cx="0" cy="0"/>
          <a:chOff x="0" y="0"/>
          <a:chExt cx="0" cy="0"/>
        </a:xfrm>
      </p:grpSpPr>
      <p:sp>
        <p:nvSpPr>
          <p:cNvPr id="115" name="Shape 115"/>
          <p:cNvSpPr/>
          <p:nvPr/>
        </p:nvSpPr>
        <p:spPr>
          <a:xfrm>
            <a:off x="5" y="1"/>
            <a:ext cx="12188825" cy="6857999"/>
          </a:xfrm>
          <a:prstGeom prst="rect">
            <a:avLst/>
          </a:prstGeom>
          <a:gradFill>
            <a:gsLst>
              <a:gs pos="0">
                <a:srgbClr val="C00000"/>
              </a:gs>
              <a:gs pos="68000">
                <a:srgbClr val="FF0000"/>
              </a:gs>
              <a:gs pos="100000">
                <a:srgbClr val="FF4D15"/>
              </a:gs>
            </a:gsLst>
            <a:lin ang="5400012" scaled="0"/>
          </a:gradFill>
          <a:ln>
            <a:noFill/>
          </a:ln>
        </p:spPr>
        <p:txBody>
          <a:bodyPr wrap="square" lIns="121850" tIns="60900" rIns="121850" bIns="60900" anchor="ctr" anchorCtr="0">
            <a:noAutofit/>
          </a:bodyPr>
          <a:lstStyle/>
          <a:p>
            <a:pPr marL="0" marR="0" lvl="0" indent="-152336" algn="ctr" rtl="0">
              <a:spcBef>
                <a:spcPts val="0"/>
              </a:spcBef>
              <a:buClr>
                <a:schemeClr val="dk1"/>
              </a:buClr>
              <a:buSzPts val="2399"/>
              <a:buFont typeface="Cambria"/>
              <a:buNone/>
            </a:pPr>
            <a:endParaRPr sz="2399" b="0" i="0" u="none" strike="noStrike" cap="none">
              <a:solidFill>
                <a:srgbClr val="FFFFFF"/>
              </a:solidFill>
              <a:latin typeface="Calibri"/>
              <a:ea typeface="Calibri"/>
              <a:cs typeface="Calibri"/>
              <a:sym typeface="Calibri"/>
            </a:endParaRPr>
          </a:p>
        </p:txBody>
      </p:sp>
      <p:grpSp>
        <p:nvGrpSpPr>
          <p:cNvPr id="116" name="Shape 116"/>
          <p:cNvGrpSpPr/>
          <p:nvPr/>
        </p:nvGrpSpPr>
        <p:grpSpPr>
          <a:xfrm>
            <a:off x="711015" y="1715600"/>
            <a:ext cx="10424485" cy="4431200"/>
            <a:chOff x="533400" y="1286700"/>
            <a:chExt cx="7820400" cy="3323400"/>
          </a:xfrm>
        </p:grpSpPr>
        <p:sp>
          <p:nvSpPr>
            <p:cNvPr id="117" name="Shape 117"/>
            <p:cNvSpPr/>
            <p:nvPr/>
          </p:nvSpPr>
          <p:spPr>
            <a:xfrm>
              <a:off x="533400" y="1286700"/>
              <a:ext cx="7820400" cy="3323400"/>
            </a:xfrm>
            <a:prstGeom prst="rect">
              <a:avLst/>
            </a:pr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18" name="Shape 118"/>
            <p:cNvSpPr/>
            <p:nvPr/>
          </p:nvSpPr>
          <p:spPr>
            <a:xfrm>
              <a:off x="688050" y="1442250"/>
              <a:ext cx="7511100" cy="3012299"/>
            </a:xfrm>
            <a:prstGeom prst="rect">
              <a:avLst/>
            </a:prstGeom>
            <a:noFill/>
            <a:ln w="76200" cap="flat" cmpd="dbl">
              <a:solidFill>
                <a:srgbClr val="EFEFEF"/>
              </a:solidFill>
              <a:prstDash val="solid"/>
              <a:miter lim="8000"/>
              <a:headEnd type="none" w="med" len="med"/>
              <a:tailEnd type="none" w="med" len="med"/>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grpSp>
      <p:sp>
        <p:nvSpPr>
          <p:cNvPr id="119" name="Shape 119"/>
          <p:cNvSpPr txBox="1">
            <a:spLocks noGrp="1"/>
          </p:cNvSpPr>
          <p:nvPr>
            <p:ph type="body" idx="1"/>
          </p:nvPr>
        </p:nvSpPr>
        <p:spPr>
          <a:xfrm>
            <a:off x="1154900" y="2646701"/>
            <a:ext cx="9530316" cy="2950799"/>
          </a:xfrm>
          <a:prstGeom prst="rect">
            <a:avLst/>
          </a:prstGeom>
          <a:noFill/>
          <a:ln>
            <a:noFill/>
          </a:ln>
        </p:spPr>
        <p:txBody>
          <a:bodyPr wrap="square" lIns="91425" tIns="91425" rIns="91425" bIns="91425" anchor="t" anchorCtr="0"/>
          <a:lstStyle>
            <a:lvl1pPr marL="228600" marR="0" lvl="0" indent="-91440" algn="l" rtl="0">
              <a:lnSpc>
                <a:spcPct val="90000"/>
              </a:lnSpc>
              <a:spcBef>
                <a:spcPts val="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20" name="Shape 120"/>
          <p:cNvSpPr txBox="1">
            <a:spLocks noGrp="1"/>
          </p:cNvSpPr>
          <p:nvPr>
            <p:ph type="title"/>
          </p:nvPr>
        </p:nvSpPr>
        <p:spPr>
          <a:xfrm>
            <a:off x="1154900" y="2204367"/>
            <a:ext cx="9530316" cy="597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grpSp>
        <p:nvGrpSpPr>
          <p:cNvPr id="121" name="Shape 121"/>
          <p:cNvGrpSpPr/>
          <p:nvPr/>
        </p:nvGrpSpPr>
        <p:grpSpPr>
          <a:xfrm>
            <a:off x="6272929" y="508620"/>
            <a:ext cx="5921432" cy="2768203"/>
            <a:chOff x="2874628" y="704764"/>
            <a:chExt cx="6273452" cy="2932004"/>
          </a:xfrm>
        </p:grpSpPr>
        <p:sp>
          <p:nvSpPr>
            <p:cNvPr id="122" name="Shape 122"/>
            <p:cNvSpPr/>
            <p:nvPr/>
          </p:nvSpPr>
          <p:spPr>
            <a:xfrm>
              <a:off x="2874628" y="736436"/>
              <a:ext cx="6273452" cy="2900332"/>
            </a:xfrm>
            <a:custGeom>
              <a:avLst/>
              <a:gdLst/>
              <a:ahLst/>
              <a:cxnLst/>
              <a:rect l="0" t="0" r="0" b="0"/>
              <a:pathLst>
                <a:path w="120000" h="120000" extrusionOk="0">
                  <a:moveTo>
                    <a:pt x="82509" y="1"/>
                  </a:moveTo>
                  <a:lnTo>
                    <a:pt x="82509" y="110"/>
                  </a:lnTo>
                  <a:lnTo>
                    <a:pt x="82408" y="328"/>
                  </a:lnTo>
                  <a:lnTo>
                    <a:pt x="82206" y="984"/>
                  </a:lnTo>
                  <a:lnTo>
                    <a:pt x="82105" y="1640"/>
                  </a:lnTo>
                  <a:lnTo>
                    <a:pt x="82054" y="2296"/>
                  </a:lnTo>
                  <a:lnTo>
                    <a:pt x="81953" y="3826"/>
                  </a:lnTo>
                  <a:lnTo>
                    <a:pt x="81953" y="5246"/>
                  </a:lnTo>
                  <a:lnTo>
                    <a:pt x="82054" y="6011"/>
                  </a:lnTo>
                  <a:lnTo>
                    <a:pt x="82105" y="6558"/>
                  </a:lnTo>
                  <a:lnTo>
                    <a:pt x="82256" y="7214"/>
                  </a:lnTo>
                  <a:lnTo>
                    <a:pt x="82459" y="7870"/>
                  </a:lnTo>
                  <a:lnTo>
                    <a:pt x="82863" y="9180"/>
                  </a:lnTo>
                  <a:lnTo>
                    <a:pt x="83267" y="10383"/>
                  </a:lnTo>
                  <a:lnTo>
                    <a:pt x="83469" y="11148"/>
                  </a:lnTo>
                  <a:lnTo>
                    <a:pt x="83621" y="11913"/>
                  </a:lnTo>
                  <a:lnTo>
                    <a:pt x="83469" y="11804"/>
                  </a:lnTo>
                  <a:lnTo>
                    <a:pt x="83267" y="11695"/>
                  </a:lnTo>
                  <a:lnTo>
                    <a:pt x="83014" y="11804"/>
                  </a:lnTo>
                  <a:lnTo>
                    <a:pt x="82762" y="12131"/>
                  </a:lnTo>
                  <a:lnTo>
                    <a:pt x="82610" y="12678"/>
                  </a:lnTo>
                  <a:lnTo>
                    <a:pt x="82559" y="13225"/>
                  </a:lnTo>
                  <a:lnTo>
                    <a:pt x="82610" y="13880"/>
                  </a:lnTo>
                  <a:lnTo>
                    <a:pt x="82762" y="14318"/>
                  </a:lnTo>
                  <a:lnTo>
                    <a:pt x="83014" y="14645"/>
                  </a:lnTo>
                  <a:lnTo>
                    <a:pt x="83267" y="14754"/>
                  </a:lnTo>
                  <a:lnTo>
                    <a:pt x="83469" y="14645"/>
                  </a:lnTo>
                  <a:lnTo>
                    <a:pt x="83671" y="14536"/>
                  </a:lnTo>
                  <a:lnTo>
                    <a:pt x="83823" y="14209"/>
                  </a:lnTo>
                  <a:lnTo>
                    <a:pt x="83924" y="13880"/>
                  </a:lnTo>
                  <a:lnTo>
                    <a:pt x="84328" y="16940"/>
                  </a:lnTo>
                  <a:lnTo>
                    <a:pt x="84682" y="20000"/>
                  </a:lnTo>
                  <a:lnTo>
                    <a:pt x="84378" y="19235"/>
                  </a:lnTo>
                  <a:lnTo>
                    <a:pt x="84075" y="18579"/>
                  </a:lnTo>
                  <a:lnTo>
                    <a:pt x="83721" y="18034"/>
                  </a:lnTo>
                  <a:lnTo>
                    <a:pt x="83368" y="17596"/>
                  </a:lnTo>
                  <a:lnTo>
                    <a:pt x="83014" y="17160"/>
                  </a:lnTo>
                  <a:lnTo>
                    <a:pt x="82610" y="16722"/>
                  </a:lnTo>
                  <a:lnTo>
                    <a:pt x="81751" y="16175"/>
                  </a:lnTo>
                  <a:lnTo>
                    <a:pt x="81498" y="15957"/>
                  </a:lnTo>
                  <a:lnTo>
                    <a:pt x="81246" y="15957"/>
                  </a:lnTo>
                  <a:lnTo>
                    <a:pt x="80741" y="15848"/>
                  </a:lnTo>
                  <a:lnTo>
                    <a:pt x="79781" y="15519"/>
                  </a:lnTo>
                  <a:lnTo>
                    <a:pt x="80488" y="16175"/>
                  </a:lnTo>
                  <a:lnTo>
                    <a:pt x="81044" y="16722"/>
                  </a:lnTo>
                  <a:lnTo>
                    <a:pt x="81448" y="17049"/>
                  </a:lnTo>
                  <a:lnTo>
                    <a:pt x="81852" y="17378"/>
                  </a:lnTo>
                  <a:lnTo>
                    <a:pt x="82206" y="17596"/>
                  </a:lnTo>
                  <a:lnTo>
                    <a:pt x="82509" y="18034"/>
                  </a:lnTo>
                  <a:lnTo>
                    <a:pt x="82863" y="18470"/>
                  </a:lnTo>
                  <a:lnTo>
                    <a:pt x="83469" y="19564"/>
                  </a:lnTo>
                  <a:lnTo>
                    <a:pt x="84025" y="20874"/>
                  </a:lnTo>
                  <a:lnTo>
                    <a:pt x="84935" y="23170"/>
                  </a:lnTo>
                  <a:lnTo>
                    <a:pt x="85743" y="25683"/>
                  </a:lnTo>
                  <a:lnTo>
                    <a:pt x="85591" y="25903"/>
                  </a:lnTo>
                  <a:lnTo>
                    <a:pt x="85540" y="25683"/>
                  </a:lnTo>
                  <a:lnTo>
                    <a:pt x="85339" y="25465"/>
                  </a:lnTo>
                  <a:lnTo>
                    <a:pt x="85136" y="25465"/>
                  </a:lnTo>
                  <a:lnTo>
                    <a:pt x="84935" y="25574"/>
                  </a:lnTo>
                  <a:lnTo>
                    <a:pt x="84783" y="25903"/>
                  </a:lnTo>
                  <a:lnTo>
                    <a:pt x="84682" y="26121"/>
                  </a:lnTo>
                  <a:lnTo>
                    <a:pt x="84631" y="26448"/>
                  </a:lnTo>
                  <a:lnTo>
                    <a:pt x="84631" y="26886"/>
                  </a:lnTo>
                  <a:lnTo>
                    <a:pt x="84682" y="27104"/>
                  </a:lnTo>
                  <a:lnTo>
                    <a:pt x="84581" y="27322"/>
                  </a:lnTo>
                  <a:lnTo>
                    <a:pt x="84479" y="27433"/>
                  </a:lnTo>
                  <a:lnTo>
                    <a:pt x="84378" y="27869"/>
                  </a:lnTo>
                  <a:lnTo>
                    <a:pt x="84378" y="28307"/>
                  </a:lnTo>
                  <a:lnTo>
                    <a:pt x="84429" y="28743"/>
                  </a:lnTo>
                  <a:lnTo>
                    <a:pt x="84581" y="29072"/>
                  </a:lnTo>
                  <a:lnTo>
                    <a:pt x="84732" y="29290"/>
                  </a:lnTo>
                  <a:lnTo>
                    <a:pt x="84935" y="29399"/>
                  </a:lnTo>
                  <a:lnTo>
                    <a:pt x="84985" y="29837"/>
                  </a:lnTo>
                  <a:lnTo>
                    <a:pt x="85136" y="30164"/>
                  </a:lnTo>
                  <a:lnTo>
                    <a:pt x="85339" y="30382"/>
                  </a:lnTo>
                  <a:lnTo>
                    <a:pt x="85540" y="30491"/>
                  </a:lnTo>
                  <a:lnTo>
                    <a:pt x="85743" y="30382"/>
                  </a:lnTo>
                  <a:lnTo>
                    <a:pt x="85894" y="30055"/>
                  </a:lnTo>
                  <a:lnTo>
                    <a:pt x="85945" y="29837"/>
                  </a:lnTo>
                  <a:lnTo>
                    <a:pt x="85996" y="29508"/>
                  </a:lnTo>
                  <a:lnTo>
                    <a:pt x="86147" y="29617"/>
                  </a:lnTo>
                  <a:lnTo>
                    <a:pt x="86298" y="29508"/>
                  </a:lnTo>
                  <a:lnTo>
                    <a:pt x="86450" y="29399"/>
                  </a:lnTo>
                  <a:lnTo>
                    <a:pt x="86551" y="29181"/>
                  </a:lnTo>
                  <a:lnTo>
                    <a:pt x="86753" y="30711"/>
                  </a:lnTo>
                  <a:lnTo>
                    <a:pt x="86955" y="32241"/>
                  </a:lnTo>
                  <a:lnTo>
                    <a:pt x="87107" y="33771"/>
                  </a:lnTo>
                  <a:lnTo>
                    <a:pt x="87309" y="35302"/>
                  </a:lnTo>
                  <a:lnTo>
                    <a:pt x="85996" y="34317"/>
                  </a:lnTo>
                  <a:lnTo>
                    <a:pt x="84631" y="33552"/>
                  </a:lnTo>
                  <a:lnTo>
                    <a:pt x="83267" y="33006"/>
                  </a:lnTo>
                  <a:lnTo>
                    <a:pt x="81902" y="32678"/>
                  </a:lnTo>
                  <a:lnTo>
                    <a:pt x="80488" y="32350"/>
                  </a:lnTo>
                  <a:lnTo>
                    <a:pt x="79074" y="32241"/>
                  </a:lnTo>
                  <a:lnTo>
                    <a:pt x="76244" y="32241"/>
                  </a:lnTo>
                  <a:lnTo>
                    <a:pt x="76497" y="31585"/>
                  </a:lnTo>
                  <a:lnTo>
                    <a:pt x="76699" y="30929"/>
                  </a:lnTo>
                  <a:lnTo>
                    <a:pt x="76901" y="30273"/>
                  </a:lnTo>
                  <a:lnTo>
                    <a:pt x="77052" y="29617"/>
                  </a:lnTo>
                  <a:lnTo>
                    <a:pt x="77255" y="28307"/>
                  </a:lnTo>
                  <a:lnTo>
                    <a:pt x="77406" y="26995"/>
                  </a:lnTo>
                  <a:lnTo>
                    <a:pt x="77507" y="25794"/>
                  </a:lnTo>
                  <a:lnTo>
                    <a:pt x="77557" y="24482"/>
                  </a:lnTo>
                  <a:lnTo>
                    <a:pt x="77507" y="23170"/>
                  </a:lnTo>
                  <a:lnTo>
                    <a:pt x="77456" y="21859"/>
                  </a:lnTo>
                  <a:lnTo>
                    <a:pt x="77305" y="20547"/>
                  </a:lnTo>
                  <a:lnTo>
                    <a:pt x="77103" y="19344"/>
                  </a:lnTo>
                  <a:lnTo>
                    <a:pt x="76901" y="18143"/>
                  </a:lnTo>
                  <a:lnTo>
                    <a:pt x="76598" y="16940"/>
                  </a:lnTo>
                  <a:lnTo>
                    <a:pt x="76294" y="15848"/>
                  </a:lnTo>
                  <a:lnTo>
                    <a:pt x="75941" y="14865"/>
                  </a:lnTo>
                  <a:lnTo>
                    <a:pt x="75537" y="13880"/>
                  </a:lnTo>
                  <a:lnTo>
                    <a:pt x="75082" y="13006"/>
                  </a:lnTo>
                  <a:lnTo>
                    <a:pt x="74576" y="12241"/>
                  </a:lnTo>
                  <a:lnTo>
                    <a:pt x="74071" y="11585"/>
                  </a:lnTo>
                  <a:lnTo>
                    <a:pt x="73768" y="11257"/>
                  </a:lnTo>
                  <a:lnTo>
                    <a:pt x="73465" y="11039"/>
                  </a:lnTo>
                  <a:lnTo>
                    <a:pt x="73414" y="11366"/>
                  </a:lnTo>
                  <a:lnTo>
                    <a:pt x="73364" y="11585"/>
                  </a:lnTo>
                  <a:lnTo>
                    <a:pt x="73111" y="12022"/>
                  </a:lnTo>
                  <a:lnTo>
                    <a:pt x="72808" y="12350"/>
                  </a:lnTo>
                  <a:lnTo>
                    <a:pt x="72505" y="12569"/>
                  </a:lnTo>
                  <a:lnTo>
                    <a:pt x="72303" y="13225"/>
                  </a:lnTo>
                  <a:lnTo>
                    <a:pt x="72100" y="13880"/>
                  </a:lnTo>
                  <a:lnTo>
                    <a:pt x="71848" y="14427"/>
                  </a:lnTo>
                  <a:lnTo>
                    <a:pt x="71595" y="14865"/>
                  </a:lnTo>
                  <a:lnTo>
                    <a:pt x="71343" y="15192"/>
                  </a:lnTo>
                  <a:lnTo>
                    <a:pt x="71090" y="15519"/>
                  </a:lnTo>
                  <a:lnTo>
                    <a:pt x="70635" y="15957"/>
                  </a:lnTo>
                  <a:lnTo>
                    <a:pt x="70181" y="16175"/>
                  </a:lnTo>
                  <a:lnTo>
                    <a:pt x="69776" y="16284"/>
                  </a:lnTo>
                  <a:lnTo>
                    <a:pt x="69372" y="16284"/>
                  </a:lnTo>
                  <a:lnTo>
                    <a:pt x="69170" y="17049"/>
                  </a:lnTo>
                  <a:lnTo>
                    <a:pt x="69069" y="18143"/>
                  </a:lnTo>
                  <a:lnTo>
                    <a:pt x="69019" y="19126"/>
                  </a:lnTo>
                  <a:lnTo>
                    <a:pt x="69019" y="20109"/>
                  </a:lnTo>
                  <a:lnTo>
                    <a:pt x="69069" y="21203"/>
                  </a:lnTo>
                  <a:lnTo>
                    <a:pt x="68816" y="21421"/>
                  </a:lnTo>
                  <a:lnTo>
                    <a:pt x="68564" y="21639"/>
                  </a:lnTo>
                  <a:lnTo>
                    <a:pt x="68362" y="22077"/>
                  </a:lnTo>
                  <a:lnTo>
                    <a:pt x="68109" y="22623"/>
                  </a:lnTo>
                  <a:lnTo>
                    <a:pt x="67957" y="23170"/>
                  </a:lnTo>
                  <a:lnTo>
                    <a:pt x="67857" y="24044"/>
                  </a:lnTo>
                  <a:lnTo>
                    <a:pt x="67857" y="24482"/>
                  </a:lnTo>
                  <a:lnTo>
                    <a:pt x="67907" y="24918"/>
                  </a:lnTo>
                  <a:lnTo>
                    <a:pt x="67957" y="25465"/>
                  </a:lnTo>
                  <a:lnTo>
                    <a:pt x="68058" y="25903"/>
                  </a:lnTo>
                  <a:lnTo>
                    <a:pt x="68058" y="26012"/>
                  </a:lnTo>
                  <a:lnTo>
                    <a:pt x="68109" y="26012"/>
                  </a:lnTo>
                  <a:lnTo>
                    <a:pt x="68160" y="25794"/>
                  </a:lnTo>
                  <a:lnTo>
                    <a:pt x="68261" y="25465"/>
                  </a:lnTo>
                  <a:lnTo>
                    <a:pt x="68564" y="24809"/>
                  </a:lnTo>
                  <a:lnTo>
                    <a:pt x="68867" y="24373"/>
                  </a:lnTo>
                  <a:lnTo>
                    <a:pt x="69170" y="23935"/>
                  </a:lnTo>
                  <a:lnTo>
                    <a:pt x="69575" y="23717"/>
                  </a:lnTo>
                  <a:lnTo>
                    <a:pt x="70231" y="23717"/>
                  </a:lnTo>
                  <a:lnTo>
                    <a:pt x="70534" y="23826"/>
                  </a:lnTo>
                  <a:lnTo>
                    <a:pt x="70838" y="24044"/>
                  </a:lnTo>
                  <a:lnTo>
                    <a:pt x="71090" y="24373"/>
                  </a:lnTo>
                  <a:lnTo>
                    <a:pt x="71343" y="24591"/>
                  </a:lnTo>
                  <a:lnTo>
                    <a:pt x="71747" y="25356"/>
                  </a:lnTo>
                  <a:lnTo>
                    <a:pt x="71899" y="25574"/>
                  </a:lnTo>
                  <a:lnTo>
                    <a:pt x="72050" y="25574"/>
                  </a:lnTo>
                  <a:lnTo>
                    <a:pt x="72152" y="25465"/>
                  </a:lnTo>
                  <a:lnTo>
                    <a:pt x="72252" y="25247"/>
                  </a:lnTo>
                  <a:lnTo>
                    <a:pt x="72556" y="24263"/>
                  </a:lnTo>
                  <a:lnTo>
                    <a:pt x="72656" y="23826"/>
                  </a:lnTo>
                  <a:lnTo>
                    <a:pt x="72707" y="23279"/>
                  </a:lnTo>
                  <a:lnTo>
                    <a:pt x="72707" y="22733"/>
                  </a:lnTo>
                  <a:lnTo>
                    <a:pt x="72707" y="22295"/>
                  </a:lnTo>
                  <a:lnTo>
                    <a:pt x="72606" y="21094"/>
                  </a:lnTo>
                  <a:lnTo>
                    <a:pt x="72454" y="20329"/>
                  </a:lnTo>
                  <a:lnTo>
                    <a:pt x="72303" y="19564"/>
                  </a:lnTo>
                  <a:lnTo>
                    <a:pt x="72050" y="18799"/>
                  </a:lnTo>
                  <a:lnTo>
                    <a:pt x="71848" y="18143"/>
                  </a:lnTo>
                  <a:lnTo>
                    <a:pt x="71848" y="18143"/>
                  </a:lnTo>
                  <a:lnTo>
                    <a:pt x="71949" y="18252"/>
                  </a:lnTo>
                  <a:lnTo>
                    <a:pt x="72100" y="18470"/>
                  </a:lnTo>
                  <a:lnTo>
                    <a:pt x="72404" y="19344"/>
                  </a:lnTo>
                  <a:lnTo>
                    <a:pt x="72606" y="20000"/>
                  </a:lnTo>
                  <a:lnTo>
                    <a:pt x="72757" y="20656"/>
                  </a:lnTo>
                  <a:lnTo>
                    <a:pt x="72859" y="21312"/>
                  </a:lnTo>
                  <a:lnTo>
                    <a:pt x="72909" y="21968"/>
                  </a:lnTo>
                  <a:lnTo>
                    <a:pt x="72960" y="22623"/>
                  </a:lnTo>
                  <a:lnTo>
                    <a:pt x="72909" y="23388"/>
                  </a:lnTo>
                  <a:lnTo>
                    <a:pt x="72859" y="24044"/>
                  </a:lnTo>
                  <a:lnTo>
                    <a:pt x="72707" y="24591"/>
                  </a:lnTo>
                  <a:lnTo>
                    <a:pt x="72556" y="25247"/>
                  </a:lnTo>
                  <a:lnTo>
                    <a:pt x="72404" y="25794"/>
                  </a:lnTo>
                  <a:lnTo>
                    <a:pt x="72152" y="26230"/>
                  </a:lnTo>
                  <a:lnTo>
                    <a:pt x="71899" y="26668"/>
                  </a:lnTo>
                  <a:lnTo>
                    <a:pt x="71747" y="26121"/>
                  </a:lnTo>
                  <a:lnTo>
                    <a:pt x="71495" y="25683"/>
                  </a:lnTo>
                  <a:lnTo>
                    <a:pt x="71040" y="24918"/>
                  </a:lnTo>
                  <a:lnTo>
                    <a:pt x="70787" y="24591"/>
                  </a:lnTo>
                  <a:lnTo>
                    <a:pt x="70534" y="24373"/>
                  </a:lnTo>
                  <a:lnTo>
                    <a:pt x="70281" y="24153"/>
                  </a:lnTo>
                  <a:lnTo>
                    <a:pt x="69776" y="24153"/>
                  </a:lnTo>
                  <a:lnTo>
                    <a:pt x="69524" y="24263"/>
                  </a:lnTo>
                  <a:lnTo>
                    <a:pt x="69271" y="24373"/>
                  </a:lnTo>
                  <a:lnTo>
                    <a:pt x="69019" y="24700"/>
                  </a:lnTo>
                  <a:lnTo>
                    <a:pt x="68816" y="24918"/>
                  </a:lnTo>
                  <a:lnTo>
                    <a:pt x="68665" y="25356"/>
                  </a:lnTo>
                  <a:lnTo>
                    <a:pt x="68311" y="26121"/>
                  </a:lnTo>
                  <a:lnTo>
                    <a:pt x="68058" y="27104"/>
                  </a:lnTo>
                  <a:lnTo>
                    <a:pt x="67806" y="28198"/>
                  </a:lnTo>
                  <a:lnTo>
                    <a:pt x="67654" y="29290"/>
                  </a:lnTo>
                  <a:lnTo>
                    <a:pt x="67553" y="30382"/>
                  </a:lnTo>
                  <a:lnTo>
                    <a:pt x="67553" y="30820"/>
                  </a:lnTo>
                  <a:lnTo>
                    <a:pt x="67200" y="31147"/>
                  </a:lnTo>
                  <a:lnTo>
                    <a:pt x="66846" y="31694"/>
                  </a:lnTo>
                  <a:lnTo>
                    <a:pt x="66695" y="32022"/>
                  </a:lnTo>
                  <a:lnTo>
                    <a:pt x="66695" y="32350"/>
                  </a:lnTo>
                  <a:lnTo>
                    <a:pt x="61642" y="32241"/>
                  </a:lnTo>
                  <a:lnTo>
                    <a:pt x="56539" y="31913"/>
                  </a:lnTo>
                  <a:lnTo>
                    <a:pt x="52799" y="31585"/>
                  </a:lnTo>
                  <a:lnTo>
                    <a:pt x="48909" y="31585"/>
                  </a:lnTo>
                  <a:lnTo>
                    <a:pt x="49061" y="31147"/>
                  </a:lnTo>
                  <a:lnTo>
                    <a:pt x="49162" y="30711"/>
                  </a:lnTo>
                  <a:lnTo>
                    <a:pt x="49213" y="30273"/>
                  </a:lnTo>
                  <a:lnTo>
                    <a:pt x="49213" y="29837"/>
                  </a:lnTo>
                  <a:lnTo>
                    <a:pt x="49162" y="29399"/>
                  </a:lnTo>
                  <a:lnTo>
                    <a:pt x="49111" y="29072"/>
                  </a:lnTo>
                  <a:lnTo>
                    <a:pt x="49010" y="28634"/>
                  </a:lnTo>
                  <a:lnTo>
                    <a:pt x="48859" y="28307"/>
                  </a:lnTo>
                  <a:lnTo>
                    <a:pt x="48656" y="28087"/>
                  </a:lnTo>
                  <a:lnTo>
                    <a:pt x="48455" y="27869"/>
                  </a:lnTo>
                  <a:lnTo>
                    <a:pt x="48202" y="27869"/>
                  </a:lnTo>
                  <a:lnTo>
                    <a:pt x="48152" y="27213"/>
                  </a:lnTo>
                  <a:lnTo>
                    <a:pt x="48050" y="26557"/>
                  </a:lnTo>
                  <a:lnTo>
                    <a:pt x="47899" y="26121"/>
                  </a:lnTo>
                  <a:lnTo>
                    <a:pt x="47646" y="25683"/>
                  </a:lnTo>
                  <a:lnTo>
                    <a:pt x="47444" y="25574"/>
                  </a:lnTo>
                  <a:lnTo>
                    <a:pt x="47242" y="25465"/>
                  </a:lnTo>
                  <a:lnTo>
                    <a:pt x="46888" y="25465"/>
                  </a:lnTo>
                  <a:lnTo>
                    <a:pt x="46686" y="25683"/>
                  </a:lnTo>
                  <a:lnTo>
                    <a:pt x="46534" y="25903"/>
                  </a:lnTo>
                  <a:lnTo>
                    <a:pt x="46383" y="26230"/>
                  </a:lnTo>
                  <a:lnTo>
                    <a:pt x="46231" y="26557"/>
                  </a:lnTo>
                  <a:lnTo>
                    <a:pt x="46181" y="26995"/>
                  </a:lnTo>
                  <a:lnTo>
                    <a:pt x="45979" y="26886"/>
                  </a:lnTo>
                  <a:lnTo>
                    <a:pt x="45625" y="26886"/>
                  </a:lnTo>
                  <a:lnTo>
                    <a:pt x="45423" y="26995"/>
                  </a:lnTo>
                  <a:lnTo>
                    <a:pt x="45271" y="27104"/>
                  </a:lnTo>
                  <a:lnTo>
                    <a:pt x="45119" y="27322"/>
                  </a:lnTo>
                  <a:lnTo>
                    <a:pt x="45019" y="27651"/>
                  </a:lnTo>
                  <a:lnTo>
                    <a:pt x="44867" y="27978"/>
                  </a:lnTo>
                  <a:lnTo>
                    <a:pt x="44817" y="28525"/>
                  </a:lnTo>
                  <a:lnTo>
                    <a:pt x="44766" y="29072"/>
                  </a:lnTo>
                  <a:lnTo>
                    <a:pt x="43654" y="28198"/>
                  </a:lnTo>
                  <a:lnTo>
                    <a:pt x="42593" y="27322"/>
                  </a:lnTo>
                  <a:lnTo>
                    <a:pt x="41583" y="26777"/>
                  </a:lnTo>
                  <a:lnTo>
                    <a:pt x="40572" y="26230"/>
                  </a:lnTo>
                  <a:lnTo>
                    <a:pt x="39562" y="25794"/>
                  </a:lnTo>
                  <a:lnTo>
                    <a:pt x="38551" y="25247"/>
                  </a:lnTo>
                  <a:lnTo>
                    <a:pt x="38551" y="25138"/>
                  </a:lnTo>
                  <a:lnTo>
                    <a:pt x="38703" y="24918"/>
                  </a:lnTo>
                  <a:lnTo>
                    <a:pt x="38804" y="24482"/>
                  </a:lnTo>
                  <a:lnTo>
                    <a:pt x="38854" y="24044"/>
                  </a:lnTo>
                  <a:lnTo>
                    <a:pt x="38804" y="23607"/>
                  </a:lnTo>
                  <a:lnTo>
                    <a:pt x="38703" y="23388"/>
                  </a:lnTo>
                  <a:lnTo>
                    <a:pt x="38602" y="23170"/>
                  </a:lnTo>
                  <a:lnTo>
                    <a:pt x="38703" y="22951"/>
                  </a:lnTo>
                  <a:lnTo>
                    <a:pt x="38703" y="22623"/>
                  </a:lnTo>
                  <a:lnTo>
                    <a:pt x="38703" y="22295"/>
                  </a:lnTo>
                  <a:lnTo>
                    <a:pt x="38653" y="21968"/>
                  </a:lnTo>
                  <a:lnTo>
                    <a:pt x="38551" y="21639"/>
                  </a:lnTo>
                  <a:lnTo>
                    <a:pt x="38349" y="21421"/>
                  </a:lnTo>
                  <a:lnTo>
                    <a:pt x="38147" y="21312"/>
                  </a:lnTo>
                  <a:lnTo>
                    <a:pt x="37945" y="21421"/>
                  </a:lnTo>
                  <a:lnTo>
                    <a:pt x="37844" y="21530"/>
                  </a:lnTo>
                  <a:lnTo>
                    <a:pt x="37692" y="21312"/>
                  </a:lnTo>
                  <a:lnTo>
                    <a:pt x="37541" y="21094"/>
                  </a:lnTo>
                  <a:lnTo>
                    <a:pt x="37339" y="21094"/>
                  </a:lnTo>
                  <a:lnTo>
                    <a:pt x="37137" y="21203"/>
                  </a:lnTo>
                  <a:lnTo>
                    <a:pt x="36985" y="21421"/>
                  </a:lnTo>
                  <a:lnTo>
                    <a:pt x="36884" y="21859"/>
                  </a:lnTo>
                  <a:lnTo>
                    <a:pt x="36884" y="22186"/>
                  </a:lnTo>
                  <a:lnTo>
                    <a:pt x="36884" y="22623"/>
                  </a:lnTo>
                  <a:lnTo>
                    <a:pt x="36783" y="22733"/>
                  </a:lnTo>
                  <a:lnTo>
                    <a:pt x="36682" y="22842"/>
                  </a:lnTo>
                  <a:lnTo>
                    <a:pt x="36581" y="23170"/>
                  </a:lnTo>
                  <a:lnTo>
                    <a:pt x="36530" y="23388"/>
                  </a:lnTo>
                  <a:lnTo>
                    <a:pt x="36530" y="23607"/>
                  </a:lnTo>
                  <a:lnTo>
                    <a:pt x="36480" y="23607"/>
                  </a:lnTo>
                  <a:lnTo>
                    <a:pt x="35924" y="22951"/>
                  </a:lnTo>
                  <a:lnTo>
                    <a:pt x="34913" y="21639"/>
                  </a:lnTo>
                  <a:lnTo>
                    <a:pt x="35116" y="21312"/>
                  </a:lnTo>
                  <a:lnTo>
                    <a:pt x="35267" y="20983"/>
                  </a:lnTo>
                  <a:lnTo>
                    <a:pt x="35368" y="20547"/>
                  </a:lnTo>
                  <a:lnTo>
                    <a:pt x="35419" y="20000"/>
                  </a:lnTo>
                  <a:lnTo>
                    <a:pt x="35368" y="19564"/>
                  </a:lnTo>
                  <a:lnTo>
                    <a:pt x="35318" y="19235"/>
                  </a:lnTo>
                  <a:lnTo>
                    <a:pt x="35166" y="18688"/>
                  </a:lnTo>
                  <a:lnTo>
                    <a:pt x="34913" y="18361"/>
                  </a:lnTo>
                  <a:lnTo>
                    <a:pt x="34762" y="18252"/>
                  </a:lnTo>
                  <a:lnTo>
                    <a:pt x="34408" y="18252"/>
                  </a:lnTo>
                  <a:lnTo>
                    <a:pt x="34257" y="18361"/>
                  </a:lnTo>
                  <a:lnTo>
                    <a:pt x="34004" y="18688"/>
                  </a:lnTo>
                  <a:lnTo>
                    <a:pt x="33853" y="19235"/>
                  </a:lnTo>
                  <a:lnTo>
                    <a:pt x="33802" y="19564"/>
                  </a:lnTo>
                  <a:lnTo>
                    <a:pt x="33802" y="20000"/>
                  </a:lnTo>
                  <a:lnTo>
                    <a:pt x="32993" y="18579"/>
                  </a:lnTo>
                  <a:lnTo>
                    <a:pt x="32236" y="17269"/>
                  </a:lnTo>
                  <a:lnTo>
                    <a:pt x="31932" y="16613"/>
                  </a:lnTo>
                  <a:lnTo>
                    <a:pt x="31680" y="15957"/>
                  </a:lnTo>
                  <a:lnTo>
                    <a:pt x="31478" y="15301"/>
                  </a:lnTo>
                  <a:lnTo>
                    <a:pt x="31377" y="14754"/>
                  </a:lnTo>
                  <a:lnTo>
                    <a:pt x="31326" y="15410"/>
                  </a:lnTo>
                  <a:lnTo>
                    <a:pt x="31377" y="16066"/>
                  </a:lnTo>
                  <a:lnTo>
                    <a:pt x="31528" y="16831"/>
                  </a:lnTo>
                  <a:lnTo>
                    <a:pt x="31781" y="17596"/>
                  </a:lnTo>
                  <a:lnTo>
                    <a:pt x="32084" y="18470"/>
                  </a:lnTo>
                  <a:lnTo>
                    <a:pt x="32438" y="19235"/>
                  </a:lnTo>
                  <a:lnTo>
                    <a:pt x="33297" y="20874"/>
                  </a:lnTo>
                  <a:lnTo>
                    <a:pt x="34257" y="22295"/>
                  </a:lnTo>
                  <a:lnTo>
                    <a:pt x="35116" y="23717"/>
                  </a:lnTo>
                  <a:lnTo>
                    <a:pt x="36430" y="25574"/>
                  </a:lnTo>
                  <a:lnTo>
                    <a:pt x="35621" y="25794"/>
                  </a:lnTo>
                  <a:lnTo>
                    <a:pt x="34812" y="26012"/>
                  </a:lnTo>
                  <a:lnTo>
                    <a:pt x="33954" y="26339"/>
                  </a:lnTo>
                  <a:lnTo>
                    <a:pt x="33145" y="26448"/>
                  </a:lnTo>
                  <a:lnTo>
                    <a:pt x="32488" y="26557"/>
                  </a:lnTo>
                  <a:lnTo>
                    <a:pt x="31225" y="26557"/>
                  </a:lnTo>
                  <a:lnTo>
                    <a:pt x="30821" y="26448"/>
                  </a:lnTo>
                  <a:lnTo>
                    <a:pt x="30517" y="26339"/>
                  </a:lnTo>
                  <a:lnTo>
                    <a:pt x="30265" y="26121"/>
                  </a:lnTo>
                  <a:lnTo>
                    <a:pt x="30265" y="26121"/>
                  </a:lnTo>
                  <a:lnTo>
                    <a:pt x="30417" y="26557"/>
                  </a:lnTo>
                  <a:lnTo>
                    <a:pt x="30720" y="26886"/>
                  </a:lnTo>
                  <a:lnTo>
                    <a:pt x="31023" y="27104"/>
                  </a:lnTo>
                  <a:lnTo>
                    <a:pt x="31427" y="27213"/>
                  </a:lnTo>
                  <a:lnTo>
                    <a:pt x="31882" y="27322"/>
                  </a:lnTo>
                  <a:lnTo>
                    <a:pt x="33499" y="27322"/>
                  </a:lnTo>
                  <a:lnTo>
                    <a:pt x="35924" y="26995"/>
                  </a:lnTo>
                  <a:lnTo>
                    <a:pt x="37086" y="26995"/>
                  </a:lnTo>
                  <a:lnTo>
                    <a:pt x="37592" y="27104"/>
                  </a:lnTo>
                  <a:lnTo>
                    <a:pt x="38097" y="27213"/>
                  </a:lnTo>
                  <a:lnTo>
                    <a:pt x="37996" y="27433"/>
                  </a:lnTo>
                  <a:lnTo>
                    <a:pt x="37895" y="27760"/>
                  </a:lnTo>
                  <a:lnTo>
                    <a:pt x="37793" y="28198"/>
                  </a:lnTo>
                  <a:lnTo>
                    <a:pt x="37793" y="28525"/>
                  </a:lnTo>
                  <a:lnTo>
                    <a:pt x="37793" y="28852"/>
                  </a:lnTo>
                  <a:lnTo>
                    <a:pt x="37844" y="29181"/>
                  </a:lnTo>
                  <a:lnTo>
                    <a:pt x="38046" y="29726"/>
                  </a:lnTo>
                  <a:lnTo>
                    <a:pt x="38299" y="30164"/>
                  </a:lnTo>
                  <a:lnTo>
                    <a:pt x="38450" y="30273"/>
                  </a:lnTo>
                  <a:lnTo>
                    <a:pt x="38753" y="30273"/>
                  </a:lnTo>
                  <a:lnTo>
                    <a:pt x="38905" y="30164"/>
                  </a:lnTo>
                  <a:lnTo>
                    <a:pt x="39158" y="29726"/>
                  </a:lnTo>
                  <a:lnTo>
                    <a:pt x="39309" y="29181"/>
                  </a:lnTo>
                  <a:lnTo>
                    <a:pt x="39360" y="28852"/>
                  </a:lnTo>
                  <a:lnTo>
                    <a:pt x="39410" y="28525"/>
                  </a:lnTo>
                  <a:lnTo>
                    <a:pt x="39360" y="28087"/>
                  </a:lnTo>
                  <a:lnTo>
                    <a:pt x="39258" y="27651"/>
                  </a:lnTo>
                  <a:lnTo>
                    <a:pt x="39258" y="27651"/>
                  </a:lnTo>
                  <a:lnTo>
                    <a:pt x="40977" y="28634"/>
                  </a:lnTo>
                  <a:lnTo>
                    <a:pt x="42543" y="29726"/>
                  </a:lnTo>
                  <a:lnTo>
                    <a:pt x="43907" y="30929"/>
                  </a:lnTo>
                  <a:lnTo>
                    <a:pt x="44463" y="31476"/>
                  </a:lnTo>
                  <a:lnTo>
                    <a:pt x="44918" y="32022"/>
                  </a:lnTo>
                  <a:lnTo>
                    <a:pt x="42341" y="32569"/>
                  </a:lnTo>
                  <a:lnTo>
                    <a:pt x="39865" y="33225"/>
                  </a:lnTo>
                  <a:lnTo>
                    <a:pt x="34964" y="34973"/>
                  </a:lnTo>
                  <a:lnTo>
                    <a:pt x="32488" y="35738"/>
                  </a:lnTo>
                  <a:lnTo>
                    <a:pt x="30012" y="36394"/>
                  </a:lnTo>
                  <a:lnTo>
                    <a:pt x="28800" y="36612"/>
                  </a:lnTo>
                  <a:lnTo>
                    <a:pt x="27537" y="36832"/>
                  </a:lnTo>
                  <a:lnTo>
                    <a:pt x="26274" y="36941"/>
                  </a:lnTo>
                  <a:lnTo>
                    <a:pt x="24960" y="37050"/>
                  </a:lnTo>
                  <a:lnTo>
                    <a:pt x="23343" y="36941"/>
                  </a:lnTo>
                  <a:lnTo>
                    <a:pt x="21676" y="36721"/>
                  </a:lnTo>
                  <a:lnTo>
                    <a:pt x="20059" y="36285"/>
                  </a:lnTo>
                  <a:lnTo>
                    <a:pt x="18442" y="35629"/>
                  </a:lnTo>
                  <a:lnTo>
                    <a:pt x="18240" y="35302"/>
                  </a:lnTo>
                  <a:lnTo>
                    <a:pt x="17987" y="35082"/>
                  </a:lnTo>
                  <a:lnTo>
                    <a:pt x="18038" y="34646"/>
                  </a:lnTo>
                  <a:lnTo>
                    <a:pt x="17987" y="34208"/>
                  </a:lnTo>
                  <a:lnTo>
                    <a:pt x="17937" y="33881"/>
                  </a:lnTo>
                  <a:lnTo>
                    <a:pt x="17886" y="33552"/>
                  </a:lnTo>
                  <a:lnTo>
                    <a:pt x="17734" y="33225"/>
                  </a:lnTo>
                  <a:lnTo>
                    <a:pt x="17634" y="33006"/>
                  </a:lnTo>
                  <a:lnTo>
                    <a:pt x="17482" y="32787"/>
                  </a:lnTo>
                  <a:lnTo>
                    <a:pt x="17280" y="32678"/>
                  </a:lnTo>
                  <a:lnTo>
                    <a:pt x="16926" y="32678"/>
                  </a:lnTo>
                  <a:lnTo>
                    <a:pt x="16775" y="32787"/>
                  </a:lnTo>
                  <a:lnTo>
                    <a:pt x="16623" y="33006"/>
                  </a:lnTo>
                  <a:lnTo>
                    <a:pt x="16472" y="33225"/>
                  </a:lnTo>
                  <a:lnTo>
                    <a:pt x="16371" y="33552"/>
                  </a:lnTo>
                  <a:lnTo>
                    <a:pt x="16219" y="33334"/>
                  </a:lnTo>
                  <a:lnTo>
                    <a:pt x="16067" y="33225"/>
                  </a:lnTo>
                  <a:lnTo>
                    <a:pt x="15714" y="33225"/>
                  </a:lnTo>
                  <a:lnTo>
                    <a:pt x="15410" y="33443"/>
                  </a:lnTo>
                  <a:lnTo>
                    <a:pt x="15208" y="33881"/>
                  </a:lnTo>
                  <a:lnTo>
                    <a:pt x="13945" y="33006"/>
                  </a:lnTo>
                  <a:lnTo>
                    <a:pt x="14147" y="32787"/>
                  </a:lnTo>
                  <a:lnTo>
                    <a:pt x="14249" y="32350"/>
                  </a:lnTo>
                  <a:lnTo>
                    <a:pt x="14349" y="31913"/>
                  </a:lnTo>
                  <a:lnTo>
                    <a:pt x="14400" y="31476"/>
                  </a:lnTo>
                  <a:lnTo>
                    <a:pt x="14349" y="31147"/>
                  </a:lnTo>
                  <a:lnTo>
                    <a:pt x="14299" y="30820"/>
                  </a:lnTo>
                  <a:lnTo>
                    <a:pt x="14147" y="30273"/>
                  </a:lnTo>
                  <a:lnTo>
                    <a:pt x="13895" y="29837"/>
                  </a:lnTo>
                  <a:lnTo>
                    <a:pt x="13743" y="29726"/>
                  </a:lnTo>
                  <a:lnTo>
                    <a:pt x="13389" y="29726"/>
                  </a:lnTo>
                  <a:lnTo>
                    <a:pt x="13238" y="29837"/>
                  </a:lnTo>
                  <a:lnTo>
                    <a:pt x="12985" y="30273"/>
                  </a:lnTo>
                  <a:lnTo>
                    <a:pt x="12834" y="30820"/>
                  </a:lnTo>
                  <a:lnTo>
                    <a:pt x="12783" y="31147"/>
                  </a:lnTo>
                  <a:lnTo>
                    <a:pt x="12783" y="31476"/>
                  </a:lnTo>
                  <a:lnTo>
                    <a:pt x="12834" y="32022"/>
                  </a:lnTo>
                  <a:lnTo>
                    <a:pt x="12834" y="32022"/>
                  </a:lnTo>
                  <a:lnTo>
                    <a:pt x="11873" y="31038"/>
                  </a:lnTo>
                  <a:lnTo>
                    <a:pt x="11469" y="30711"/>
                  </a:lnTo>
                  <a:lnTo>
                    <a:pt x="11166" y="30711"/>
                  </a:lnTo>
                  <a:lnTo>
                    <a:pt x="11065" y="30929"/>
                  </a:lnTo>
                  <a:lnTo>
                    <a:pt x="11015" y="31147"/>
                  </a:lnTo>
                  <a:lnTo>
                    <a:pt x="11065" y="31367"/>
                  </a:lnTo>
                  <a:lnTo>
                    <a:pt x="11166" y="31585"/>
                  </a:lnTo>
                  <a:lnTo>
                    <a:pt x="11570" y="32241"/>
                  </a:lnTo>
                  <a:lnTo>
                    <a:pt x="12076" y="32897"/>
                  </a:lnTo>
                  <a:lnTo>
                    <a:pt x="13238" y="33990"/>
                  </a:lnTo>
                  <a:lnTo>
                    <a:pt x="13996" y="34646"/>
                  </a:lnTo>
                  <a:lnTo>
                    <a:pt x="13035" y="34646"/>
                  </a:lnTo>
                  <a:lnTo>
                    <a:pt x="12076" y="34755"/>
                  </a:lnTo>
                  <a:lnTo>
                    <a:pt x="10206" y="34973"/>
                  </a:lnTo>
                  <a:lnTo>
                    <a:pt x="8286" y="35411"/>
                  </a:lnTo>
                  <a:lnTo>
                    <a:pt x="6467" y="35956"/>
                  </a:lnTo>
                  <a:lnTo>
                    <a:pt x="5760" y="36176"/>
                  </a:lnTo>
                  <a:lnTo>
                    <a:pt x="5305" y="36394"/>
                  </a:lnTo>
                  <a:lnTo>
                    <a:pt x="4901" y="36503"/>
                  </a:lnTo>
                  <a:lnTo>
                    <a:pt x="4143" y="36721"/>
                  </a:lnTo>
                  <a:lnTo>
                    <a:pt x="3082" y="36721"/>
                  </a:lnTo>
                  <a:lnTo>
                    <a:pt x="2021" y="36612"/>
                  </a:lnTo>
                  <a:lnTo>
                    <a:pt x="1010" y="36285"/>
                  </a:lnTo>
                  <a:lnTo>
                    <a:pt x="0" y="35629"/>
                  </a:lnTo>
                  <a:lnTo>
                    <a:pt x="0" y="35847"/>
                  </a:lnTo>
                  <a:lnTo>
                    <a:pt x="152" y="36176"/>
                  </a:lnTo>
                  <a:lnTo>
                    <a:pt x="505" y="36612"/>
                  </a:lnTo>
                  <a:lnTo>
                    <a:pt x="808" y="36832"/>
                  </a:lnTo>
                  <a:lnTo>
                    <a:pt x="1162" y="37050"/>
                  </a:lnTo>
                  <a:lnTo>
                    <a:pt x="1617" y="37268"/>
                  </a:lnTo>
                  <a:lnTo>
                    <a:pt x="2223" y="37486"/>
                  </a:lnTo>
                  <a:lnTo>
                    <a:pt x="2880" y="37595"/>
                  </a:lnTo>
                  <a:lnTo>
                    <a:pt x="3689" y="37706"/>
                  </a:lnTo>
                  <a:lnTo>
                    <a:pt x="4648" y="37706"/>
                  </a:lnTo>
                  <a:lnTo>
                    <a:pt x="5760" y="37595"/>
                  </a:lnTo>
                  <a:lnTo>
                    <a:pt x="7023" y="37486"/>
                  </a:lnTo>
                  <a:lnTo>
                    <a:pt x="8438" y="37159"/>
                  </a:lnTo>
                  <a:lnTo>
                    <a:pt x="8286" y="37377"/>
                  </a:lnTo>
                  <a:lnTo>
                    <a:pt x="8185" y="37706"/>
                  </a:lnTo>
                  <a:lnTo>
                    <a:pt x="8135" y="38142"/>
                  </a:lnTo>
                  <a:lnTo>
                    <a:pt x="8084" y="38580"/>
                  </a:lnTo>
                  <a:lnTo>
                    <a:pt x="8135" y="38907"/>
                  </a:lnTo>
                  <a:lnTo>
                    <a:pt x="8135" y="39236"/>
                  </a:lnTo>
                  <a:lnTo>
                    <a:pt x="8336" y="39781"/>
                  </a:lnTo>
                  <a:lnTo>
                    <a:pt x="8589" y="40110"/>
                  </a:lnTo>
                  <a:lnTo>
                    <a:pt x="8741" y="40219"/>
                  </a:lnTo>
                  <a:lnTo>
                    <a:pt x="8893" y="40328"/>
                  </a:lnTo>
                  <a:lnTo>
                    <a:pt x="9044" y="40219"/>
                  </a:lnTo>
                  <a:lnTo>
                    <a:pt x="9196" y="40110"/>
                  </a:lnTo>
                  <a:lnTo>
                    <a:pt x="9449" y="39781"/>
                  </a:lnTo>
                  <a:lnTo>
                    <a:pt x="9650" y="39236"/>
                  </a:lnTo>
                  <a:lnTo>
                    <a:pt x="9701" y="38907"/>
                  </a:lnTo>
                  <a:lnTo>
                    <a:pt x="9701" y="38580"/>
                  </a:lnTo>
                  <a:lnTo>
                    <a:pt x="9650" y="38033"/>
                  </a:lnTo>
                  <a:lnTo>
                    <a:pt x="9550" y="37595"/>
                  </a:lnTo>
                  <a:lnTo>
                    <a:pt x="9398" y="37159"/>
                  </a:lnTo>
                  <a:lnTo>
                    <a:pt x="9246" y="36941"/>
                  </a:lnTo>
                  <a:lnTo>
                    <a:pt x="11368" y="36285"/>
                  </a:lnTo>
                  <a:lnTo>
                    <a:pt x="12227" y="36176"/>
                  </a:lnTo>
                  <a:lnTo>
                    <a:pt x="14198" y="36176"/>
                  </a:lnTo>
                  <a:lnTo>
                    <a:pt x="15208" y="36394"/>
                  </a:lnTo>
                  <a:lnTo>
                    <a:pt x="15006" y="36721"/>
                  </a:lnTo>
                  <a:lnTo>
                    <a:pt x="14854" y="37268"/>
                  </a:lnTo>
                  <a:lnTo>
                    <a:pt x="14804" y="37815"/>
                  </a:lnTo>
                  <a:lnTo>
                    <a:pt x="14854" y="38360"/>
                  </a:lnTo>
                  <a:lnTo>
                    <a:pt x="14906" y="38689"/>
                  </a:lnTo>
                  <a:lnTo>
                    <a:pt x="14956" y="39016"/>
                  </a:lnTo>
                  <a:lnTo>
                    <a:pt x="15057" y="39345"/>
                  </a:lnTo>
                  <a:lnTo>
                    <a:pt x="15208" y="39563"/>
                  </a:lnTo>
                  <a:lnTo>
                    <a:pt x="15360" y="39781"/>
                  </a:lnTo>
                  <a:lnTo>
                    <a:pt x="15511" y="39890"/>
                  </a:lnTo>
                  <a:lnTo>
                    <a:pt x="15865" y="39890"/>
                  </a:lnTo>
                  <a:lnTo>
                    <a:pt x="16067" y="39672"/>
                  </a:lnTo>
                  <a:lnTo>
                    <a:pt x="16118" y="40001"/>
                  </a:lnTo>
                  <a:lnTo>
                    <a:pt x="16219" y="40328"/>
                  </a:lnTo>
                  <a:lnTo>
                    <a:pt x="16472" y="40765"/>
                  </a:lnTo>
                  <a:lnTo>
                    <a:pt x="16775" y="40984"/>
                  </a:lnTo>
                  <a:lnTo>
                    <a:pt x="16926" y="41093"/>
                  </a:lnTo>
                  <a:lnTo>
                    <a:pt x="17077" y="40984"/>
                  </a:lnTo>
                  <a:lnTo>
                    <a:pt x="17229" y="40875"/>
                  </a:lnTo>
                  <a:lnTo>
                    <a:pt x="17381" y="40765"/>
                  </a:lnTo>
                  <a:lnTo>
                    <a:pt x="17634" y="40328"/>
                  </a:lnTo>
                  <a:lnTo>
                    <a:pt x="17785" y="39672"/>
                  </a:lnTo>
                  <a:lnTo>
                    <a:pt x="17785" y="39345"/>
                  </a:lnTo>
                  <a:lnTo>
                    <a:pt x="17785" y="38907"/>
                  </a:lnTo>
                  <a:lnTo>
                    <a:pt x="17987" y="38907"/>
                  </a:lnTo>
                  <a:lnTo>
                    <a:pt x="18240" y="38689"/>
                  </a:lnTo>
                  <a:lnTo>
                    <a:pt x="18442" y="38471"/>
                  </a:lnTo>
                  <a:lnTo>
                    <a:pt x="18594" y="38033"/>
                  </a:lnTo>
                  <a:lnTo>
                    <a:pt x="18695" y="37595"/>
                  </a:lnTo>
                  <a:lnTo>
                    <a:pt x="20160" y="38251"/>
                  </a:lnTo>
                  <a:lnTo>
                    <a:pt x="20867" y="38471"/>
                  </a:lnTo>
                  <a:lnTo>
                    <a:pt x="21625" y="38689"/>
                  </a:lnTo>
                  <a:lnTo>
                    <a:pt x="23040" y="39016"/>
                  </a:lnTo>
                  <a:lnTo>
                    <a:pt x="24455" y="39125"/>
                  </a:lnTo>
                  <a:lnTo>
                    <a:pt x="25870" y="39236"/>
                  </a:lnTo>
                  <a:lnTo>
                    <a:pt x="27284" y="39236"/>
                  </a:lnTo>
                  <a:lnTo>
                    <a:pt x="30164" y="39125"/>
                  </a:lnTo>
                  <a:lnTo>
                    <a:pt x="32993" y="38798"/>
                  </a:lnTo>
                  <a:lnTo>
                    <a:pt x="31983" y="40001"/>
                  </a:lnTo>
                  <a:lnTo>
                    <a:pt x="30922" y="41202"/>
                  </a:lnTo>
                  <a:lnTo>
                    <a:pt x="29861" y="42186"/>
                  </a:lnTo>
                  <a:lnTo>
                    <a:pt x="28750" y="43060"/>
                  </a:lnTo>
                  <a:lnTo>
                    <a:pt x="28800" y="42623"/>
                  </a:lnTo>
                  <a:lnTo>
                    <a:pt x="28750" y="42295"/>
                  </a:lnTo>
                  <a:lnTo>
                    <a:pt x="28699" y="41967"/>
                  </a:lnTo>
                  <a:lnTo>
                    <a:pt x="28547" y="41421"/>
                  </a:lnTo>
                  <a:lnTo>
                    <a:pt x="28294" y="40984"/>
                  </a:lnTo>
                  <a:lnTo>
                    <a:pt x="28143" y="40875"/>
                  </a:lnTo>
                  <a:lnTo>
                    <a:pt x="27789" y="40875"/>
                  </a:lnTo>
                  <a:lnTo>
                    <a:pt x="27637" y="40984"/>
                  </a:lnTo>
                  <a:lnTo>
                    <a:pt x="27385" y="41421"/>
                  </a:lnTo>
                  <a:lnTo>
                    <a:pt x="27233" y="41967"/>
                  </a:lnTo>
                  <a:lnTo>
                    <a:pt x="27183" y="42295"/>
                  </a:lnTo>
                  <a:lnTo>
                    <a:pt x="27132" y="42623"/>
                  </a:lnTo>
                  <a:lnTo>
                    <a:pt x="27183" y="43060"/>
                  </a:lnTo>
                  <a:lnTo>
                    <a:pt x="27233" y="43389"/>
                  </a:lnTo>
                  <a:lnTo>
                    <a:pt x="27335" y="43716"/>
                  </a:lnTo>
                  <a:lnTo>
                    <a:pt x="27486" y="44045"/>
                  </a:lnTo>
                  <a:lnTo>
                    <a:pt x="27132" y="44263"/>
                  </a:lnTo>
                  <a:lnTo>
                    <a:pt x="26324" y="44810"/>
                  </a:lnTo>
                  <a:lnTo>
                    <a:pt x="25566" y="45355"/>
                  </a:lnTo>
                  <a:lnTo>
                    <a:pt x="24707" y="46011"/>
                  </a:lnTo>
                  <a:lnTo>
                    <a:pt x="23899" y="46776"/>
                  </a:lnTo>
                  <a:lnTo>
                    <a:pt x="23293" y="47541"/>
                  </a:lnTo>
                  <a:lnTo>
                    <a:pt x="23040" y="47870"/>
                  </a:lnTo>
                  <a:lnTo>
                    <a:pt x="22939" y="48306"/>
                  </a:lnTo>
                  <a:lnTo>
                    <a:pt x="22888" y="48524"/>
                  </a:lnTo>
                  <a:lnTo>
                    <a:pt x="22939" y="48853"/>
                  </a:lnTo>
                  <a:lnTo>
                    <a:pt x="23141" y="48744"/>
                  </a:lnTo>
                  <a:lnTo>
                    <a:pt x="23545" y="48415"/>
                  </a:lnTo>
                  <a:lnTo>
                    <a:pt x="24808" y="47323"/>
                  </a:lnTo>
                  <a:lnTo>
                    <a:pt x="24758" y="47650"/>
                  </a:lnTo>
                  <a:lnTo>
                    <a:pt x="24758" y="47979"/>
                  </a:lnTo>
                  <a:lnTo>
                    <a:pt x="24808" y="48633"/>
                  </a:lnTo>
                  <a:lnTo>
                    <a:pt x="24960" y="49071"/>
                  </a:lnTo>
                  <a:lnTo>
                    <a:pt x="25213" y="49398"/>
                  </a:lnTo>
                  <a:lnTo>
                    <a:pt x="25465" y="49509"/>
                  </a:lnTo>
                  <a:lnTo>
                    <a:pt x="25718" y="49398"/>
                  </a:lnTo>
                  <a:lnTo>
                    <a:pt x="25970" y="49071"/>
                  </a:lnTo>
                  <a:lnTo>
                    <a:pt x="26122" y="48633"/>
                  </a:lnTo>
                  <a:lnTo>
                    <a:pt x="26172" y="47979"/>
                  </a:lnTo>
                  <a:lnTo>
                    <a:pt x="26122" y="47541"/>
                  </a:lnTo>
                  <a:lnTo>
                    <a:pt x="26071" y="47105"/>
                  </a:lnTo>
                  <a:lnTo>
                    <a:pt x="25920" y="46776"/>
                  </a:lnTo>
                  <a:lnTo>
                    <a:pt x="25718" y="46558"/>
                  </a:lnTo>
                  <a:lnTo>
                    <a:pt x="26678" y="45684"/>
                  </a:lnTo>
                  <a:lnTo>
                    <a:pt x="28598" y="44481"/>
                  </a:lnTo>
                  <a:lnTo>
                    <a:pt x="29507" y="43716"/>
                  </a:lnTo>
                  <a:lnTo>
                    <a:pt x="30417" y="42951"/>
                  </a:lnTo>
                  <a:lnTo>
                    <a:pt x="31225" y="42186"/>
                  </a:lnTo>
                  <a:lnTo>
                    <a:pt x="31983" y="41311"/>
                  </a:lnTo>
                  <a:lnTo>
                    <a:pt x="33550" y="39672"/>
                  </a:lnTo>
                  <a:lnTo>
                    <a:pt x="33550" y="39781"/>
                  </a:lnTo>
                  <a:lnTo>
                    <a:pt x="33600" y="40001"/>
                  </a:lnTo>
                  <a:lnTo>
                    <a:pt x="33448" y="40328"/>
                  </a:lnTo>
                  <a:lnTo>
                    <a:pt x="33398" y="40655"/>
                  </a:lnTo>
                  <a:lnTo>
                    <a:pt x="33347" y="41093"/>
                  </a:lnTo>
                  <a:lnTo>
                    <a:pt x="33398" y="41530"/>
                  </a:lnTo>
                  <a:lnTo>
                    <a:pt x="33550" y="41858"/>
                  </a:lnTo>
                  <a:lnTo>
                    <a:pt x="33701" y="42077"/>
                  </a:lnTo>
                  <a:lnTo>
                    <a:pt x="33903" y="42186"/>
                  </a:lnTo>
                  <a:lnTo>
                    <a:pt x="34054" y="42077"/>
                  </a:lnTo>
                  <a:lnTo>
                    <a:pt x="34105" y="42295"/>
                  </a:lnTo>
                  <a:lnTo>
                    <a:pt x="34257" y="42733"/>
                  </a:lnTo>
                  <a:lnTo>
                    <a:pt x="34408" y="42951"/>
                  </a:lnTo>
                  <a:lnTo>
                    <a:pt x="34611" y="42951"/>
                  </a:lnTo>
                  <a:lnTo>
                    <a:pt x="34812" y="42842"/>
                  </a:lnTo>
                  <a:lnTo>
                    <a:pt x="34964" y="42623"/>
                  </a:lnTo>
                  <a:lnTo>
                    <a:pt x="35065" y="42405"/>
                  </a:lnTo>
                  <a:lnTo>
                    <a:pt x="35116" y="42077"/>
                  </a:lnTo>
                  <a:lnTo>
                    <a:pt x="35116" y="41749"/>
                  </a:lnTo>
                  <a:lnTo>
                    <a:pt x="35267" y="41749"/>
                  </a:lnTo>
                  <a:lnTo>
                    <a:pt x="35368" y="41640"/>
                  </a:lnTo>
                  <a:lnTo>
                    <a:pt x="35570" y="41311"/>
                  </a:lnTo>
                  <a:lnTo>
                    <a:pt x="35671" y="40984"/>
                  </a:lnTo>
                  <a:lnTo>
                    <a:pt x="35671" y="40546"/>
                  </a:lnTo>
                  <a:lnTo>
                    <a:pt x="35621" y="40110"/>
                  </a:lnTo>
                  <a:lnTo>
                    <a:pt x="35520" y="39672"/>
                  </a:lnTo>
                  <a:lnTo>
                    <a:pt x="35318" y="39454"/>
                  </a:lnTo>
                  <a:lnTo>
                    <a:pt x="35368" y="39016"/>
                  </a:lnTo>
                  <a:lnTo>
                    <a:pt x="35318" y="38580"/>
                  </a:lnTo>
                  <a:lnTo>
                    <a:pt x="35216" y="38360"/>
                  </a:lnTo>
                  <a:lnTo>
                    <a:pt x="36076" y="38033"/>
                  </a:lnTo>
                  <a:lnTo>
                    <a:pt x="36935" y="37924"/>
                  </a:lnTo>
                  <a:lnTo>
                    <a:pt x="38602" y="37486"/>
                  </a:lnTo>
                  <a:lnTo>
                    <a:pt x="41027" y="36941"/>
                  </a:lnTo>
                  <a:lnTo>
                    <a:pt x="43352" y="36503"/>
                  </a:lnTo>
                  <a:lnTo>
                    <a:pt x="45625" y="36067"/>
                  </a:lnTo>
                  <a:lnTo>
                    <a:pt x="47899" y="35847"/>
                  </a:lnTo>
                  <a:lnTo>
                    <a:pt x="50172" y="35629"/>
                  </a:lnTo>
                  <a:lnTo>
                    <a:pt x="52446" y="35520"/>
                  </a:lnTo>
                  <a:lnTo>
                    <a:pt x="57196" y="35520"/>
                  </a:lnTo>
                  <a:lnTo>
                    <a:pt x="56690" y="36394"/>
                  </a:lnTo>
                  <a:lnTo>
                    <a:pt x="56185" y="37159"/>
                  </a:lnTo>
                  <a:lnTo>
                    <a:pt x="55679" y="37815"/>
                  </a:lnTo>
                  <a:lnTo>
                    <a:pt x="55174" y="38360"/>
                  </a:lnTo>
                  <a:lnTo>
                    <a:pt x="54214" y="39236"/>
                  </a:lnTo>
                  <a:lnTo>
                    <a:pt x="53255" y="39890"/>
                  </a:lnTo>
                  <a:lnTo>
                    <a:pt x="51284" y="41093"/>
                  </a:lnTo>
                  <a:lnTo>
                    <a:pt x="50223" y="41749"/>
                  </a:lnTo>
                  <a:lnTo>
                    <a:pt x="49162" y="42733"/>
                  </a:lnTo>
                  <a:lnTo>
                    <a:pt x="48505" y="43498"/>
                  </a:lnTo>
                  <a:lnTo>
                    <a:pt x="48353" y="43279"/>
                  </a:lnTo>
                  <a:lnTo>
                    <a:pt x="48252" y="43170"/>
                  </a:lnTo>
                  <a:lnTo>
                    <a:pt x="48101" y="43060"/>
                  </a:lnTo>
                  <a:lnTo>
                    <a:pt x="48101" y="42733"/>
                  </a:lnTo>
                  <a:lnTo>
                    <a:pt x="48050" y="42405"/>
                  </a:lnTo>
                  <a:lnTo>
                    <a:pt x="47949" y="42186"/>
                  </a:lnTo>
                  <a:lnTo>
                    <a:pt x="47798" y="41967"/>
                  </a:lnTo>
                  <a:lnTo>
                    <a:pt x="47595" y="41858"/>
                  </a:lnTo>
                  <a:lnTo>
                    <a:pt x="47394" y="41858"/>
                  </a:lnTo>
                  <a:lnTo>
                    <a:pt x="47242" y="42077"/>
                  </a:lnTo>
                  <a:lnTo>
                    <a:pt x="47090" y="42405"/>
                  </a:lnTo>
                  <a:lnTo>
                    <a:pt x="47040" y="42623"/>
                  </a:lnTo>
                  <a:lnTo>
                    <a:pt x="46686" y="42623"/>
                  </a:lnTo>
                  <a:lnTo>
                    <a:pt x="46484" y="42842"/>
                  </a:lnTo>
                  <a:lnTo>
                    <a:pt x="46383" y="43170"/>
                  </a:lnTo>
                  <a:lnTo>
                    <a:pt x="46333" y="43607"/>
                  </a:lnTo>
                  <a:lnTo>
                    <a:pt x="46333" y="44045"/>
                  </a:lnTo>
                  <a:lnTo>
                    <a:pt x="46383" y="44372"/>
                  </a:lnTo>
                  <a:lnTo>
                    <a:pt x="46534" y="44699"/>
                  </a:lnTo>
                  <a:lnTo>
                    <a:pt x="46484" y="44919"/>
                  </a:lnTo>
                  <a:lnTo>
                    <a:pt x="46433" y="45355"/>
                  </a:lnTo>
                  <a:lnTo>
                    <a:pt x="46433" y="45793"/>
                  </a:lnTo>
                  <a:lnTo>
                    <a:pt x="46534" y="46120"/>
                  </a:lnTo>
                  <a:lnTo>
                    <a:pt x="46686" y="46449"/>
                  </a:lnTo>
                  <a:lnTo>
                    <a:pt x="46737" y="46558"/>
                  </a:lnTo>
                  <a:lnTo>
                    <a:pt x="46181" y="47432"/>
                  </a:lnTo>
                  <a:lnTo>
                    <a:pt x="45625" y="48306"/>
                  </a:lnTo>
                  <a:lnTo>
                    <a:pt x="45119" y="48853"/>
                  </a:lnTo>
                  <a:lnTo>
                    <a:pt x="44614" y="49289"/>
                  </a:lnTo>
                  <a:lnTo>
                    <a:pt x="44109" y="49618"/>
                  </a:lnTo>
                  <a:lnTo>
                    <a:pt x="43553" y="49945"/>
                  </a:lnTo>
                  <a:lnTo>
                    <a:pt x="42492" y="50383"/>
                  </a:lnTo>
                  <a:lnTo>
                    <a:pt x="41431" y="50929"/>
                  </a:lnTo>
                  <a:lnTo>
                    <a:pt x="41330" y="50383"/>
                  </a:lnTo>
                  <a:lnTo>
                    <a:pt x="41179" y="49945"/>
                  </a:lnTo>
                  <a:lnTo>
                    <a:pt x="40977" y="49618"/>
                  </a:lnTo>
                  <a:lnTo>
                    <a:pt x="40724" y="49509"/>
                  </a:lnTo>
                  <a:lnTo>
                    <a:pt x="40421" y="49618"/>
                  </a:lnTo>
                  <a:lnTo>
                    <a:pt x="40219" y="49945"/>
                  </a:lnTo>
                  <a:lnTo>
                    <a:pt x="40067" y="50492"/>
                  </a:lnTo>
                  <a:lnTo>
                    <a:pt x="40016" y="51039"/>
                  </a:lnTo>
                  <a:lnTo>
                    <a:pt x="40067" y="51585"/>
                  </a:lnTo>
                  <a:lnTo>
                    <a:pt x="40168" y="52022"/>
                  </a:lnTo>
                  <a:lnTo>
                    <a:pt x="39360" y="53006"/>
                  </a:lnTo>
                  <a:lnTo>
                    <a:pt x="38551" y="53989"/>
                  </a:lnTo>
                  <a:lnTo>
                    <a:pt x="37945" y="54863"/>
                  </a:lnTo>
                  <a:lnTo>
                    <a:pt x="37743" y="55192"/>
                  </a:lnTo>
                  <a:lnTo>
                    <a:pt x="37692" y="55410"/>
                  </a:lnTo>
                  <a:lnTo>
                    <a:pt x="37743" y="55519"/>
                  </a:lnTo>
                  <a:lnTo>
                    <a:pt x="37844" y="55410"/>
                  </a:lnTo>
                  <a:lnTo>
                    <a:pt x="38197" y="55301"/>
                  </a:lnTo>
                  <a:lnTo>
                    <a:pt x="39360" y="54427"/>
                  </a:lnTo>
                  <a:lnTo>
                    <a:pt x="41330" y="52787"/>
                  </a:lnTo>
                  <a:lnTo>
                    <a:pt x="43402" y="51585"/>
                  </a:lnTo>
                  <a:lnTo>
                    <a:pt x="44412" y="51039"/>
                  </a:lnTo>
                  <a:lnTo>
                    <a:pt x="45423" y="50383"/>
                  </a:lnTo>
                  <a:lnTo>
                    <a:pt x="45524" y="50929"/>
                  </a:lnTo>
                  <a:lnTo>
                    <a:pt x="45676" y="51366"/>
                  </a:lnTo>
                  <a:lnTo>
                    <a:pt x="45878" y="51585"/>
                  </a:lnTo>
                  <a:lnTo>
                    <a:pt x="46130" y="51694"/>
                  </a:lnTo>
                  <a:lnTo>
                    <a:pt x="46383" y="51585"/>
                  </a:lnTo>
                  <a:lnTo>
                    <a:pt x="46636" y="51257"/>
                  </a:lnTo>
                  <a:lnTo>
                    <a:pt x="46787" y="50819"/>
                  </a:lnTo>
                  <a:lnTo>
                    <a:pt x="46838" y="50163"/>
                  </a:lnTo>
                  <a:lnTo>
                    <a:pt x="46787" y="49727"/>
                  </a:lnTo>
                  <a:lnTo>
                    <a:pt x="46737" y="49398"/>
                  </a:lnTo>
                  <a:lnTo>
                    <a:pt x="48859" y="47432"/>
                  </a:lnTo>
                  <a:lnTo>
                    <a:pt x="49970" y="46558"/>
                  </a:lnTo>
                  <a:lnTo>
                    <a:pt x="51032" y="45684"/>
                  </a:lnTo>
                  <a:lnTo>
                    <a:pt x="51032" y="45684"/>
                  </a:lnTo>
                  <a:lnTo>
                    <a:pt x="50880" y="46994"/>
                  </a:lnTo>
                  <a:lnTo>
                    <a:pt x="50678" y="48306"/>
                  </a:lnTo>
                  <a:lnTo>
                    <a:pt x="50425" y="49509"/>
                  </a:lnTo>
                  <a:lnTo>
                    <a:pt x="50071" y="50601"/>
                  </a:lnTo>
                  <a:lnTo>
                    <a:pt x="49768" y="51475"/>
                  </a:lnTo>
                  <a:lnTo>
                    <a:pt x="49414" y="52241"/>
                  </a:lnTo>
                  <a:lnTo>
                    <a:pt x="49061" y="53115"/>
                  </a:lnTo>
                  <a:lnTo>
                    <a:pt x="48808" y="53989"/>
                  </a:lnTo>
                  <a:lnTo>
                    <a:pt x="48556" y="54863"/>
                  </a:lnTo>
                  <a:lnTo>
                    <a:pt x="48505" y="55192"/>
                  </a:lnTo>
                  <a:lnTo>
                    <a:pt x="48505" y="55301"/>
                  </a:lnTo>
                  <a:lnTo>
                    <a:pt x="48606" y="55192"/>
                  </a:lnTo>
                  <a:lnTo>
                    <a:pt x="48808" y="54863"/>
                  </a:lnTo>
                  <a:lnTo>
                    <a:pt x="49515" y="53662"/>
                  </a:lnTo>
                  <a:lnTo>
                    <a:pt x="49970" y="52897"/>
                  </a:lnTo>
                  <a:lnTo>
                    <a:pt x="50425" y="52241"/>
                  </a:lnTo>
                  <a:lnTo>
                    <a:pt x="50425" y="52241"/>
                  </a:lnTo>
                  <a:lnTo>
                    <a:pt x="50324" y="52678"/>
                  </a:lnTo>
                  <a:lnTo>
                    <a:pt x="50274" y="53224"/>
                  </a:lnTo>
                  <a:lnTo>
                    <a:pt x="50324" y="53880"/>
                  </a:lnTo>
                  <a:lnTo>
                    <a:pt x="50475" y="54318"/>
                  </a:lnTo>
                  <a:lnTo>
                    <a:pt x="50728" y="54645"/>
                  </a:lnTo>
                  <a:lnTo>
                    <a:pt x="50981" y="54754"/>
                  </a:lnTo>
                  <a:lnTo>
                    <a:pt x="51233" y="54645"/>
                  </a:lnTo>
                  <a:lnTo>
                    <a:pt x="51486" y="54318"/>
                  </a:lnTo>
                  <a:lnTo>
                    <a:pt x="51637" y="53880"/>
                  </a:lnTo>
                  <a:lnTo>
                    <a:pt x="51688" y="53224"/>
                  </a:lnTo>
                  <a:lnTo>
                    <a:pt x="51637" y="52678"/>
                  </a:lnTo>
                  <a:lnTo>
                    <a:pt x="51486" y="52131"/>
                  </a:lnTo>
                  <a:lnTo>
                    <a:pt x="51233" y="51803"/>
                  </a:lnTo>
                  <a:lnTo>
                    <a:pt x="50981" y="51694"/>
                  </a:lnTo>
                  <a:lnTo>
                    <a:pt x="50930" y="51694"/>
                  </a:lnTo>
                  <a:lnTo>
                    <a:pt x="51132" y="51475"/>
                  </a:lnTo>
                  <a:lnTo>
                    <a:pt x="51284" y="51148"/>
                  </a:lnTo>
                  <a:lnTo>
                    <a:pt x="51587" y="50274"/>
                  </a:lnTo>
                  <a:lnTo>
                    <a:pt x="51840" y="49289"/>
                  </a:lnTo>
                  <a:lnTo>
                    <a:pt x="52042" y="48306"/>
                  </a:lnTo>
                  <a:lnTo>
                    <a:pt x="52143" y="48853"/>
                  </a:lnTo>
                  <a:lnTo>
                    <a:pt x="52345" y="49289"/>
                  </a:lnTo>
                  <a:lnTo>
                    <a:pt x="52598" y="49618"/>
                  </a:lnTo>
                  <a:lnTo>
                    <a:pt x="52851" y="49727"/>
                  </a:lnTo>
                  <a:lnTo>
                    <a:pt x="53103" y="49618"/>
                  </a:lnTo>
                  <a:lnTo>
                    <a:pt x="53355" y="49398"/>
                  </a:lnTo>
                  <a:lnTo>
                    <a:pt x="53507" y="48962"/>
                  </a:lnTo>
                  <a:lnTo>
                    <a:pt x="53659" y="48524"/>
                  </a:lnTo>
                  <a:lnTo>
                    <a:pt x="53860" y="48633"/>
                  </a:lnTo>
                  <a:lnTo>
                    <a:pt x="54063" y="48744"/>
                  </a:lnTo>
                  <a:lnTo>
                    <a:pt x="54214" y="48744"/>
                  </a:lnTo>
                  <a:lnTo>
                    <a:pt x="54366" y="48633"/>
                  </a:lnTo>
                  <a:lnTo>
                    <a:pt x="54517" y="48415"/>
                  </a:lnTo>
                  <a:lnTo>
                    <a:pt x="54669" y="48197"/>
                  </a:lnTo>
                  <a:lnTo>
                    <a:pt x="54770" y="47870"/>
                  </a:lnTo>
                  <a:lnTo>
                    <a:pt x="54821" y="47650"/>
                  </a:lnTo>
                  <a:lnTo>
                    <a:pt x="54871" y="47214"/>
                  </a:lnTo>
                  <a:lnTo>
                    <a:pt x="54922" y="46885"/>
                  </a:lnTo>
                  <a:lnTo>
                    <a:pt x="54871" y="46558"/>
                  </a:lnTo>
                  <a:lnTo>
                    <a:pt x="54821" y="46120"/>
                  </a:lnTo>
                  <a:lnTo>
                    <a:pt x="54770" y="45793"/>
                  </a:lnTo>
                  <a:lnTo>
                    <a:pt x="54618" y="45575"/>
                  </a:lnTo>
                  <a:lnTo>
                    <a:pt x="54770" y="45246"/>
                  </a:lnTo>
                  <a:lnTo>
                    <a:pt x="54821" y="45028"/>
                  </a:lnTo>
                  <a:lnTo>
                    <a:pt x="54871" y="44590"/>
                  </a:lnTo>
                  <a:lnTo>
                    <a:pt x="54922" y="44263"/>
                  </a:lnTo>
                  <a:lnTo>
                    <a:pt x="54871" y="43825"/>
                  </a:lnTo>
                  <a:lnTo>
                    <a:pt x="54770" y="43389"/>
                  </a:lnTo>
                  <a:lnTo>
                    <a:pt x="55781" y="42623"/>
                  </a:lnTo>
                  <a:lnTo>
                    <a:pt x="56741" y="41640"/>
                  </a:lnTo>
                  <a:lnTo>
                    <a:pt x="57701" y="40655"/>
                  </a:lnTo>
                  <a:lnTo>
                    <a:pt x="58610" y="39672"/>
                  </a:lnTo>
                  <a:lnTo>
                    <a:pt x="59065" y="38907"/>
                  </a:lnTo>
                  <a:lnTo>
                    <a:pt x="59570" y="38142"/>
                  </a:lnTo>
                  <a:lnTo>
                    <a:pt x="59570" y="38142"/>
                  </a:lnTo>
                  <a:lnTo>
                    <a:pt x="59419" y="38471"/>
                  </a:lnTo>
                  <a:lnTo>
                    <a:pt x="59267" y="38689"/>
                  </a:lnTo>
                  <a:lnTo>
                    <a:pt x="59166" y="39016"/>
                  </a:lnTo>
                  <a:lnTo>
                    <a:pt x="59116" y="39454"/>
                  </a:lnTo>
                  <a:lnTo>
                    <a:pt x="59065" y="39781"/>
                  </a:lnTo>
                  <a:lnTo>
                    <a:pt x="59065" y="40219"/>
                  </a:lnTo>
                  <a:lnTo>
                    <a:pt x="59116" y="40546"/>
                  </a:lnTo>
                  <a:lnTo>
                    <a:pt x="59166" y="40984"/>
                  </a:lnTo>
                  <a:lnTo>
                    <a:pt x="59267" y="41311"/>
                  </a:lnTo>
                  <a:lnTo>
                    <a:pt x="59368" y="41640"/>
                  </a:lnTo>
                  <a:lnTo>
                    <a:pt x="59520" y="41967"/>
                  </a:lnTo>
                  <a:lnTo>
                    <a:pt x="59671" y="42077"/>
                  </a:lnTo>
                  <a:lnTo>
                    <a:pt x="59873" y="42186"/>
                  </a:lnTo>
                  <a:lnTo>
                    <a:pt x="60025" y="42295"/>
                  </a:lnTo>
                  <a:lnTo>
                    <a:pt x="60227" y="42295"/>
                  </a:lnTo>
                  <a:lnTo>
                    <a:pt x="60429" y="42186"/>
                  </a:lnTo>
                  <a:lnTo>
                    <a:pt x="60480" y="42623"/>
                  </a:lnTo>
                  <a:lnTo>
                    <a:pt x="60581" y="43060"/>
                  </a:lnTo>
                  <a:lnTo>
                    <a:pt x="60732" y="43389"/>
                  </a:lnTo>
                  <a:lnTo>
                    <a:pt x="60884" y="43607"/>
                  </a:lnTo>
                  <a:lnTo>
                    <a:pt x="61086" y="43825"/>
                  </a:lnTo>
                  <a:lnTo>
                    <a:pt x="61238" y="43935"/>
                  </a:lnTo>
                  <a:lnTo>
                    <a:pt x="61642" y="43935"/>
                  </a:lnTo>
                  <a:lnTo>
                    <a:pt x="61844" y="43716"/>
                  </a:lnTo>
                  <a:lnTo>
                    <a:pt x="62097" y="43389"/>
                  </a:lnTo>
                  <a:lnTo>
                    <a:pt x="62299" y="42842"/>
                  </a:lnTo>
                  <a:lnTo>
                    <a:pt x="62400" y="42295"/>
                  </a:lnTo>
                  <a:lnTo>
                    <a:pt x="62450" y="41640"/>
                  </a:lnTo>
                  <a:lnTo>
                    <a:pt x="62703" y="41530"/>
                  </a:lnTo>
                  <a:lnTo>
                    <a:pt x="62905" y="41421"/>
                  </a:lnTo>
                  <a:lnTo>
                    <a:pt x="63107" y="41202"/>
                  </a:lnTo>
                  <a:lnTo>
                    <a:pt x="63258" y="40875"/>
                  </a:lnTo>
                  <a:lnTo>
                    <a:pt x="63359" y="40546"/>
                  </a:lnTo>
                  <a:lnTo>
                    <a:pt x="63461" y="40110"/>
                  </a:lnTo>
                  <a:lnTo>
                    <a:pt x="63511" y="39781"/>
                  </a:lnTo>
                  <a:lnTo>
                    <a:pt x="63511" y="39345"/>
                  </a:lnTo>
                  <a:lnTo>
                    <a:pt x="63511" y="38907"/>
                  </a:lnTo>
                  <a:lnTo>
                    <a:pt x="63410" y="38471"/>
                  </a:lnTo>
                  <a:lnTo>
                    <a:pt x="63309" y="38033"/>
                  </a:lnTo>
                  <a:lnTo>
                    <a:pt x="63158" y="37706"/>
                  </a:lnTo>
                  <a:lnTo>
                    <a:pt x="63006" y="37486"/>
                  </a:lnTo>
                  <a:lnTo>
                    <a:pt x="62854" y="37268"/>
                  </a:lnTo>
                  <a:lnTo>
                    <a:pt x="62905" y="36832"/>
                  </a:lnTo>
                  <a:lnTo>
                    <a:pt x="62905" y="36394"/>
                  </a:lnTo>
                  <a:lnTo>
                    <a:pt x="62905" y="35956"/>
                  </a:lnTo>
                  <a:lnTo>
                    <a:pt x="62804" y="35520"/>
                  </a:lnTo>
                  <a:lnTo>
                    <a:pt x="62753" y="35302"/>
                  </a:lnTo>
                  <a:lnTo>
                    <a:pt x="68816" y="35738"/>
                  </a:lnTo>
                  <a:lnTo>
                    <a:pt x="73313" y="36176"/>
                  </a:lnTo>
                  <a:lnTo>
                    <a:pt x="73970" y="41421"/>
                  </a:lnTo>
                  <a:lnTo>
                    <a:pt x="74324" y="43825"/>
                  </a:lnTo>
                  <a:lnTo>
                    <a:pt x="74728" y="46120"/>
                  </a:lnTo>
                  <a:lnTo>
                    <a:pt x="75132" y="48524"/>
                  </a:lnTo>
                  <a:lnTo>
                    <a:pt x="75436" y="50929"/>
                  </a:lnTo>
                  <a:lnTo>
                    <a:pt x="75738" y="53553"/>
                  </a:lnTo>
                  <a:lnTo>
                    <a:pt x="75890" y="54974"/>
                  </a:lnTo>
                  <a:lnTo>
                    <a:pt x="75941" y="56393"/>
                  </a:lnTo>
                  <a:lnTo>
                    <a:pt x="75991" y="57814"/>
                  </a:lnTo>
                  <a:lnTo>
                    <a:pt x="75941" y="59235"/>
                  </a:lnTo>
                  <a:lnTo>
                    <a:pt x="75789" y="60547"/>
                  </a:lnTo>
                  <a:lnTo>
                    <a:pt x="75688" y="61202"/>
                  </a:lnTo>
                  <a:lnTo>
                    <a:pt x="75537" y="61749"/>
                  </a:lnTo>
                  <a:lnTo>
                    <a:pt x="75334" y="62295"/>
                  </a:lnTo>
                  <a:lnTo>
                    <a:pt x="75132" y="62841"/>
                  </a:lnTo>
                  <a:lnTo>
                    <a:pt x="74930" y="63170"/>
                  </a:lnTo>
                  <a:lnTo>
                    <a:pt x="74678" y="63606"/>
                  </a:lnTo>
                  <a:lnTo>
                    <a:pt x="74375" y="63826"/>
                  </a:lnTo>
                  <a:lnTo>
                    <a:pt x="74122" y="63935"/>
                  </a:lnTo>
                  <a:lnTo>
                    <a:pt x="73818" y="64044"/>
                  </a:lnTo>
                  <a:lnTo>
                    <a:pt x="73515" y="63935"/>
                  </a:lnTo>
                  <a:lnTo>
                    <a:pt x="73263" y="63717"/>
                  </a:lnTo>
                  <a:lnTo>
                    <a:pt x="73010" y="63279"/>
                  </a:lnTo>
                  <a:lnTo>
                    <a:pt x="72808" y="62841"/>
                  </a:lnTo>
                  <a:lnTo>
                    <a:pt x="72656" y="62295"/>
                  </a:lnTo>
                  <a:lnTo>
                    <a:pt x="72606" y="61967"/>
                  </a:lnTo>
                  <a:lnTo>
                    <a:pt x="72556" y="61530"/>
                  </a:lnTo>
                  <a:lnTo>
                    <a:pt x="72556" y="61093"/>
                  </a:lnTo>
                  <a:lnTo>
                    <a:pt x="72556" y="60656"/>
                  </a:lnTo>
                  <a:lnTo>
                    <a:pt x="72859" y="60000"/>
                  </a:lnTo>
                  <a:lnTo>
                    <a:pt x="73010" y="59782"/>
                  </a:lnTo>
                  <a:lnTo>
                    <a:pt x="73213" y="59782"/>
                  </a:lnTo>
                  <a:lnTo>
                    <a:pt x="73263" y="59891"/>
                  </a:lnTo>
                  <a:lnTo>
                    <a:pt x="73313" y="60109"/>
                  </a:lnTo>
                  <a:lnTo>
                    <a:pt x="73364" y="60437"/>
                  </a:lnTo>
                  <a:lnTo>
                    <a:pt x="73414" y="60765"/>
                  </a:lnTo>
                  <a:lnTo>
                    <a:pt x="73515" y="61093"/>
                  </a:lnTo>
                  <a:lnTo>
                    <a:pt x="73617" y="61202"/>
                  </a:lnTo>
                  <a:lnTo>
                    <a:pt x="73768" y="61312"/>
                  </a:lnTo>
                  <a:lnTo>
                    <a:pt x="73919" y="61312"/>
                  </a:lnTo>
                  <a:lnTo>
                    <a:pt x="74021" y="61202"/>
                  </a:lnTo>
                  <a:lnTo>
                    <a:pt x="74122" y="60983"/>
                  </a:lnTo>
                  <a:lnTo>
                    <a:pt x="74223" y="60656"/>
                  </a:lnTo>
                  <a:lnTo>
                    <a:pt x="74223" y="60109"/>
                  </a:lnTo>
                  <a:lnTo>
                    <a:pt x="74223" y="59453"/>
                  </a:lnTo>
                  <a:lnTo>
                    <a:pt x="74122" y="58908"/>
                  </a:lnTo>
                  <a:lnTo>
                    <a:pt x="74021" y="58361"/>
                  </a:lnTo>
                  <a:lnTo>
                    <a:pt x="73869" y="57923"/>
                  </a:lnTo>
                  <a:lnTo>
                    <a:pt x="73617" y="57596"/>
                  </a:lnTo>
                  <a:lnTo>
                    <a:pt x="73364" y="57378"/>
                  </a:lnTo>
                  <a:lnTo>
                    <a:pt x="73061" y="57267"/>
                  </a:lnTo>
                  <a:lnTo>
                    <a:pt x="72757" y="57267"/>
                  </a:lnTo>
                  <a:lnTo>
                    <a:pt x="72454" y="57487"/>
                  </a:lnTo>
                  <a:lnTo>
                    <a:pt x="72152" y="57814"/>
                  </a:lnTo>
                  <a:lnTo>
                    <a:pt x="71899" y="58252"/>
                  </a:lnTo>
                  <a:lnTo>
                    <a:pt x="71696" y="58797"/>
                  </a:lnTo>
                  <a:lnTo>
                    <a:pt x="71495" y="59344"/>
                  </a:lnTo>
                  <a:lnTo>
                    <a:pt x="71394" y="60000"/>
                  </a:lnTo>
                  <a:lnTo>
                    <a:pt x="71292" y="60656"/>
                  </a:lnTo>
                  <a:lnTo>
                    <a:pt x="71242" y="61530"/>
                  </a:lnTo>
                  <a:lnTo>
                    <a:pt x="71292" y="62405"/>
                  </a:lnTo>
                  <a:lnTo>
                    <a:pt x="71394" y="63170"/>
                  </a:lnTo>
                  <a:lnTo>
                    <a:pt x="71495" y="63826"/>
                  </a:lnTo>
                  <a:lnTo>
                    <a:pt x="71696" y="64482"/>
                  </a:lnTo>
                  <a:lnTo>
                    <a:pt x="71949" y="65027"/>
                  </a:lnTo>
                  <a:lnTo>
                    <a:pt x="72202" y="65574"/>
                  </a:lnTo>
                  <a:lnTo>
                    <a:pt x="72505" y="65901"/>
                  </a:lnTo>
                  <a:lnTo>
                    <a:pt x="72859" y="66230"/>
                  </a:lnTo>
                  <a:lnTo>
                    <a:pt x="73213" y="66448"/>
                  </a:lnTo>
                  <a:lnTo>
                    <a:pt x="73566" y="66666"/>
                  </a:lnTo>
                  <a:lnTo>
                    <a:pt x="74273" y="66666"/>
                  </a:lnTo>
                  <a:lnTo>
                    <a:pt x="74627" y="66557"/>
                  </a:lnTo>
                  <a:lnTo>
                    <a:pt x="74980" y="66339"/>
                  </a:lnTo>
                  <a:lnTo>
                    <a:pt x="75334" y="65901"/>
                  </a:lnTo>
                  <a:lnTo>
                    <a:pt x="75738" y="65356"/>
                  </a:lnTo>
                  <a:lnTo>
                    <a:pt x="76092" y="64700"/>
                  </a:lnTo>
                  <a:lnTo>
                    <a:pt x="76395" y="63935"/>
                  </a:lnTo>
                  <a:lnTo>
                    <a:pt x="76598" y="63170"/>
                  </a:lnTo>
                  <a:lnTo>
                    <a:pt x="76799" y="62295"/>
                  </a:lnTo>
                  <a:lnTo>
                    <a:pt x="76951" y="61421"/>
                  </a:lnTo>
                  <a:lnTo>
                    <a:pt x="77052" y="60547"/>
                  </a:lnTo>
                  <a:lnTo>
                    <a:pt x="77153" y="59562"/>
                  </a:lnTo>
                  <a:lnTo>
                    <a:pt x="77203" y="58579"/>
                  </a:lnTo>
                  <a:lnTo>
                    <a:pt x="77203" y="57596"/>
                  </a:lnTo>
                  <a:lnTo>
                    <a:pt x="77153" y="55628"/>
                  </a:lnTo>
                  <a:lnTo>
                    <a:pt x="77002" y="53662"/>
                  </a:lnTo>
                  <a:lnTo>
                    <a:pt x="76850" y="51803"/>
                  </a:lnTo>
                  <a:lnTo>
                    <a:pt x="76598" y="49509"/>
                  </a:lnTo>
                  <a:lnTo>
                    <a:pt x="76294" y="47214"/>
                  </a:lnTo>
                  <a:lnTo>
                    <a:pt x="75537" y="42842"/>
                  </a:lnTo>
                  <a:lnTo>
                    <a:pt x="75183" y="40546"/>
                  </a:lnTo>
                  <a:lnTo>
                    <a:pt x="74829" y="38142"/>
                  </a:lnTo>
                  <a:lnTo>
                    <a:pt x="74678" y="36285"/>
                  </a:lnTo>
                  <a:lnTo>
                    <a:pt x="80539" y="36721"/>
                  </a:lnTo>
                  <a:lnTo>
                    <a:pt x="82004" y="37050"/>
                  </a:lnTo>
                  <a:lnTo>
                    <a:pt x="83419" y="37486"/>
                  </a:lnTo>
                  <a:lnTo>
                    <a:pt x="84732" y="38251"/>
                  </a:lnTo>
                  <a:lnTo>
                    <a:pt x="86097" y="39125"/>
                  </a:lnTo>
                  <a:lnTo>
                    <a:pt x="87359" y="40219"/>
                  </a:lnTo>
                  <a:lnTo>
                    <a:pt x="88673" y="41311"/>
                  </a:lnTo>
                  <a:lnTo>
                    <a:pt x="89936" y="42623"/>
                  </a:lnTo>
                  <a:lnTo>
                    <a:pt x="91250" y="43935"/>
                  </a:lnTo>
                  <a:lnTo>
                    <a:pt x="93776" y="46558"/>
                  </a:lnTo>
                  <a:lnTo>
                    <a:pt x="96353" y="49071"/>
                  </a:lnTo>
                  <a:lnTo>
                    <a:pt x="98880" y="51694"/>
                  </a:lnTo>
                  <a:lnTo>
                    <a:pt x="100142" y="53115"/>
                  </a:lnTo>
                  <a:lnTo>
                    <a:pt x="101355" y="54536"/>
                  </a:lnTo>
                  <a:lnTo>
                    <a:pt x="102467" y="55957"/>
                  </a:lnTo>
                  <a:lnTo>
                    <a:pt x="103528" y="57596"/>
                  </a:lnTo>
                  <a:lnTo>
                    <a:pt x="104538" y="59344"/>
                  </a:lnTo>
                  <a:lnTo>
                    <a:pt x="105549" y="61202"/>
                  </a:lnTo>
                  <a:lnTo>
                    <a:pt x="106003" y="61858"/>
                  </a:lnTo>
                  <a:lnTo>
                    <a:pt x="106408" y="62623"/>
                  </a:lnTo>
                  <a:lnTo>
                    <a:pt x="107368" y="63826"/>
                  </a:lnTo>
                  <a:lnTo>
                    <a:pt x="108278" y="65136"/>
                  </a:lnTo>
                  <a:lnTo>
                    <a:pt x="109187" y="66448"/>
                  </a:lnTo>
                  <a:lnTo>
                    <a:pt x="108985" y="66557"/>
                  </a:lnTo>
                  <a:lnTo>
                    <a:pt x="108783" y="66775"/>
                  </a:lnTo>
                  <a:lnTo>
                    <a:pt x="108581" y="67104"/>
                  </a:lnTo>
                  <a:lnTo>
                    <a:pt x="108479" y="67431"/>
                  </a:lnTo>
                  <a:lnTo>
                    <a:pt x="108378" y="68087"/>
                  </a:lnTo>
                  <a:lnTo>
                    <a:pt x="108429" y="68743"/>
                  </a:lnTo>
                  <a:lnTo>
                    <a:pt x="108530" y="69290"/>
                  </a:lnTo>
                  <a:lnTo>
                    <a:pt x="108783" y="69726"/>
                  </a:lnTo>
                  <a:lnTo>
                    <a:pt x="108682" y="70055"/>
                  </a:lnTo>
                  <a:lnTo>
                    <a:pt x="108581" y="70382"/>
                  </a:lnTo>
                  <a:lnTo>
                    <a:pt x="108581" y="70820"/>
                  </a:lnTo>
                  <a:lnTo>
                    <a:pt x="108581" y="71147"/>
                  </a:lnTo>
                  <a:lnTo>
                    <a:pt x="108631" y="71475"/>
                  </a:lnTo>
                  <a:lnTo>
                    <a:pt x="108682" y="71803"/>
                  </a:lnTo>
                  <a:lnTo>
                    <a:pt x="108783" y="72022"/>
                  </a:lnTo>
                  <a:lnTo>
                    <a:pt x="108883" y="72240"/>
                  </a:lnTo>
                  <a:lnTo>
                    <a:pt x="109035" y="72459"/>
                  </a:lnTo>
                  <a:lnTo>
                    <a:pt x="109288" y="72678"/>
                  </a:lnTo>
                  <a:lnTo>
                    <a:pt x="109540" y="72678"/>
                  </a:lnTo>
                  <a:lnTo>
                    <a:pt x="109743" y="72459"/>
                  </a:lnTo>
                  <a:lnTo>
                    <a:pt x="109945" y="72240"/>
                  </a:lnTo>
                  <a:lnTo>
                    <a:pt x="110097" y="72569"/>
                  </a:lnTo>
                  <a:lnTo>
                    <a:pt x="110248" y="72787"/>
                  </a:lnTo>
                  <a:lnTo>
                    <a:pt x="110501" y="72896"/>
                  </a:lnTo>
                  <a:lnTo>
                    <a:pt x="110753" y="72896"/>
                  </a:lnTo>
                  <a:lnTo>
                    <a:pt x="111006" y="72787"/>
                  </a:lnTo>
                  <a:lnTo>
                    <a:pt x="111208" y="72459"/>
                  </a:lnTo>
                  <a:lnTo>
                    <a:pt x="112016" y="76285"/>
                  </a:lnTo>
                  <a:lnTo>
                    <a:pt x="114593" y="87759"/>
                  </a:lnTo>
                  <a:lnTo>
                    <a:pt x="115300" y="90929"/>
                  </a:lnTo>
                  <a:lnTo>
                    <a:pt x="115957" y="94207"/>
                  </a:lnTo>
                  <a:lnTo>
                    <a:pt x="116614" y="97485"/>
                  </a:lnTo>
                  <a:lnTo>
                    <a:pt x="117220" y="100765"/>
                  </a:lnTo>
                  <a:lnTo>
                    <a:pt x="117776" y="104153"/>
                  </a:lnTo>
                  <a:lnTo>
                    <a:pt x="118281" y="107431"/>
                  </a:lnTo>
                  <a:lnTo>
                    <a:pt x="118787" y="110819"/>
                  </a:lnTo>
                  <a:lnTo>
                    <a:pt x="119242" y="114317"/>
                  </a:lnTo>
                  <a:lnTo>
                    <a:pt x="119545" y="117048"/>
                  </a:lnTo>
                  <a:lnTo>
                    <a:pt x="119747" y="118578"/>
                  </a:lnTo>
                  <a:lnTo>
                    <a:pt x="120000" y="120000"/>
                  </a:lnTo>
                  <a:lnTo>
                    <a:pt x="120000" y="96284"/>
                  </a:lnTo>
                  <a:lnTo>
                    <a:pt x="119899" y="95957"/>
                  </a:lnTo>
                  <a:lnTo>
                    <a:pt x="119797" y="95737"/>
                  </a:lnTo>
                  <a:lnTo>
                    <a:pt x="119747" y="95081"/>
                  </a:lnTo>
                  <a:lnTo>
                    <a:pt x="119141" y="92350"/>
                  </a:lnTo>
                  <a:lnTo>
                    <a:pt x="118484" y="89617"/>
                  </a:lnTo>
                  <a:lnTo>
                    <a:pt x="117119" y="84263"/>
                  </a:lnTo>
                  <a:lnTo>
                    <a:pt x="114340" y="73552"/>
                  </a:lnTo>
                  <a:lnTo>
                    <a:pt x="114038" y="72459"/>
                  </a:lnTo>
                  <a:lnTo>
                    <a:pt x="113785" y="71257"/>
                  </a:lnTo>
                  <a:lnTo>
                    <a:pt x="113381" y="68743"/>
                  </a:lnTo>
                  <a:lnTo>
                    <a:pt x="113027" y="66339"/>
                  </a:lnTo>
                  <a:lnTo>
                    <a:pt x="112774" y="65136"/>
                  </a:lnTo>
                  <a:lnTo>
                    <a:pt x="112521" y="63935"/>
                  </a:lnTo>
                  <a:lnTo>
                    <a:pt x="111915" y="61639"/>
                  </a:lnTo>
                  <a:lnTo>
                    <a:pt x="111309" y="59562"/>
                  </a:lnTo>
                  <a:lnTo>
                    <a:pt x="111359" y="59344"/>
                  </a:lnTo>
                  <a:lnTo>
                    <a:pt x="111460" y="59453"/>
                  </a:lnTo>
                  <a:lnTo>
                    <a:pt x="111814" y="59453"/>
                  </a:lnTo>
                  <a:lnTo>
                    <a:pt x="111966" y="59235"/>
                  </a:lnTo>
                  <a:lnTo>
                    <a:pt x="112117" y="58797"/>
                  </a:lnTo>
                  <a:lnTo>
                    <a:pt x="112168" y="58361"/>
                  </a:lnTo>
                  <a:lnTo>
                    <a:pt x="112117" y="57923"/>
                  </a:lnTo>
                  <a:lnTo>
                    <a:pt x="112016" y="57596"/>
                  </a:lnTo>
                  <a:lnTo>
                    <a:pt x="112117" y="57158"/>
                  </a:lnTo>
                  <a:lnTo>
                    <a:pt x="112219" y="56722"/>
                  </a:lnTo>
                  <a:lnTo>
                    <a:pt x="112168" y="56284"/>
                  </a:lnTo>
                  <a:lnTo>
                    <a:pt x="112067" y="55957"/>
                  </a:lnTo>
                  <a:lnTo>
                    <a:pt x="111915" y="55628"/>
                  </a:lnTo>
                  <a:lnTo>
                    <a:pt x="111663" y="55519"/>
                  </a:lnTo>
                  <a:lnTo>
                    <a:pt x="111562" y="55519"/>
                  </a:lnTo>
                  <a:lnTo>
                    <a:pt x="111410" y="55628"/>
                  </a:lnTo>
                  <a:lnTo>
                    <a:pt x="111359" y="55410"/>
                  </a:lnTo>
                  <a:lnTo>
                    <a:pt x="111258" y="55192"/>
                  </a:lnTo>
                  <a:lnTo>
                    <a:pt x="111106" y="54974"/>
                  </a:lnTo>
                  <a:lnTo>
                    <a:pt x="110753" y="54974"/>
                  </a:lnTo>
                  <a:lnTo>
                    <a:pt x="110601" y="55083"/>
                  </a:lnTo>
                  <a:lnTo>
                    <a:pt x="110501" y="55410"/>
                  </a:lnTo>
                  <a:lnTo>
                    <a:pt x="110400" y="55737"/>
                  </a:lnTo>
                  <a:lnTo>
                    <a:pt x="110197" y="54427"/>
                  </a:lnTo>
                  <a:lnTo>
                    <a:pt x="109844" y="52022"/>
                  </a:lnTo>
                  <a:lnTo>
                    <a:pt x="109743" y="50819"/>
                  </a:lnTo>
                  <a:lnTo>
                    <a:pt x="109591" y="49618"/>
                  </a:lnTo>
                  <a:lnTo>
                    <a:pt x="109540" y="48415"/>
                  </a:lnTo>
                  <a:lnTo>
                    <a:pt x="109540" y="47214"/>
                  </a:lnTo>
                  <a:lnTo>
                    <a:pt x="109540" y="46011"/>
                  </a:lnTo>
                  <a:lnTo>
                    <a:pt x="109641" y="44810"/>
                  </a:lnTo>
                  <a:lnTo>
                    <a:pt x="109894" y="42951"/>
                  </a:lnTo>
                  <a:lnTo>
                    <a:pt x="110046" y="41967"/>
                  </a:lnTo>
                  <a:lnTo>
                    <a:pt x="110248" y="41093"/>
                  </a:lnTo>
                  <a:lnTo>
                    <a:pt x="110349" y="41640"/>
                  </a:lnTo>
                  <a:lnTo>
                    <a:pt x="110501" y="41967"/>
                  </a:lnTo>
                  <a:lnTo>
                    <a:pt x="110702" y="42186"/>
                  </a:lnTo>
                  <a:lnTo>
                    <a:pt x="110955" y="42295"/>
                  </a:lnTo>
                  <a:lnTo>
                    <a:pt x="111208" y="42186"/>
                  </a:lnTo>
                  <a:lnTo>
                    <a:pt x="111460" y="41858"/>
                  </a:lnTo>
                  <a:lnTo>
                    <a:pt x="111612" y="41421"/>
                  </a:lnTo>
                  <a:lnTo>
                    <a:pt x="111663" y="40765"/>
                  </a:lnTo>
                  <a:lnTo>
                    <a:pt x="111612" y="40219"/>
                  </a:lnTo>
                  <a:lnTo>
                    <a:pt x="111460" y="39672"/>
                  </a:lnTo>
                  <a:lnTo>
                    <a:pt x="111208" y="39345"/>
                  </a:lnTo>
                  <a:lnTo>
                    <a:pt x="110955" y="39236"/>
                  </a:lnTo>
                  <a:lnTo>
                    <a:pt x="110905" y="39236"/>
                  </a:lnTo>
                  <a:lnTo>
                    <a:pt x="112067" y="36394"/>
                  </a:lnTo>
                  <a:lnTo>
                    <a:pt x="112016" y="36176"/>
                  </a:lnTo>
                  <a:lnTo>
                    <a:pt x="111915" y="36176"/>
                  </a:lnTo>
                  <a:lnTo>
                    <a:pt x="111663" y="36285"/>
                  </a:lnTo>
                  <a:lnTo>
                    <a:pt x="111359" y="36721"/>
                  </a:lnTo>
                  <a:lnTo>
                    <a:pt x="111056" y="37268"/>
                  </a:lnTo>
                  <a:lnTo>
                    <a:pt x="110450" y="38471"/>
                  </a:lnTo>
                  <a:lnTo>
                    <a:pt x="110097" y="39236"/>
                  </a:lnTo>
                  <a:lnTo>
                    <a:pt x="109641" y="40655"/>
                  </a:lnTo>
                  <a:lnTo>
                    <a:pt x="109288" y="42077"/>
                  </a:lnTo>
                  <a:lnTo>
                    <a:pt x="109035" y="43607"/>
                  </a:lnTo>
                  <a:lnTo>
                    <a:pt x="108783" y="45246"/>
                  </a:lnTo>
                  <a:lnTo>
                    <a:pt x="108479" y="43935"/>
                  </a:lnTo>
                  <a:lnTo>
                    <a:pt x="108126" y="42733"/>
                  </a:lnTo>
                  <a:lnTo>
                    <a:pt x="107317" y="40437"/>
                  </a:lnTo>
                  <a:lnTo>
                    <a:pt x="106913" y="39345"/>
                  </a:lnTo>
                  <a:lnTo>
                    <a:pt x="106559" y="38142"/>
                  </a:lnTo>
                  <a:lnTo>
                    <a:pt x="106256" y="36941"/>
                  </a:lnTo>
                  <a:lnTo>
                    <a:pt x="106003" y="35629"/>
                  </a:lnTo>
                  <a:lnTo>
                    <a:pt x="105802" y="34537"/>
                  </a:lnTo>
                  <a:lnTo>
                    <a:pt x="106105" y="34646"/>
                  </a:lnTo>
                  <a:lnTo>
                    <a:pt x="106357" y="34537"/>
                  </a:lnTo>
                  <a:lnTo>
                    <a:pt x="106610" y="34208"/>
                  </a:lnTo>
                  <a:lnTo>
                    <a:pt x="106762" y="33661"/>
                  </a:lnTo>
                  <a:lnTo>
                    <a:pt x="106812" y="33115"/>
                  </a:lnTo>
                  <a:lnTo>
                    <a:pt x="106762" y="32459"/>
                  </a:lnTo>
                  <a:lnTo>
                    <a:pt x="106610" y="32022"/>
                  </a:lnTo>
                  <a:lnTo>
                    <a:pt x="106357" y="31694"/>
                  </a:lnTo>
                  <a:lnTo>
                    <a:pt x="106105" y="31585"/>
                  </a:lnTo>
                  <a:lnTo>
                    <a:pt x="105953" y="31585"/>
                  </a:lnTo>
                  <a:lnTo>
                    <a:pt x="105802" y="31694"/>
                  </a:lnTo>
                  <a:lnTo>
                    <a:pt x="105650" y="31913"/>
                  </a:lnTo>
                  <a:lnTo>
                    <a:pt x="105549" y="32241"/>
                  </a:lnTo>
                  <a:lnTo>
                    <a:pt x="105145" y="28852"/>
                  </a:lnTo>
                  <a:lnTo>
                    <a:pt x="104892" y="26012"/>
                  </a:lnTo>
                  <a:lnTo>
                    <a:pt x="104841" y="25794"/>
                  </a:lnTo>
                  <a:lnTo>
                    <a:pt x="104791" y="26230"/>
                  </a:lnTo>
                  <a:lnTo>
                    <a:pt x="104741" y="28634"/>
                  </a:lnTo>
                  <a:lnTo>
                    <a:pt x="104741" y="31585"/>
                  </a:lnTo>
                  <a:lnTo>
                    <a:pt x="104791" y="33334"/>
                  </a:lnTo>
                  <a:lnTo>
                    <a:pt x="104841" y="34426"/>
                  </a:lnTo>
                  <a:lnTo>
                    <a:pt x="104993" y="35520"/>
                  </a:lnTo>
                  <a:lnTo>
                    <a:pt x="105145" y="36394"/>
                  </a:lnTo>
                  <a:lnTo>
                    <a:pt x="105347" y="37377"/>
                  </a:lnTo>
                  <a:lnTo>
                    <a:pt x="105802" y="39125"/>
                  </a:lnTo>
                  <a:lnTo>
                    <a:pt x="106408" y="40875"/>
                  </a:lnTo>
                  <a:lnTo>
                    <a:pt x="106155" y="40984"/>
                  </a:lnTo>
                  <a:lnTo>
                    <a:pt x="105953" y="41311"/>
                  </a:lnTo>
                  <a:lnTo>
                    <a:pt x="105852" y="41749"/>
                  </a:lnTo>
                  <a:lnTo>
                    <a:pt x="105802" y="42295"/>
                  </a:lnTo>
                  <a:lnTo>
                    <a:pt x="105852" y="42951"/>
                  </a:lnTo>
                  <a:lnTo>
                    <a:pt x="106003" y="43389"/>
                  </a:lnTo>
                  <a:lnTo>
                    <a:pt x="106256" y="43716"/>
                  </a:lnTo>
                  <a:lnTo>
                    <a:pt x="106509" y="43825"/>
                  </a:lnTo>
                  <a:lnTo>
                    <a:pt x="106711" y="43825"/>
                  </a:lnTo>
                  <a:lnTo>
                    <a:pt x="106863" y="43607"/>
                  </a:lnTo>
                  <a:lnTo>
                    <a:pt x="107014" y="43389"/>
                  </a:lnTo>
                  <a:lnTo>
                    <a:pt x="107116" y="43060"/>
                  </a:lnTo>
                  <a:lnTo>
                    <a:pt x="107418" y="44154"/>
                  </a:lnTo>
                  <a:lnTo>
                    <a:pt x="107671" y="45355"/>
                  </a:lnTo>
                  <a:lnTo>
                    <a:pt x="107520" y="45355"/>
                  </a:lnTo>
                  <a:lnTo>
                    <a:pt x="107317" y="45464"/>
                  </a:lnTo>
                  <a:lnTo>
                    <a:pt x="107166" y="45575"/>
                  </a:lnTo>
                  <a:lnTo>
                    <a:pt x="107014" y="45793"/>
                  </a:lnTo>
                  <a:lnTo>
                    <a:pt x="106812" y="46229"/>
                  </a:lnTo>
                  <a:lnTo>
                    <a:pt x="106711" y="46667"/>
                  </a:lnTo>
                  <a:lnTo>
                    <a:pt x="106408" y="46449"/>
                  </a:lnTo>
                  <a:lnTo>
                    <a:pt x="106155" y="46449"/>
                  </a:lnTo>
                  <a:lnTo>
                    <a:pt x="105852" y="46558"/>
                  </a:lnTo>
                  <a:lnTo>
                    <a:pt x="105599" y="46885"/>
                  </a:lnTo>
                  <a:lnTo>
                    <a:pt x="105448" y="47214"/>
                  </a:lnTo>
                  <a:lnTo>
                    <a:pt x="105347" y="47650"/>
                  </a:lnTo>
                  <a:lnTo>
                    <a:pt x="105246" y="47979"/>
                  </a:lnTo>
                  <a:lnTo>
                    <a:pt x="105195" y="48415"/>
                  </a:lnTo>
                  <a:lnTo>
                    <a:pt x="105195" y="48853"/>
                  </a:lnTo>
                  <a:lnTo>
                    <a:pt x="105246" y="49289"/>
                  </a:lnTo>
                  <a:lnTo>
                    <a:pt x="105347" y="49727"/>
                  </a:lnTo>
                  <a:lnTo>
                    <a:pt x="105448" y="50054"/>
                  </a:lnTo>
                  <a:lnTo>
                    <a:pt x="105599" y="50383"/>
                  </a:lnTo>
                  <a:lnTo>
                    <a:pt x="105448" y="50710"/>
                  </a:lnTo>
                  <a:lnTo>
                    <a:pt x="105398" y="51039"/>
                  </a:lnTo>
                  <a:lnTo>
                    <a:pt x="105347" y="51475"/>
                  </a:lnTo>
                  <a:lnTo>
                    <a:pt x="105297" y="51803"/>
                  </a:lnTo>
                  <a:lnTo>
                    <a:pt x="105297" y="52241"/>
                  </a:lnTo>
                  <a:lnTo>
                    <a:pt x="105347" y="52568"/>
                  </a:lnTo>
                  <a:lnTo>
                    <a:pt x="105398" y="53006"/>
                  </a:lnTo>
                  <a:lnTo>
                    <a:pt x="105498" y="53333"/>
                  </a:lnTo>
                  <a:lnTo>
                    <a:pt x="105650" y="53662"/>
                  </a:lnTo>
                  <a:lnTo>
                    <a:pt x="105802" y="53880"/>
                  </a:lnTo>
                  <a:lnTo>
                    <a:pt x="105953" y="53989"/>
                  </a:lnTo>
                  <a:lnTo>
                    <a:pt x="106155" y="54098"/>
                  </a:lnTo>
                  <a:lnTo>
                    <a:pt x="106357" y="54209"/>
                  </a:lnTo>
                  <a:lnTo>
                    <a:pt x="106509" y="54098"/>
                  </a:lnTo>
                  <a:lnTo>
                    <a:pt x="106711" y="53989"/>
                  </a:lnTo>
                  <a:lnTo>
                    <a:pt x="106863" y="53880"/>
                  </a:lnTo>
                  <a:lnTo>
                    <a:pt x="106964" y="54209"/>
                  </a:lnTo>
                  <a:lnTo>
                    <a:pt x="107116" y="54536"/>
                  </a:lnTo>
                  <a:lnTo>
                    <a:pt x="107317" y="54863"/>
                  </a:lnTo>
                  <a:lnTo>
                    <a:pt x="107469" y="54974"/>
                  </a:lnTo>
                  <a:lnTo>
                    <a:pt x="107671" y="55083"/>
                  </a:lnTo>
                  <a:lnTo>
                    <a:pt x="107873" y="55083"/>
                  </a:lnTo>
                  <a:lnTo>
                    <a:pt x="108075" y="54974"/>
                  </a:lnTo>
                  <a:lnTo>
                    <a:pt x="108278" y="54863"/>
                  </a:lnTo>
                  <a:lnTo>
                    <a:pt x="108429" y="54645"/>
                  </a:lnTo>
                  <a:lnTo>
                    <a:pt x="108631" y="54098"/>
                  </a:lnTo>
                  <a:lnTo>
                    <a:pt x="108732" y="53553"/>
                  </a:lnTo>
                  <a:lnTo>
                    <a:pt x="108935" y="55737"/>
                  </a:lnTo>
                  <a:lnTo>
                    <a:pt x="109187" y="57814"/>
                  </a:lnTo>
                  <a:lnTo>
                    <a:pt x="109440" y="59891"/>
                  </a:lnTo>
                  <a:lnTo>
                    <a:pt x="109793" y="61858"/>
                  </a:lnTo>
                  <a:lnTo>
                    <a:pt x="108328" y="59891"/>
                  </a:lnTo>
                  <a:lnTo>
                    <a:pt x="106913" y="57705"/>
                  </a:lnTo>
                  <a:lnTo>
                    <a:pt x="104084" y="53115"/>
                  </a:lnTo>
                  <a:lnTo>
                    <a:pt x="103376" y="52131"/>
                  </a:lnTo>
                  <a:lnTo>
                    <a:pt x="102618" y="51039"/>
                  </a:lnTo>
                  <a:lnTo>
                    <a:pt x="101810" y="50163"/>
                  </a:lnTo>
                  <a:lnTo>
                    <a:pt x="101002" y="49289"/>
                  </a:lnTo>
                  <a:lnTo>
                    <a:pt x="99435" y="47650"/>
                  </a:lnTo>
                  <a:lnTo>
                    <a:pt x="97818" y="46011"/>
                  </a:lnTo>
                  <a:lnTo>
                    <a:pt x="96303" y="44372"/>
                  </a:lnTo>
                  <a:lnTo>
                    <a:pt x="94989" y="42951"/>
                  </a:lnTo>
                  <a:lnTo>
                    <a:pt x="93676" y="41421"/>
                  </a:lnTo>
                  <a:lnTo>
                    <a:pt x="92159" y="39781"/>
                  </a:lnTo>
                  <a:lnTo>
                    <a:pt x="90796" y="38360"/>
                  </a:lnTo>
                  <a:lnTo>
                    <a:pt x="90846" y="38033"/>
                  </a:lnTo>
                  <a:lnTo>
                    <a:pt x="90846" y="37595"/>
                  </a:lnTo>
                  <a:lnTo>
                    <a:pt x="90846" y="37159"/>
                  </a:lnTo>
                  <a:lnTo>
                    <a:pt x="91099" y="36941"/>
                  </a:lnTo>
                  <a:lnTo>
                    <a:pt x="91351" y="36503"/>
                  </a:lnTo>
                  <a:lnTo>
                    <a:pt x="91453" y="35956"/>
                  </a:lnTo>
                  <a:lnTo>
                    <a:pt x="91503" y="35191"/>
                  </a:lnTo>
                  <a:lnTo>
                    <a:pt x="91401" y="34537"/>
                  </a:lnTo>
                  <a:lnTo>
                    <a:pt x="91200" y="34099"/>
                  </a:lnTo>
                  <a:lnTo>
                    <a:pt x="90947" y="33771"/>
                  </a:lnTo>
                  <a:lnTo>
                    <a:pt x="90644" y="33552"/>
                  </a:lnTo>
                  <a:lnTo>
                    <a:pt x="90644" y="33225"/>
                  </a:lnTo>
                  <a:lnTo>
                    <a:pt x="90644" y="32787"/>
                  </a:lnTo>
                  <a:lnTo>
                    <a:pt x="90543" y="32459"/>
                  </a:lnTo>
                  <a:lnTo>
                    <a:pt x="90492" y="32241"/>
                  </a:lnTo>
                  <a:lnTo>
                    <a:pt x="90341" y="31913"/>
                  </a:lnTo>
                  <a:lnTo>
                    <a:pt x="90239" y="31803"/>
                  </a:lnTo>
                  <a:lnTo>
                    <a:pt x="90088" y="31585"/>
                  </a:lnTo>
                  <a:lnTo>
                    <a:pt x="89734" y="31585"/>
                  </a:lnTo>
                  <a:lnTo>
                    <a:pt x="89482" y="31694"/>
                  </a:lnTo>
                  <a:lnTo>
                    <a:pt x="89280" y="32022"/>
                  </a:lnTo>
                  <a:lnTo>
                    <a:pt x="89128" y="32350"/>
                  </a:lnTo>
                  <a:lnTo>
                    <a:pt x="89027" y="32897"/>
                  </a:lnTo>
                  <a:lnTo>
                    <a:pt x="88825" y="32787"/>
                  </a:lnTo>
                  <a:lnTo>
                    <a:pt x="88623" y="32787"/>
                  </a:lnTo>
                  <a:lnTo>
                    <a:pt x="88370" y="31367"/>
                  </a:lnTo>
                  <a:lnTo>
                    <a:pt x="88016" y="30055"/>
                  </a:lnTo>
                  <a:lnTo>
                    <a:pt x="87359" y="27433"/>
                  </a:lnTo>
                  <a:lnTo>
                    <a:pt x="86955" y="26121"/>
                  </a:lnTo>
                  <a:lnTo>
                    <a:pt x="86501" y="24700"/>
                  </a:lnTo>
                  <a:lnTo>
                    <a:pt x="86097" y="23388"/>
                  </a:lnTo>
                  <a:lnTo>
                    <a:pt x="85743" y="22077"/>
                  </a:lnTo>
                  <a:lnTo>
                    <a:pt x="85440" y="20438"/>
                  </a:lnTo>
                  <a:lnTo>
                    <a:pt x="85136" y="18688"/>
                  </a:lnTo>
                  <a:lnTo>
                    <a:pt x="84682" y="15192"/>
                  </a:lnTo>
                  <a:lnTo>
                    <a:pt x="84278" y="11804"/>
                  </a:lnTo>
                  <a:lnTo>
                    <a:pt x="84025" y="10165"/>
                  </a:lnTo>
                  <a:lnTo>
                    <a:pt x="83671" y="8635"/>
                  </a:lnTo>
                  <a:lnTo>
                    <a:pt x="83772" y="8635"/>
                  </a:lnTo>
                  <a:lnTo>
                    <a:pt x="84025" y="8526"/>
                  </a:lnTo>
                  <a:lnTo>
                    <a:pt x="84278" y="8197"/>
                  </a:lnTo>
                  <a:lnTo>
                    <a:pt x="84429" y="7761"/>
                  </a:lnTo>
                  <a:lnTo>
                    <a:pt x="84479" y="7105"/>
                  </a:lnTo>
                  <a:lnTo>
                    <a:pt x="84429" y="6558"/>
                  </a:lnTo>
                  <a:lnTo>
                    <a:pt x="84278" y="6011"/>
                  </a:lnTo>
                  <a:lnTo>
                    <a:pt x="84025" y="5684"/>
                  </a:lnTo>
                  <a:lnTo>
                    <a:pt x="83772" y="5575"/>
                  </a:lnTo>
                  <a:lnTo>
                    <a:pt x="83520" y="5684"/>
                  </a:lnTo>
                  <a:lnTo>
                    <a:pt x="83317" y="5902"/>
                  </a:lnTo>
                  <a:lnTo>
                    <a:pt x="83166" y="6340"/>
                  </a:lnTo>
                  <a:lnTo>
                    <a:pt x="83065" y="6887"/>
                  </a:lnTo>
                  <a:lnTo>
                    <a:pt x="82762" y="6011"/>
                  </a:lnTo>
                  <a:lnTo>
                    <a:pt x="82509" y="5137"/>
                  </a:lnTo>
                  <a:lnTo>
                    <a:pt x="82408" y="4701"/>
                  </a:lnTo>
                  <a:lnTo>
                    <a:pt x="82358" y="4154"/>
                  </a:lnTo>
                  <a:lnTo>
                    <a:pt x="82358" y="3498"/>
                  </a:lnTo>
                  <a:lnTo>
                    <a:pt x="82358" y="2733"/>
                  </a:lnTo>
                  <a:lnTo>
                    <a:pt x="82459" y="1422"/>
                  </a:lnTo>
                  <a:lnTo>
                    <a:pt x="82559" y="328"/>
                  </a:lnTo>
                  <a:lnTo>
                    <a:pt x="82559" y="110"/>
                  </a:lnTo>
                  <a:lnTo>
                    <a:pt x="82509" y="1"/>
                  </a:lnTo>
                  <a:close/>
                </a:path>
              </a:pathLst>
            </a:custGeom>
            <a:solidFill>
              <a:srgbClr val="150000">
                <a:alpha val="27058"/>
              </a:srgbClr>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3" name="Shape 123"/>
            <p:cNvSpPr/>
            <p:nvPr/>
          </p:nvSpPr>
          <p:spPr>
            <a:xfrm>
              <a:off x="6414168" y="823620"/>
              <a:ext cx="293223" cy="295859"/>
            </a:xfrm>
            <a:custGeom>
              <a:avLst/>
              <a:gdLst/>
              <a:ahLst/>
              <a:cxnLst/>
              <a:rect l="0" t="0" r="0" b="0"/>
              <a:pathLst>
                <a:path w="120000" h="120000" extrusionOk="0">
                  <a:moveTo>
                    <a:pt x="57302" y="0"/>
                  </a:moveTo>
                  <a:lnTo>
                    <a:pt x="49735" y="1069"/>
                  </a:lnTo>
                  <a:lnTo>
                    <a:pt x="42168" y="3223"/>
                  </a:lnTo>
                  <a:lnTo>
                    <a:pt x="34600" y="6430"/>
                  </a:lnTo>
                  <a:lnTo>
                    <a:pt x="27033" y="11792"/>
                  </a:lnTo>
                  <a:lnTo>
                    <a:pt x="21623" y="8569"/>
                  </a:lnTo>
                  <a:lnTo>
                    <a:pt x="15134" y="8569"/>
                  </a:lnTo>
                  <a:lnTo>
                    <a:pt x="11898" y="9653"/>
                  </a:lnTo>
                  <a:lnTo>
                    <a:pt x="7567" y="10723"/>
                  </a:lnTo>
                  <a:lnTo>
                    <a:pt x="4330" y="13930"/>
                  </a:lnTo>
                  <a:lnTo>
                    <a:pt x="2173" y="17153"/>
                  </a:lnTo>
                  <a:lnTo>
                    <a:pt x="0" y="21430"/>
                  </a:lnTo>
                  <a:lnTo>
                    <a:pt x="0" y="26792"/>
                  </a:lnTo>
                  <a:lnTo>
                    <a:pt x="0" y="31069"/>
                  </a:lnTo>
                  <a:lnTo>
                    <a:pt x="1094" y="35361"/>
                  </a:lnTo>
                  <a:lnTo>
                    <a:pt x="3252" y="38569"/>
                  </a:lnTo>
                  <a:lnTo>
                    <a:pt x="6488" y="40723"/>
                  </a:lnTo>
                  <a:lnTo>
                    <a:pt x="3252" y="50361"/>
                  </a:lnTo>
                  <a:lnTo>
                    <a:pt x="1094" y="58930"/>
                  </a:lnTo>
                  <a:lnTo>
                    <a:pt x="0" y="71792"/>
                  </a:lnTo>
                  <a:lnTo>
                    <a:pt x="1094" y="83569"/>
                  </a:lnTo>
                  <a:lnTo>
                    <a:pt x="4330" y="94292"/>
                  </a:lnTo>
                  <a:lnTo>
                    <a:pt x="6488" y="99638"/>
                  </a:lnTo>
                  <a:lnTo>
                    <a:pt x="9740" y="103930"/>
                  </a:lnTo>
                  <a:lnTo>
                    <a:pt x="12977" y="108207"/>
                  </a:lnTo>
                  <a:lnTo>
                    <a:pt x="17308" y="111430"/>
                  </a:lnTo>
                  <a:lnTo>
                    <a:pt x="21623" y="114638"/>
                  </a:lnTo>
                  <a:lnTo>
                    <a:pt x="27033" y="116776"/>
                  </a:lnTo>
                  <a:lnTo>
                    <a:pt x="32442" y="118930"/>
                  </a:lnTo>
                  <a:lnTo>
                    <a:pt x="38915" y="120000"/>
                  </a:lnTo>
                  <a:lnTo>
                    <a:pt x="51893" y="120000"/>
                  </a:lnTo>
                  <a:lnTo>
                    <a:pt x="59460" y="117861"/>
                  </a:lnTo>
                  <a:lnTo>
                    <a:pt x="67028" y="115707"/>
                  </a:lnTo>
                  <a:lnTo>
                    <a:pt x="73516" y="112500"/>
                  </a:lnTo>
                  <a:lnTo>
                    <a:pt x="80005" y="108207"/>
                  </a:lnTo>
                  <a:lnTo>
                    <a:pt x="86478" y="102861"/>
                  </a:lnTo>
                  <a:lnTo>
                    <a:pt x="91887" y="97500"/>
                  </a:lnTo>
                  <a:lnTo>
                    <a:pt x="97297" y="91069"/>
                  </a:lnTo>
                  <a:lnTo>
                    <a:pt x="101613" y="84638"/>
                  </a:lnTo>
                  <a:lnTo>
                    <a:pt x="107022" y="83569"/>
                  </a:lnTo>
                  <a:lnTo>
                    <a:pt x="112432" y="80361"/>
                  </a:lnTo>
                  <a:lnTo>
                    <a:pt x="116747" y="77138"/>
                  </a:lnTo>
                  <a:lnTo>
                    <a:pt x="120000" y="71792"/>
                  </a:lnTo>
                  <a:lnTo>
                    <a:pt x="120000" y="66430"/>
                  </a:lnTo>
                  <a:lnTo>
                    <a:pt x="118921" y="61069"/>
                  </a:lnTo>
                  <a:lnTo>
                    <a:pt x="115669" y="56792"/>
                  </a:lnTo>
                  <a:lnTo>
                    <a:pt x="111353" y="53569"/>
                  </a:lnTo>
                  <a:lnTo>
                    <a:pt x="111353" y="48223"/>
                  </a:lnTo>
                  <a:lnTo>
                    <a:pt x="110274" y="41792"/>
                  </a:lnTo>
                  <a:lnTo>
                    <a:pt x="109180" y="35361"/>
                  </a:lnTo>
                  <a:lnTo>
                    <a:pt x="107022" y="30000"/>
                  </a:lnTo>
                  <a:lnTo>
                    <a:pt x="103786" y="23569"/>
                  </a:lnTo>
                  <a:lnTo>
                    <a:pt x="99455" y="18223"/>
                  </a:lnTo>
                  <a:lnTo>
                    <a:pt x="95140" y="13930"/>
                  </a:lnTo>
                  <a:lnTo>
                    <a:pt x="89730" y="9653"/>
                  </a:lnTo>
                  <a:lnTo>
                    <a:pt x="84320" y="6430"/>
                  </a:lnTo>
                  <a:lnTo>
                    <a:pt x="77831" y="3223"/>
                  </a:lnTo>
                  <a:lnTo>
                    <a:pt x="71358" y="1069"/>
                  </a:lnTo>
                  <a:lnTo>
                    <a:pt x="64870" y="0"/>
                  </a:lnTo>
                  <a:close/>
                </a:path>
              </a:pathLst>
            </a:custGeom>
            <a:solidFill>
              <a:srgbClr val="150000">
                <a:alpha val="27058"/>
              </a:srgbClr>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4" name="Shape 124"/>
            <p:cNvSpPr/>
            <p:nvPr/>
          </p:nvSpPr>
          <p:spPr>
            <a:xfrm>
              <a:off x="2874628" y="704764"/>
              <a:ext cx="6273452" cy="2900332"/>
            </a:xfrm>
            <a:custGeom>
              <a:avLst/>
              <a:gdLst/>
              <a:ahLst/>
              <a:cxnLst/>
              <a:rect l="0" t="0" r="0" b="0"/>
              <a:pathLst>
                <a:path w="120000" h="120000" extrusionOk="0">
                  <a:moveTo>
                    <a:pt x="82509" y="0"/>
                  </a:moveTo>
                  <a:lnTo>
                    <a:pt x="82509" y="109"/>
                  </a:lnTo>
                  <a:lnTo>
                    <a:pt x="82408" y="328"/>
                  </a:lnTo>
                  <a:lnTo>
                    <a:pt x="82206" y="983"/>
                  </a:lnTo>
                  <a:lnTo>
                    <a:pt x="82105" y="1639"/>
                  </a:lnTo>
                  <a:lnTo>
                    <a:pt x="82054" y="2295"/>
                  </a:lnTo>
                  <a:lnTo>
                    <a:pt x="81953" y="3825"/>
                  </a:lnTo>
                  <a:lnTo>
                    <a:pt x="81953" y="5246"/>
                  </a:lnTo>
                  <a:lnTo>
                    <a:pt x="82054" y="6011"/>
                  </a:lnTo>
                  <a:lnTo>
                    <a:pt x="82105" y="6556"/>
                  </a:lnTo>
                  <a:lnTo>
                    <a:pt x="82256" y="7212"/>
                  </a:lnTo>
                  <a:lnTo>
                    <a:pt x="82459" y="7868"/>
                  </a:lnTo>
                  <a:lnTo>
                    <a:pt x="82863" y="9180"/>
                  </a:lnTo>
                  <a:lnTo>
                    <a:pt x="83267" y="10491"/>
                  </a:lnTo>
                  <a:lnTo>
                    <a:pt x="83469" y="11147"/>
                  </a:lnTo>
                  <a:lnTo>
                    <a:pt x="83621" y="11912"/>
                  </a:lnTo>
                  <a:lnTo>
                    <a:pt x="83924" y="13880"/>
                  </a:lnTo>
                  <a:lnTo>
                    <a:pt x="84227" y="15955"/>
                  </a:lnTo>
                  <a:lnTo>
                    <a:pt x="84682" y="19999"/>
                  </a:lnTo>
                  <a:lnTo>
                    <a:pt x="84682" y="19999"/>
                  </a:lnTo>
                  <a:lnTo>
                    <a:pt x="84378" y="19235"/>
                  </a:lnTo>
                  <a:lnTo>
                    <a:pt x="84075" y="18579"/>
                  </a:lnTo>
                  <a:lnTo>
                    <a:pt x="83721" y="18032"/>
                  </a:lnTo>
                  <a:lnTo>
                    <a:pt x="83368" y="17594"/>
                  </a:lnTo>
                  <a:lnTo>
                    <a:pt x="83014" y="17158"/>
                  </a:lnTo>
                  <a:lnTo>
                    <a:pt x="82610" y="16720"/>
                  </a:lnTo>
                  <a:lnTo>
                    <a:pt x="81751" y="16175"/>
                  </a:lnTo>
                  <a:lnTo>
                    <a:pt x="81498" y="15955"/>
                  </a:lnTo>
                  <a:lnTo>
                    <a:pt x="81246" y="15955"/>
                  </a:lnTo>
                  <a:lnTo>
                    <a:pt x="80741" y="15846"/>
                  </a:lnTo>
                  <a:lnTo>
                    <a:pt x="79781" y="15519"/>
                  </a:lnTo>
                  <a:lnTo>
                    <a:pt x="80488" y="16175"/>
                  </a:lnTo>
                  <a:lnTo>
                    <a:pt x="81044" y="16720"/>
                  </a:lnTo>
                  <a:lnTo>
                    <a:pt x="81448" y="17049"/>
                  </a:lnTo>
                  <a:lnTo>
                    <a:pt x="81852" y="17376"/>
                  </a:lnTo>
                  <a:lnTo>
                    <a:pt x="82206" y="17594"/>
                  </a:lnTo>
                  <a:lnTo>
                    <a:pt x="82509" y="18032"/>
                  </a:lnTo>
                  <a:lnTo>
                    <a:pt x="82863" y="18470"/>
                  </a:lnTo>
                  <a:lnTo>
                    <a:pt x="83469" y="19562"/>
                  </a:lnTo>
                  <a:lnTo>
                    <a:pt x="84025" y="20874"/>
                  </a:lnTo>
                  <a:lnTo>
                    <a:pt x="84581" y="22185"/>
                  </a:lnTo>
                  <a:lnTo>
                    <a:pt x="85086" y="23715"/>
                  </a:lnTo>
                  <a:lnTo>
                    <a:pt x="85591" y="25136"/>
                  </a:lnTo>
                  <a:lnTo>
                    <a:pt x="86046" y="26666"/>
                  </a:lnTo>
                  <a:lnTo>
                    <a:pt x="86298" y="27649"/>
                  </a:lnTo>
                  <a:lnTo>
                    <a:pt x="86501" y="28743"/>
                  </a:lnTo>
                  <a:lnTo>
                    <a:pt x="86652" y="29836"/>
                  </a:lnTo>
                  <a:lnTo>
                    <a:pt x="86804" y="30928"/>
                  </a:lnTo>
                  <a:lnTo>
                    <a:pt x="87006" y="33114"/>
                  </a:lnTo>
                  <a:lnTo>
                    <a:pt x="87309" y="35300"/>
                  </a:lnTo>
                  <a:lnTo>
                    <a:pt x="86400" y="34644"/>
                  </a:lnTo>
                  <a:lnTo>
                    <a:pt x="85540" y="34097"/>
                  </a:lnTo>
                  <a:lnTo>
                    <a:pt x="84631" y="33552"/>
                  </a:lnTo>
                  <a:lnTo>
                    <a:pt x="83721" y="33223"/>
                  </a:lnTo>
                  <a:lnTo>
                    <a:pt x="82812" y="32896"/>
                  </a:lnTo>
                  <a:lnTo>
                    <a:pt x="81902" y="32678"/>
                  </a:lnTo>
                  <a:lnTo>
                    <a:pt x="80033" y="32349"/>
                  </a:lnTo>
                  <a:lnTo>
                    <a:pt x="78113" y="32240"/>
                  </a:lnTo>
                  <a:lnTo>
                    <a:pt x="76244" y="32240"/>
                  </a:lnTo>
                  <a:lnTo>
                    <a:pt x="72556" y="32349"/>
                  </a:lnTo>
                  <a:lnTo>
                    <a:pt x="64572" y="32349"/>
                  </a:lnTo>
                  <a:lnTo>
                    <a:pt x="60581" y="32131"/>
                  </a:lnTo>
                  <a:lnTo>
                    <a:pt x="56539" y="31913"/>
                  </a:lnTo>
                  <a:lnTo>
                    <a:pt x="52799" y="31584"/>
                  </a:lnTo>
                  <a:lnTo>
                    <a:pt x="48656" y="31584"/>
                  </a:lnTo>
                  <a:lnTo>
                    <a:pt x="48252" y="31475"/>
                  </a:lnTo>
                  <a:lnTo>
                    <a:pt x="47444" y="31147"/>
                  </a:lnTo>
                  <a:lnTo>
                    <a:pt x="46636" y="30601"/>
                  </a:lnTo>
                  <a:lnTo>
                    <a:pt x="45827" y="29945"/>
                  </a:lnTo>
                  <a:lnTo>
                    <a:pt x="44210" y="28633"/>
                  </a:lnTo>
                  <a:lnTo>
                    <a:pt x="43402" y="27978"/>
                  </a:lnTo>
                  <a:lnTo>
                    <a:pt x="42593" y="27322"/>
                  </a:lnTo>
                  <a:lnTo>
                    <a:pt x="41077" y="26557"/>
                  </a:lnTo>
                  <a:lnTo>
                    <a:pt x="39511" y="25792"/>
                  </a:lnTo>
                  <a:lnTo>
                    <a:pt x="37996" y="24809"/>
                  </a:lnTo>
                  <a:lnTo>
                    <a:pt x="37238" y="24262"/>
                  </a:lnTo>
                  <a:lnTo>
                    <a:pt x="36480" y="23606"/>
                  </a:lnTo>
                  <a:lnTo>
                    <a:pt x="35570" y="22514"/>
                  </a:lnTo>
                  <a:lnTo>
                    <a:pt x="34762" y="21420"/>
                  </a:lnTo>
                  <a:lnTo>
                    <a:pt x="33903" y="20218"/>
                  </a:lnTo>
                  <a:lnTo>
                    <a:pt x="33094" y="18797"/>
                  </a:lnTo>
                  <a:lnTo>
                    <a:pt x="32286" y="17376"/>
                  </a:lnTo>
                  <a:lnTo>
                    <a:pt x="31983" y="16720"/>
                  </a:lnTo>
                  <a:lnTo>
                    <a:pt x="31680" y="15955"/>
                  </a:lnTo>
                  <a:lnTo>
                    <a:pt x="31478" y="15301"/>
                  </a:lnTo>
                  <a:lnTo>
                    <a:pt x="31377" y="14754"/>
                  </a:lnTo>
                  <a:lnTo>
                    <a:pt x="31326" y="15410"/>
                  </a:lnTo>
                  <a:lnTo>
                    <a:pt x="31377" y="16064"/>
                  </a:lnTo>
                  <a:lnTo>
                    <a:pt x="31528" y="16829"/>
                  </a:lnTo>
                  <a:lnTo>
                    <a:pt x="31781" y="17594"/>
                  </a:lnTo>
                  <a:lnTo>
                    <a:pt x="32084" y="18470"/>
                  </a:lnTo>
                  <a:lnTo>
                    <a:pt x="32438" y="19235"/>
                  </a:lnTo>
                  <a:lnTo>
                    <a:pt x="33297" y="20874"/>
                  </a:lnTo>
                  <a:lnTo>
                    <a:pt x="34257" y="22294"/>
                  </a:lnTo>
                  <a:lnTo>
                    <a:pt x="35116" y="23715"/>
                  </a:lnTo>
                  <a:lnTo>
                    <a:pt x="36430" y="25574"/>
                  </a:lnTo>
                  <a:lnTo>
                    <a:pt x="35621" y="25792"/>
                  </a:lnTo>
                  <a:lnTo>
                    <a:pt x="34812" y="26010"/>
                  </a:lnTo>
                  <a:lnTo>
                    <a:pt x="33954" y="26339"/>
                  </a:lnTo>
                  <a:lnTo>
                    <a:pt x="33145" y="26448"/>
                  </a:lnTo>
                  <a:lnTo>
                    <a:pt x="32488" y="26557"/>
                  </a:lnTo>
                  <a:lnTo>
                    <a:pt x="31225" y="26557"/>
                  </a:lnTo>
                  <a:lnTo>
                    <a:pt x="30821" y="26448"/>
                  </a:lnTo>
                  <a:lnTo>
                    <a:pt x="30517" y="26339"/>
                  </a:lnTo>
                  <a:lnTo>
                    <a:pt x="30265" y="26119"/>
                  </a:lnTo>
                  <a:lnTo>
                    <a:pt x="30417" y="26557"/>
                  </a:lnTo>
                  <a:lnTo>
                    <a:pt x="30720" y="26884"/>
                  </a:lnTo>
                  <a:lnTo>
                    <a:pt x="31074" y="27104"/>
                  </a:lnTo>
                  <a:lnTo>
                    <a:pt x="31478" y="27213"/>
                  </a:lnTo>
                  <a:lnTo>
                    <a:pt x="31932" y="27322"/>
                  </a:lnTo>
                  <a:lnTo>
                    <a:pt x="33550" y="27322"/>
                  </a:lnTo>
                  <a:lnTo>
                    <a:pt x="35974" y="26993"/>
                  </a:lnTo>
                  <a:lnTo>
                    <a:pt x="37137" y="26993"/>
                  </a:lnTo>
                  <a:lnTo>
                    <a:pt x="37692" y="27104"/>
                  </a:lnTo>
                  <a:lnTo>
                    <a:pt x="38197" y="27213"/>
                  </a:lnTo>
                  <a:lnTo>
                    <a:pt x="39158" y="27649"/>
                  </a:lnTo>
                  <a:lnTo>
                    <a:pt x="40168" y="28087"/>
                  </a:lnTo>
                  <a:lnTo>
                    <a:pt x="41128" y="28743"/>
                  </a:lnTo>
                  <a:lnTo>
                    <a:pt x="42038" y="29398"/>
                  </a:lnTo>
                  <a:lnTo>
                    <a:pt x="42896" y="30054"/>
                  </a:lnTo>
                  <a:lnTo>
                    <a:pt x="43705" y="30710"/>
                  </a:lnTo>
                  <a:lnTo>
                    <a:pt x="44362" y="31366"/>
                  </a:lnTo>
                  <a:lnTo>
                    <a:pt x="44918" y="32022"/>
                  </a:lnTo>
                  <a:lnTo>
                    <a:pt x="42341" y="32567"/>
                  </a:lnTo>
                  <a:lnTo>
                    <a:pt x="39865" y="33223"/>
                  </a:lnTo>
                  <a:lnTo>
                    <a:pt x="34964" y="34971"/>
                  </a:lnTo>
                  <a:lnTo>
                    <a:pt x="32488" y="35736"/>
                  </a:lnTo>
                  <a:lnTo>
                    <a:pt x="30012" y="36392"/>
                  </a:lnTo>
                  <a:lnTo>
                    <a:pt x="28800" y="36612"/>
                  </a:lnTo>
                  <a:lnTo>
                    <a:pt x="27537" y="36830"/>
                  </a:lnTo>
                  <a:lnTo>
                    <a:pt x="26274" y="36939"/>
                  </a:lnTo>
                  <a:lnTo>
                    <a:pt x="24960" y="37048"/>
                  </a:lnTo>
                  <a:lnTo>
                    <a:pt x="23747" y="37048"/>
                  </a:lnTo>
                  <a:lnTo>
                    <a:pt x="22585" y="36830"/>
                  </a:lnTo>
                  <a:lnTo>
                    <a:pt x="21372" y="36612"/>
                  </a:lnTo>
                  <a:lnTo>
                    <a:pt x="20210" y="36283"/>
                  </a:lnTo>
                  <a:lnTo>
                    <a:pt x="18998" y="35956"/>
                  </a:lnTo>
                  <a:lnTo>
                    <a:pt x="17836" y="35409"/>
                  </a:lnTo>
                  <a:lnTo>
                    <a:pt x="16673" y="34753"/>
                  </a:lnTo>
                  <a:lnTo>
                    <a:pt x="15511" y="34097"/>
                  </a:lnTo>
                  <a:lnTo>
                    <a:pt x="14349" y="33332"/>
                  </a:lnTo>
                  <a:lnTo>
                    <a:pt x="13238" y="32458"/>
                  </a:lnTo>
                  <a:lnTo>
                    <a:pt x="12177" y="31366"/>
                  </a:lnTo>
                  <a:lnTo>
                    <a:pt x="11570" y="30819"/>
                  </a:lnTo>
                  <a:lnTo>
                    <a:pt x="11318" y="30710"/>
                  </a:lnTo>
                  <a:lnTo>
                    <a:pt x="11166" y="30710"/>
                  </a:lnTo>
                  <a:lnTo>
                    <a:pt x="11065" y="30928"/>
                  </a:lnTo>
                  <a:lnTo>
                    <a:pt x="11015" y="31147"/>
                  </a:lnTo>
                  <a:lnTo>
                    <a:pt x="11065" y="31366"/>
                  </a:lnTo>
                  <a:lnTo>
                    <a:pt x="11166" y="31584"/>
                  </a:lnTo>
                  <a:lnTo>
                    <a:pt x="11570" y="32240"/>
                  </a:lnTo>
                  <a:lnTo>
                    <a:pt x="12076" y="32896"/>
                  </a:lnTo>
                  <a:lnTo>
                    <a:pt x="13238" y="33988"/>
                  </a:lnTo>
                  <a:lnTo>
                    <a:pt x="13996" y="34644"/>
                  </a:lnTo>
                  <a:lnTo>
                    <a:pt x="13035" y="34644"/>
                  </a:lnTo>
                  <a:lnTo>
                    <a:pt x="12076" y="34753"/>
                  </a:lnTo>
                  <a:lnTo>
                    <a:pt x="10206" y="34971"/>
                  </a:lnTo>
                  <a:lnTo>
                    <a:pt x="8286" y="35409"/>
                  </a:lnTo>
                  <a:lnTo>
                    <a:pt x="6467" y="35956"/>
                  </a:lnTo>
                  <a:lnTo>
                    <a:pt x="5760" y="36174"/>
                  </a:lnTo>
                  <a:lnTo>
                    <a:pt x="5305" y="36392"/>
                  </a:lnTo>
                  <a:lnTo>
                    <a:pt x="4901" y="36501"/>
                  </a:lnTo>
                  <a:lnTo>
                    <a:pt x="4143" y="36721"/>
                  </a:lnTo>
                  <a:lnTo>
                    <a:pt x="3082" y="36721"/>
                  </a:lnTo>
                  <a:lnTo>
                    <a:pt x="2021" y="36612"/>
                  </a:lnTo>
                  <a:lnTo>
                    <a:pt x="1010" y="36283"/>
                  </a:lnTo>
                  <a:lnTo>
                    <a:pt x="0" y="35627"/>
                  </a:lnTo>
                  <a:lnTo>
                    <a:pt x="0" y="35847"/>
                  </a:lnTo>
                  <a:lnTo>
                    <a:pt x="101" y="36065"/>
                  </a:lnTo>
                  <a:lnTo>
                    <a:pt x="202" y="36283"/>
                  </a:lnTo>
                  <a:lnTo>
                    <a:pt x="404" y="36501"/>
                  </a:lnTo>
                  <a:lnTo>
                    <a:pt x="708" y="36721"/>
                  </a:lnTo>
                  <a:lnTo>
                    <a:pt x="1061" y="37048"/>
                  </a:lnTo>
                  <a:lnTo>
                    <a:pt x="1566" y="37266"/>
                  </a:lnTo>
                  <a:lnTo>
                    <a:pt x="2223" y="37486"/>
                  </a:lnTo>
                  <a:lnTo>
                    <a:pt x="2981" y="37595"/>
                  </a:lnTo>
                  <a:lnTo>
                    <a:pt x="3890" y="37704"/>
                  </a:lnTo>
                  <a:lnTo>
                    <a:pt x="5002" y="37704"/>
                  </a:lnTo>
                  <a:lnTo>
                    <a:pt x="6265" y="37595"/>
                  </a:lnTo>
                  <a:lnTo>
                    <a:pt x="7781" y="37266"/>
                  </a:lnTo>
                  <a:lnTo>
                    <a:pt x="9449" y="36939"/>
                  </a:lnTo>
                  <a:lnTo>
                    <a:pt x="11368" y="36283"/>
                  </a:lnTo>
                  <a:lnTo>
                    <a:pt x="11924" y="36174"/>
                  </a:lnTo>
                  <a:lnTo>
                    <a:pt x="13895" y="36174"/>
                  </a:lnTo>
                  <a:lnTo>
                    <a:pt x="15208" y="36392"/>
                  </a:lnTo>
                  <a:lnTo>
                    <a:pt x="16371" y="36612"/>
                  </a:lnTo>
                  <a:lnTo>
                    <a:pt x="17027" y="36830"/>
                  </a:lnTo>
                  <a:lnTo>
                    <a:pt x="17684" y="37048"/>
                  </a:lnTo>
                  <a:lnTo>
                    <a:pt x="18948" y="37704"/>
                  </a:lnTo>
                  <a:lnTo>
                    <a:pt x="20261" y="38251"/>
                  </a:lnTo>
                  <a:lnTo>
                    <a:pt x="20968" y="38578"/>
                  </a:lnTo>
                  <a:lnTo>
                    <a:pt x="21625" y="38688"/>
                  </a:lnTo>
                  <a:lnTo>
                    <a:pt x="23040" y="39016"/>
                  </a:lnTo>
                  <a:lnTo>
                    <a:pt x="24455" y="39125"/>
                  </a:lnTo>
                  <a:lnTo>
                    <a:pt x="25870" y="39234"/>
                  </a:lnTo>
                  <a:lnTo>
                    <a:pt x="27284" y="39234"/>
                  </a:lnTo>
                  <a:lnTo>
                    <a:pt x="30164" y="39125"/>
                  </a:lnTo>
                  <a:lnTo>
                    <a:pt x="32993" y="38797"/>
                  </a:lnTo>
                  <a:lnTo>
                    <a:pt x="31579" y="40436"/>
                  </a:lnTo>
                  <a:lnTo>
                    <a:pt x="30164" y="41857"/>
                  </a:lnTo>
                  <a:lnTo>
                    <a:pt x="28699" y="43169"/>
                  </a:lnTo>
                  <a:lnTo>
                    <a:pt x="27132" y="44261"/>
                  </a:lnTo>
                  <a:lnTo>
                    <a:pt x="26324" y="44808"/>
                  </a:lnTo>
                  <a:lnTo>
                    <a:pt x="25566" y="45355"/>
                  </a:lnTo>
                  <a:lnTo>
                    <a:pt x="24707" y="46009"/>
                  </a:lnTo>
                  <a:lnTo>
                    <a:pt x="23899" y="46774"/>
                  </a:lnTo>
                  <a:lnTo>
                    <a:pt x="23293" y="47540"/>
                  </a:lnTo>
                  <a:lnTo>
                    <a:pt x="23040" y="47868"/>
                  </a:lnTo>
                  <a:lnTo>
                    <a:pt x="22939" y="48305"/>
                  </a:lnTo>
                  <a:lnTo>
                    <a:pt x="22888" y="48524"/>
                  </a:lnTo>
                  <a:lnTo>
                    <a:pt x="22939" y="48852"/>
                  </a:lnTo>
                  <a:lnTo>
                    <a:pt x="23141" y="48742"/>
                  </a:lnTo>
                  <a:lnTo>
                    <a:pt x="23495" y="48524"/>
                  </a:lnTo>
                  <a:lnTo>
                    <a:pt x="24707" y="47430"/>
                  </a:lnTo>
                  <a:lnTo>
                    <a:pt x="26678" y="45682"/>
                  </a:lnTo>
                  <a:lnTo>
                    <a:pt x="28598" y="44481"/>
                  </a:lnTo>
                  <a:lnTo>
                    <a:pt x="29507" y="43716"/>
                  </a:lnTo>
                  <a:lnTo>
                    <a:pt x="30417" y="42951"/>
                  </a:lnTo>
                  <a:lnTo>
                    <a:pt x="31377" y="42075"/>
                  </a:lnTo>
                  <a:lnTo>
                    <a:pt x="32286" y="40983"/>
                  </a:lnTo>
                  <a:lnTo>
                    <a:pt x="33145" y="40000"/>
                  </a:lnTo>
                  <a:lnTo>
                    <a:pt x="34105" y="39125"/>
                  </a:lnTo>
                  <a:lnTo>
                    <a:pt x="34611" y="38688"/>
                  </a:lnTo>
                  <a:lnTo>
                    <a:pt x="35166" y="38360"/>
                  </a:lnTo>
                  <a:lnTo>
                    <a:pt x="35722" y="38142"/>
                  </a:lnTo>
                  <a:lnTo>
                    <a:pt x="36328" y="38032"/>
                  </a:lnTo>
                  <a:lnTo>
                    <a:pt x="37490" y="37813"/>
                  </a:lnTo>
                  <a:lnTo>
                    <a:pt x="38602" y="37486"/>
                  </a:lnTo>
                  <a:lnTo>
                    <a:pt x="41027" y="36939"/>
                  </a:lnTo>
                  <a:lnTo>
                    <a:pt x="43352" y="36501"/>
                  </a:lnTo>
                  <a:lnTo>
                    <a:pt x="45625" y="36065"/>
                  </a:lnTo>
                  <a:lnTo>
                    <a:pt x="47899" y="35847"/>
                  </a:lnTo>
                  <a:lnTo>
                    <a:pt x="50172" y="35627"/>
                  </a:lnTo>
                  <a:lnTo>
                    <a:pt x="52446" y="35518"/>
                  </a:lnTo>
                  <a:lnTo>
                    <a:pt x="57196" y="35518"/>
                  </a:lnTo>
                  <a:lnTo>
                    <a:pt x="56690" y="36392"/>
                  </a:lnTo>
                  <a:lnTo>
                    <a:pt x="56185" y="37157"/>
                  </a:lnTo>
                  <a:lnTo>
                    <a:pt x="55679" y="37813"/>
                  </a:lnTo>
                  <a:lnTo>
                    <a:pt x="55174" y="38360"/>
                  </a:lnTo>
                  <a:lnTo>
                    <a:pt x="54214" y="39234"/>
                  </a:lnTo>
                  <a:lnTo>
                    <a:pt x="53255" y="39890"/>
                  </a:lnTo>
                  <a:lnTo>
                    <a:pt x="51284" y="41092"/>
                  </a:lnTo>
                  <a:lnTo>
                    <a:pt x="50223" y="41748"/>
                  </a:lnTo>
                  <a:lnTo>
                    <a:pt x="49162" y="42731"/>
                  </a:lnTo>
                  <a:lnTo>
                    <a:pt x="48656" y="43278"/>
                  </a:lnTo>
                  <a:lnTo>
                    <a:pt x="48202" y="43934"/>
                  </a:lnTo>
                  <a:lnTo>
                    <a:pt x="47343" y="45355"/>
                  </a:lnTo>
                  <a:lnTo>
                    <a:pt x="46534" y="46885"/>
                  </a:lnTo>
                  <a:lnTo>
                    <a:pt x="46080" y="47650"/>
                  </a:lnTo>
                  <a:lnTo>
                    <a:pt x="45625" y="48305"/>
                  </a:lnTo>
                  <a:lnTo>
                    <a:pt x="45069" y="48852"/>
                  </a:lnTo>
                  <a:lnTo>
                    <a:pt x="44514" y="49289"/>
                  </a:lnTo>
                  <a:lnTo>
                    <a:pt x="43907" y="49726"/>
                  </a:lnTo>
                  <a:lnTo>
                    <a:pt x="43352" y="50054"/>
                  </a:lnTo>
                  <a:lnTo>
                    <a:pt x="42139" y="50600"/>
                  </a:lnTo>
                  <a:lnTo>
                    <a:pt x="40977" y="51256"/>
                  </a:lnTo>
                  <a:lnTo>
                    <a:pt x="40219" y="51912"/>
                  </a:lnTo>
                  <a:lnTo>
                    <a:pt x="39107" y="53224"/>
                  </a:lnTo>
                  <a:lnTo>
                    <a:pt x="38097" y="54643"/>
                  </a:lnTo>
                  <a:lnTo>
                    <a:pt x="37793" y="55081"/>
                  </a:lnTo>
                  <a:lnTo>
                    <a:pt x="37692" y="55408"/>
                  </a:lnTo>
                  <a:lnTo>
                    <a:pt x="37743" y="55519"/>
                  </a:lnTo>
                  <a:lnTo>
                    <a:pt x="37844" y="55408"/>
                  </a:lnTo>
                  <a:lnTo>
                    <a:pt x="38197" y="55299"/>
                  </a:lnTo>
                  <a:lnTo>
                    <a:pt x="39360" y="54425"/>
                  </a:lnTo>
                  <a:lnTo>
                    <a:pt x="41330" y="52786"/>
                  </a:lnTo>
                  <a:lnTo>
                    <a:pt x="43806" y="51365"/>
                  </a:lnTo>
                  <a:lnTo>
                    <a:pt x="45019" y="50709"/>
                  </a:lnTo>
                  <a:lnTo>
                    <a:pt x="46231" y="49835"/>
                  </a:lnTo>
                  <a:lnTo>
                    <a:pt x="47444" y="48742"/>
                  </a:lnTo>
                  <a:lnTo>
                    <a:pt x="48606" y="47650"/>
                  </a:lnTo>
                  <a:lnTo>
                    <a:pt x="49818" y="46556"/>
                  </a:lnTo>
                  <a:lnTo>
                    <a:pt x="51032" y="45682"/>
                  </a:lnTo>
                  <a:lnTo>
                    <a:pt x="50880" y="46994"/>
                  </a:lnTo>
                  <a:lnTo>
                    <a:pt x="50678" y="48305"/>
                  </a:lnTo>
                  <a:lnTo>
                    <a:pt x="50425" y="49508"/>
                  </a:lnTo>
                  <a:lnTo>
                    <a:pt x="50071" y="50600"/>
                  </a:lnTo>
                  <a:lnTo>
                    <a:pt x="49768" y="51474"/>
                  </a:lnTo>
                  <a:lnTo>
                    <a:pt x="49414" y="52239"/>
                  </a:lnTo>
                  <a:lnTo>
                    <a:pt x="49061" y="53113"/>
                  </a:lnTo>
                  <a:lnTo>
                    <a:pt x="48808" y="53989"/>
                  </a:lnTo>
                  <a:lnTo>
                    <a:pt x="48556" y="54863"/>
                  </a:lnTo>
                  <a:lnTo>
                    <a:pt x="48505" y="55190"/>
                  </a:lnTo>
                  <a:lnTo>
                    <a:pt x="48505" y="55299"/>
                  </a:lnTo>
                  <a:lnTo>
                    <a:pt x="48656" y="55081"/>
                  </a:lnTo>
                  <a:lnTo>
                    <a:pt x="48960" y="54643"/>
                  </a:lnTo>
                  <a:lnTo>
                    <a:pt x="49818" y="53113"/>
                  </a:lnTo>
                  <a:lnTo>
                    <a:pt x="50375" y="52350"/>
                  </a:lnTo>
                  <a:lnTo>
                    <a:pt x="50829" y="51803"/>
                  </a:lnTo>
                  <a:lnTo>
                    <a:pt x="51082" y="51585"/>
                  </a:lnTo>
                  <a:lnTo>
                    <a:pt x="51284" y="51038"/>
                  </a:lnTo>
                  <a:lnTo>
                    <a:pt x="51486" y="50491"/>
                  </a:lnTo>
                  <a:lnTo>
                    <a:pt x="51688" y="49835"/>
                  </a:lnTo>
                  <a:lnTo>
                    <a:pt x="51991" y="48524"/>
                  </a:lnTo>
                  <a:lnTo>
                    <a:pt x="52244" y="47321"/>
                  </a:lnTo>
                  <a:lnTo>
                    <a:pt x="52598" y="46009"/>
                  </a:lnTo>
                  <a:lnTo>
                    <a:pt x="52799" y="45135"/>
                  </a:lnTo>
                  <a:lnTo>
                    <a:pt x="52951" y="44808"/>
                  </a:lnTo>
                  <a:lnTo>
                    <a:pt x="53103" y="44590"/>
                  </a:lnTo>
                  <a:lnTo>
                    <a:pt x="53406" y="44370"/>
                  </a:lnTo>
                  <a:lnTo>
                    <a:pt x="53760" y="44043"/>
                  </a:lnTo>
                  <a:lnTo>
                    <a:pt x="55023" y="43169"/>
                  </a:lnTo>
                  <a:lnTo>
                    <a:pt x="56236" y="42186"/>
                  </a:lnTo>
                  <a:lnTo>
                    <a:pt x="57448" y="40983"/>
                  </a:lnTo>
                  <a:lnTo>
                    <a:pt x="58610" y="39671"/>
                  </a:lnTo>
                  <a:lnTo>
                    <a:pt x="59116" y="38797"/>
                  </a:lnTo>
                  <a:lnTo>
                    <a:pt x="59621" y="38032"/>
                  </a:lnTo>
                  <a:lnTo>
                    <a:pt x="60631" y="36283"/>
                  </a:lnTo>
                  <a:lnTo>
                    <a:pt x="61086" y="35627"/>
                  </a:lnTo>
                  <a:lnTo>
                    <a:pt x="61389" y="35300"/>
                  </a:lnTo>
                  <a:lnTo>
                    <a:pt x="62349" y="35300"/>
                  </a:lnTo>
                  <a:lnTo>
                    <a:pt x="65583" y="35518"/>
                  </a:lnTo>
                  <a:lnTo>
                    <a:pt x="68816" y="35736"/>
                  </a:lnTo>
                  <a:lnTo>
                    <a:pt x="74678" y="36283"/>
                  </a:lnTo>
                  <a:lnTo>
                    <a:pt x="80539" y="36721"/>
                  </a:lnTo>
                  <a:lnTo>
                    <a:pt x="82004" y="37048"/>
                  </a:lnTo>
                  <a:lnTo>
                    <a:pt x="83419" y="37486"/>
                  </a:lnTo>
                  <a:lnTo>
                    <a:pt x="84732" y="38251"/>
                  </a:lnTo>
                  <a:lnTo>
                    <a:pt x="86097" y="39125"/>
                  </a:lnTo>
                  <a:lnTo>
                    <a:pt x="87359" y="40218"/>
                  </a:lnTo>
                  <a:lnTo>
                    <a:pt x="88673" y="41311"/>
                  </a:lnTo>
                  <a:lnTo>
                    <a:pt x="89936" y="42622"/>
                  </a:lnTo>
                  <a:lnTo>
                    <a:pt x="91250" y="43934"/>
                  </a:lnTo>
                  <a:lnTo>
                    <a:pt x="93776" y="46556"/>
                  </a:lnTo>
                  <a:lnTo>
                    <a:pt x="96353" y="49070"/>
                  </a:lnTo>
                  <a:lnTo>
                    <a:pt x="98880" y="51694"/>
                  </a:lnTo>
                  <a:lnTo>
                    <a:pt x="100142" y="53113"/>
                  </a:lnTo>
                  <a:lnTo>
                    <a:pt x="101355" y="54534"/>
                  </a:lnTo>
                  <a:lnTo>
                    <a:pt x="102467" y="55955"/>
                  </a:lnTo>
                  <a:lnTo>
                    <a:pt x="103528" y="57594"/>
                  </a:lnTo>
                  <a:lnTo>
                    <a:pt x="104538" y="59343"/>
                  </a:lnTo>
                  <a:lnTo>
                    <a:pt x="105549" y="61202"/>
                  </a:lnTo>
                  <a:lnTo>
                    <a:pt x="106054" y="61967"/>
                  </a:lnTo>
                  <a:lnTo>
                    <a:pt x="106559" y="62732"/>
                  </a:lnTo>
                  <a:lnTo>
                    <a:pt x="107621" y="64151"/>
                  </a:lnTo>
                  <a:lnTo>
                    <a:pt x="108631" y="65572"/>
                  </a:lnTo>
                  <a:lnTo>
                    <a:pt x="109136" y="66446"/>
                  </a:lnTo>
                  <a:lnTo>
                    <a:pt x="109591" y="67212"/>
                  </a:lnTo>
                  <a:lnTo>
                    <a:pt x="109995" y="68196"/>
                  </a:lnTo>
                  <a:lnTo>
                    <a:pt x="110400" y="69289"/>
                  </a:lnTo>
                  <a:lnTo>
                    <a:pt x="110702" y="70381"/>
                  </a:lnTo>
                  <a:lnTo>
                    <a:pt x="111006" y="71475"/>
                  </a:lnTo>
                  <a:lnTo>
                    <a:pt x="111511" y="73879"/>
                  </a:lnTo>
                  <a:lnTo>
                    <a:pt x="112016" y="76283"/>
                  </a:lnTo>
                  <a:lnTo>
                    <a:pt x="114593" y="87758"/>
                  </a:lnTo>
                  <a:lnTo>
                    <a:pt x="115300" y="90927"/>
                  </a:lnTo>
                  <a:lnTo>
                    <a:pt x="115957" y="94207"/>
                  </a:lnTo>
                  <a:lnTo>
                    <a:pt x="116614" y="97485"/>
                  </a:lnTo>
                  <a:lnTo>
                    <a:pt x="117220" y="100764"/>
                  </a:lnTo>
                  <a:lnTo>
                    <a:pt x="117776" y="104151"/>
                  </a:lnTo>
                  <a:lnTo>
                    <a:pt x="118281" y="107430"/>
                  </a:lnTo>
                  <a:lnTo>
                    <a:pt x="118787" y="110819"/>
                  </a:lnTo>
                  <a:lnTo>
                    <a:pt x="119242" y="114315"/>
                  </a:lnTo>
                  <a:lnTo>
                    <a:pt x="119545" y="117048"/>
                  </a:lnTo>
                  <a:lnTo>
                    <a:pt x="119747" y="118578"/>
                  </a:lnTo>
                  <a:lnTo>
                    <a:pt x="120000" y="119998"/>
                  </a:lnTo>
                  <a:lnTo>
                    <a:pt x="120000" y="96282"/>
                  </a:lnTo>
                  <a:lnTo>
                    <a:pt x="119899" y="95955"/>
                  </a:lnTo>
                  <a:lnTo>
                    <a:pt x="119797" y="95737"/>
                  </a:lnTo>
                  <a:lnTo>
                    <a:pt x="119747" y="95081"/>
                  </a:lnTo>
                  <a:lnTo>
                    <a:pt x="119141" y="92348"/>
                  </a:lnTo>
                  <a:lnTo>
                    <a:pt x="118484" y="89617"/>
                  </a:lnTo>
                  <a:lnTo>
                    <a:pt x="117119" y="84261"/>
                  </a:lnTo>
                  <a:lnTo>
                    <a:pt x="114340" y="73550"/>
                  </a:lnTo>
                  <a:lnTo>
                    <a:pt x="114038" y="72458"/>
                  </a:lnTo>
                  <a:lnTo>
                    <a:pt x="113785" y="71257"/>
                  </a:lnTo>
                  <a:lnTo>
                    <a:pt x="113381" y="68742"/>
                  </a:lnTo>
                  <a:lnTo>
                    <a:pt x="113027" y="66337"/>
                  </a:lnTo>
                  <a:lnTo>
                    <a:pt x="112774" y="65136"/>
                  </a:lnTo>
                  <a:lnTo>
                    <a:pt x="112521" y="63933"/>
                  </a:lnTo>
                  <a:lnTo>
                    <a:pt x="111865" y="61529"/>
                  </a:lnTo>
                  <a:lnTo>
                    <a:pt x="111258" y="59234"/>
                  </a:lnTo>
                  <a:lnTo>
                    <a:pt x="110652" y="56938"/>
                  </a:lnTo>
                  <a:lnTo>
                    <a:pt x="110400" y="55737"/>
                  </a:lnTo>
                  <a:lnTo>
                    <a:pt x="110197" y="54425"/>
                  </a:lnTo>
                  <a:lnTo>
                    <a:pt x="109844" y="52021"/>
                  </a:lnTo>
                  <a:lnTo>
                    <a:pt x="109743" y="50819"/>
                  </a:lnTo>
                  <a:lnTo>
                    <a:pt x="109591" y="49617"/>
                  </a:lnTo>
                  <a:lnTo>
                    <a:pt x="109540" y="48415"/>
                  </a:lnTo>
                  <a:lnTo>
                    <a:pt x="109540" y="47212"/>
                  </a:lnTo>
                  <a:lnTo>
                    <a:pt x="109540" y="46009"/>
                  </a:lnTo>
                  <a:lnTo>
                    <a:pt x="109641" y="44808"/>
                  </a:lnTo>
                  <a:lnTo>
                    <a:pt x="109793" y="43605"/>
                  </a:lnTo>
                  <a:lnTo>
                    <a:pt x="109995" y="42404"/>
                  </a:lnTo>
                  <a:lnTo>
                    <a:pt x="110248" y="41201"/>
                  </a:lnTo>
                  <a:lnTo>
                    <a:pt x="110601" y="40109"/>
                  </a:lnTo>
                  <a:lnTo>
                    <a:pt x="112067" y="36392"/>
                  </a:lnTo>
                  <a:lnTo>
                    <a:pt x="112016" y="36174"/>
                  </a:lnTo>
                  <a:lnTo>
                    <a:pt x="111915" y="36174"/>
                  </a:lnTo>
                  <a:lnTo>
                    <a:pt x="111663" y="36283"/>
                  </a:lnTo>
                  <a:lnTo>
                    <a:pt x="111359" y="36721"/>
                  </a:lnTo>
                  <a:lnTo>
                    <a:pt x="111056" y="37266"/>
                  </a:lnTo>
                  <a:lnTo>
                    <a:pt x="110450" y="38469"/>
                  </a:lnTo>
                  <a:lnTo>
                    <a:pt x="110097" y="39234"/>
                  </a:lnTo>
                  <a:lnTo>
                    <a:pt x="109641" y="40655"/>
                  </a:lnTo>
                  <a:lnTo>
                    <a:pt x="109288" y="42075"/>
                  </a:lnTo>
                  <a:lnTo>
                    <a:pt x="109035" y="43605"/>
                  </a:lnTo>
                  <a:lnTo>
                    <a:pt x="108783" y="45246"/>
                  </a:lnTo>
                  <a:lnTo>
                    <a:pt x="108479" y="43934"/>
                  </a:lnTo>
                  <a:lnTo>
                    <a:pt x="108126" y="42731"/>
                  </a:lnTo>
                  <a:lnTo>
                    <a:pt x="107317" y="40436"/>
                  </a:lnTo>
                  <a:lnTo>
                    <a:pt x="106913" y="39344"/>
                  </a:lnTo>
                  <a:lnTo>
                    <a:pt x="106559" y="38142"/>
                  </a:lnTo>
                  <a:lnTo>
                    <a:pt x="106256" y="36939"/>
                  </a:lnTo>
                  <a:lnTo>
                    <a:pt x="106003" y="35627"/>
                  </a:lnTo>
                  <a:lnTo>
                    <a:pt x="105751" y="33988"/>
                  </a:lnTo>
                  <a:lnTo>
                    <a:pt x="105448" y="31366"/>
                  </a:lnTo>
                  <a:lnTo>
                    <a:pt x="105094" y="28414"/>
                  </a:lnTo>
                  <a:lnTo>
                    <a:pt x="104892" y="26010"/>
                  </a:lnTo>
                  <a:lnTo>
                    <a:pt x="104841" y="25792"/>
                  </a:lnTo>
                  <a:lnTo>
                    <a:pt x="104791" y="26228"/>
                  </a:lnTo>
                  <a:lnTo>
                    <a:pt x="104741" y="28633"/>
                  </a:lnTo>
                  <a:lnTo>
                    <a:pt x="104741" y="31584"/>
                  </a:lnTo>
                  <a:lnTo>
                    <a:pt x="104791" y="33332"/>
                  </a:lnTo>
                  <a:lnTo>
                    <a:pt x="104892" y="34644"/>
                  </a:lnTo>
                  <a:lnTo>
                    <a:pt x="105044" y="35736"/>
                  </a:lnTo>
                  <a:lnTo>
                    <a:pt x="105246" y="36830"/>
                  </a:lnTo>
                  <a:lnTo>
                    <a:pt x="105498" y="37922"/>
                  </a:lnTo>
                  <a:lnTo>
                    <a:pt x="105751" y="38906"/>
                  </a:lnTo>
                  <a:lnTo>
                    <a:pt x="106054" y="39890"/>
                  </a:lnTo>
                  <a:lnTo>
                    <a:pt x="106762" y="41857"/>
                  </a:lnTo>
                  <a:lnTo>
                    <a:pt x="107116" y="43060"/>
                  </a:lnTo>
                  <a:lnTo>
                    <a:pt x="107469" y="44261"/>
                  </a:lnTo>
                  <a:lnTo>
                    <a:pt x="107721" y="45464"/>
                  </a:lnTo>
                  <a:lnTo>
                    <a:pt x="107924" y="46665"/>
                  </a:lnTo>
                  <a:lnTo>
                    <a:pt x="108126" y="47868"/>
                  </a:lnTo>
                  <a:lnTo>
                    <a:pt x="108278" y="49180"/>
                  </a:lnTo>
                  <a:lnTo>
                    <a:pt x="108581" y="51694"/>
                  </a:lnTo>
                  <a:lnTo>
                    <a:pt x="109086" y="56829"/>
                  </a:lnTo>
                  <a:lnTo>
                    <a:pt x="109389" y="59343"/>
                  </a:lnTo>
                  <a:lnTo>
                    <a:pt x="109591" y="60655"/>
                  </a:lnTo>
                  <a:lnTo>
                    <a:pt x="109793" y="61858"/>
                  </a:lnTo>
                  <a:lnTo>
                    <a:pt x="109793" y="61858"/>
                  </a:lnTo>
                  <a:lnTo>
                    <a:pt x="108328" y="59890"/>
                  </a:lnTo>
                  <a:lnTo>
                    <a:pt x="106913" y="57704"/>
                  </a:lnTo>
                  <a:lnTo>
                    <a:pt x="104084" y="53113"/>
                  </a:lnTo>
                  <a:lnTo>
                    <a:pt x="103376" y="52130"/>
                  </a:lnTo>
                  <a:lnTo>
                    <a:pt x="102618" y="51038"/>
                  </a:lnTo>
                  <a:lnTo>
                    <a:pt x="101810" y="50163"/>
                  </a:lnTo>
                  <a:lnTo>
                    <a:pt x="101002" y="49289"/>
                  </a:lnTo>
                  <a:lnTo>
                    <a:pt x="99435" y="47650"/>
                  </a:lnTo>
                  <a:lnTo>
                    <a:pt x="97818" y="46009"/>
                  </a:lnTo>
                  <a:lnTo>
                    <a:pt x="96303" y="44370"/>
                  </a:lnTo>
                  <a:lnTo>
                    <a:pt x="94989" y="42951"/>
                  </a:lnTo>
                  <a:lnTo>
                    <a:pt x="93676" y="41421"/>
                  </a:lnTo>
                  <a:lnTo>
                    <a:pt x="92159" y="39781"/>
                  </a:lnTo>
                  <a:lnTo>
                    <a:pt x="91200" y="38797"/>
                  </a:lnTo>
                  <a:lnTo>
                    <a:pt x="90694" y="38251"/>
                  </a:lnTo>
                  <a:lnTo>
                    <a:pt x="90239" y="37704"/>
                  </a:lnTo>
                  <a:lnTo>
                    <a:pt x="89835" y="37048"/>
                  </a:lnTo>
                  <a:lnTo>
                    <a:pt x="89431" y="36174"/>
                  </a:lnTo>
                  <a:lnTo>
                    <a:pt x="89128" y="35300"/>
                  </a:lnTo>
                  <a:lnTo>
                    <a:pt x="88926" y="34317"/>
                  </a:lnTo>
                  <a:lnTo>
                    <a:pt x="88623" y="32567"/>
                  </a:lnTo>
                  <a:lnTo>
                    <a:pt x="88219" y="30819"/>
                  </a:lnTo>
                  <a:lnTo>
                    <a:pt x="87815" y="29070"/>
                  </a:lnTo>
                  <a:lnTo>
                    <a:pt x="87359" y="27431"/>
                  </a:lnTo>
                  <a:lnTo>
                    <a:pt x="86955" y="26119"/>
                  </a:lnTo>
                  <a:lnTo>
                    <a:pt x="86501" y="24698"/>
                  </a:lnTo>
                  <a:lnTo>
                    <a:pt x="86097" y="23388"/>
                  </a:lnTo>
                  <a:lnTo>
                    <a:pt x="85743" y="22076"/>
                  </a:lnTo>
                  <a:lnTo>
                    <a:pt x="85440" y="20437"/>
                  </a:lnTo>
                  <a:lnTo>
                    <a:pt x="85136" y="18688"/>
                  </a:lnTo>
                  <a:lnTo>
                    <a:pt x="84682" y="15190"/>
                  </a:lnTo>
                  <a:lnTo>
                    <a:pt x="84227" y="11694"/>
                  </a:lnTo>
                  <a:lnTo>
                    <a:pt x="83974" y="9945"/>
                  </a:lnTo>
                  <a:lnTo>
                    <a:pt x="83772" y="9071"/>
                  </a:lnTo>
                  <a:lnTo>
                    <a:pt x="83570" y="8306"/>
                  </a:lnTo>
                  <a:lnTo>
                    <a:pt x="83317" y="7541"/>
                  </a:lnTo>
                  <a:lnTo>
                    <a:pt x="83065" y="6885"/>
                  </a:lnTo>
                  <a:lnTo>
                    <a:pt x="82660" y="5682"/>
                  </a:lnTo>
                  <a:lnTo>
                    <a:pt x="82509" y="5137"/>
                  </a:lnTo>
                  <a:lnTo>
                    <a:pt x="82408" y="4481"/>
                  </a:lnTo>
                  <a:lnTo>
                    <a:pt x="82358" y="3716"/>
                  </a:lnTo>
                  <a:lnTo>
                    <a:pt x="82358" y="2733"/>
                  </a:lnTo>
                  <a:lnTo>
                    <a:pt x="82459" y="1421"/>
                  </a:lnTo>
                  <a:lnTo>
                    <a:pt x="82559" y="328"/>
                  </a:lnTo>
                  <a:lnTo>
                    <a:pt x="82559" y="109"/>
                  </a:lnTo>
                  <a:lnTo>
                    <a:pt x="82509" y="0"/>
                  </a:lnTo>
                  <a:close/>
                </a:path>
              </a:pathLst>
            </a:custGeom>
            <a:solidFill>
              <a:srgbClr val="000000"/>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5" name="Shape 125"/>
            <p:cNvSpPr/>
            <p:nvPr/>
          </p:nvSpPr>
          <p:spPr>
            <a:xfrm>
              <a:off x="5214952" y="1320209"/>
              <a:ext cx="232477" cy="232477"/>
            </a:xfrm>
            <a:custGeom>
              <a:avLst/>
              <a:gdLst/>
              <a:ahLst/>
              <a:cxnLst/>
              <a:rect l="0" t="0" r="0" b="0"/>
              <a:pathLst>
                <a:path w="120000" h="120000" extrusionOk="0">
                  <a:moveTo>
                    <a:pt x="57268" y="0"/>
                  </a:moveTo>
                  <a:lnTo>
                    <a:pt x="51825" y="2741"/>
                  </a:lnTo>
                  <a:lnTo>
                    <a:pt x="47723" y="5462"/>
                  </a:lnTo>
                  <a:lnTo>
                    <a:pt x="43641" y="9544"/>
                  </a:lnTo>
                  <a:lnTo>
                    <a:pt x="39539" y="13646"/>
                  </a:lnTo>
                  <a:lnTo>
                    <a:pt x="38179" y="19089"/>
                  </a:lnTo>
                  <a:lnTo>
                    <a:pt x="32736" y="17728"/>
                  </a:lnTo>
                  <a:lnTo>
                    <a:pt x="23191" y="17728"/>
                  </a:lnTo>
                  <a:lnTo>
                    <a:pt x="17728" y="19089"/>
                  </a:lnTo>
                  <a:lnTo>
                    <a:pt x="13646" y="20470"/>
                  </a:lnTo>
                  <a:lnTo>
                    <a:pt x="9544" y="23191"/>
                  </a:lnTo>
                  <a:lnTo>
                    <a:pt x="6823" y="27273"/>
                  </a:lnTo>
                  <a:lnTo>
                    <a:pt x="2741" y="31375"/>
                  </a:lnTo>
                  <a:lnTo>
                    <a:pt x="1380" y="36818"/>
                  </a:lnTo>
                  <a:lnTo>
                    <a:pt x="0" y="40920"/>
                  </a:lnTo>
                  <a:lnTo>
                    <a:pt x="0" y="46363"/>
                  </a:lnTo>
                  <a:lnTo>
                    <a:pt x="0" y="51825"/>
                  </a:lnTo>
                  <a:lnTo>
                    <a:pt x="2741" y="55907"/>
                  </a:lnTo>
                  <a:lnTo>
                    <a:pt x="4101" y="60009"/>
                  </a:lnTo>
                  <a:lnTo>
                    <a:pt x="8184" y="64092"/>
                  </a:lnTo>
                  <a:lnTo>
                    <a:pt x="10925" y="68174"/>
                  </a:lnTo>
                  <a:lnTo>
                    <a:pt x="8184" y="72276"/>
                  </a:lnTo>
                  <a:lnTo>
                    <a:pt x="5462" y="77718"/>
                  </a:lnTo>
                  <a:lnTo>
                    <a:pt x="4101" y="83181"/>
                  </a:lnTo>
                  <a:lnTo>
                    <a:pt x="4101" y="88624"/>
                  </a:lnTo>
                  <a:lnTo>
                    <a:pt x="5462" y="94087"/>
                  </a:lnTo>
                  <a:lnTo>
                    <a:pt x="8184" y="98169"/>
                  </a:lnTo>
                  <a:lnTo>
                    <a:pt x="10925" y="103631"/>
                  </a:lnTo>
                  <a:lnTo>
                    <a:pt x="13646" y="107714"/>
                  </a:lnTo>
                  <a:lnTo>
                    <a:pt x="19089" y="110455"/>
                  </a:lnTo>
                  <a:lnTo>
                    <a:pt x="27273" y="113176"/>
                  </a:lnTo>
                  <a:lnTo>
                    <a:pt x="35457" y="113176"/>
                  </a:lnTo>
                  <a:lnTo>
                    <a:pt x="42281" y="111815"/>
                  </a:lnTo>
                  <a:lnTo>
                    <a:pt x="50465" y="107714"/>
                  </a:lnTo>
                  <a:lnTo>
                    <a:pt x="54547" y="111815"/>
                  </a:lnTo>
                  <a:lnTo>
                    <a:pt x="60009" y="115898"/>
                  </a:lnTo>
                  <a:lnTo>
                    <a:pt x="65452" y="118619"/>
                  </a:lnTo>
                  <a:lnTo>
                    <a:pt x="69554" y="120000"/>
                  </a:lnTo>
                  <a:lnTo>
                    <a:pt x="74997" y="120000"/>
                  </a:lnTo>
                  <a:lnTo>
                    <a:pt x="80460" y="118619"/>
                  </a:lnTo>
                  <a:lnTo>
                    <a:pt x="85903" y="117258"/>
                  </a:lnTo>
                  <a:lnTo>
                    <a:pt x="90004" y="113176"/>
                  </a:lnTo>
                  <a:lnTo>
                    <a:pt x="94087" y="110455"/>
                  </a:lnTo>
                  <a:lnTo>
                    <a:pt x="96808" y="104992"/>
                  </a:lnTo>
                  <a:lnTo>
                    <a:pt x="99549" y="99549"/>
                  </a:lnTo>
                  <a:lnTo>
                    <a:pt x="100910" y="94087"/>
                  </a:lnTo>
                  <a:lnTo>
                    <a:pt x="100910" y="88624"/>
                  </a:lnTo>
                  <a:lnTo>
                    <a:pt x="99549" y="83181"/>
                  </a:lnTo>
                  <a:lnTo>
                    <a:pt x="104992" y="81820"/>
                  </a:lnTo>
                  <a:lnTo>
                    <a:pt x="109094" y="79079"/>
                  </a:lnTo>
                  <a:lnTo>
                    <a:pt x="113176" y="74997"/>
                  </a:lnTo>
                  <a:lnTo>
                    <a:pt x="115898" y="70915"/>
                  </a:lnTo>
                  <a:lnTo>
                    <a:pt x="118639" y="65452"/>
                  </a:lnTo>
                  <a:lnTo>
                    <a:pt x="120000" y="60009"/>
                  </a:lnTo>
                  <a:lnTo>
                    <a:pt x="120000" y="54547"/>
                  </a:lnTo>
                  <a:lnTo>
                    <a:pt x="118639" y="49084"/>
                  </a:lnTo>
                  <a:lnTo>
                    <a:pt x="117258" y="45002"/>
                  </a:lnTo>
                  <a:lnTo>
                    <a:pt x="114537" y="39539"/>
                  </a:lnTo>
                  <a:lnTo>
                    <a:pt x="110455" y="35457"/>
                  </a:lnTo>
                  <a:lnTo>
                    <a:pt x="104992" y="32736"/>
                  </a:lnTo>
                  <a:lnTo>
                    <a:pt x="99549" y="29995"/>
                  </a:lnTo>
                  <a:lnTo>
                    <a:pt x="92726" y="29995"/>
                  </a:lnTo>
                  <a:lnTo>
                    <a:pt x="91365" y="21830"/>
                  </a:lnTo>
                  <a:lnTo>
                    <a:pt x="88624" y="13646"/>
                  </a:lnTo>
                  <a:lnTo>
                    <a:pt x="84542" y="8184"/>
                  </a:lnTo>
                  <a:lnTo>
                    <a:pt x="77718" y="2741"/>
                  </a:lnTo>
                  <a:lnTo>
                    <a:pt x="72276" y="1380"/>
                  </a:lnTo>
                  <a:lnTo>
                    <a:pt x="66813"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6" name="Shape 126"/>
            <p:cNvSpPr/>
            <p:nvPr/>
          </p:nvSpPr>
          <p:spPr>
            <a:xfrm>
              <a:off x="5259842" y="1380955"/>
              <a:ext cx="126840" cy="121530"/>
            </a:xfrm>
            <a:custGeom>
              <a:avLst/>
              <a:gdLst/>
              <a:ahLst/>
              <a:cxnLst/>
              <a:rect l="0" t="0" r="0" b="0"/>
              <a:pathLst>
                <a:path w="120000" h="120000" extrusionOk="0">
                  <a:moveTo>
                    <a:pt x="37518" y="37"/>
                  </a:moveTo>
                  <a:lnTo>
                    <a:pt x="32530" y="5243"/>
                  </a:lnTo>
                  <a:lnTo>
                    <a:pt x="32530" y="10449"/>
                  </a:lnTo>
                  <a:lnTo>
                    <a:pt x="35024" y="15655"/>
                  </a:lnTo>
                  <a:lnTo>
                    <a:pt x="40012" y="18296"/>
                  </a:lnTo>
                  <a:lnTo>
                    <a:pt x="47493" y="33913"/>
                  </a:lnTo>
                  <a:lnTo>
                    <a:pt x="52518" y="44363"/>
                  </a:lnTo>
                  <a:lnTo>
                    <a:pt x="52518" y="46966"/>
                  </a:lnTo>
                  <a:lnTo>
                    <a:pt x="52518" y="52172"/>
                  </a:lnTo>
                  <a:lnTo>
                    <a:pt x="35024" y="44363"/>
                  </a:lnTo>
                  <a:lnTo>
                    <a:pt x="20024" y="36554"/>
                  </a:lnTo>
                  <a:lnTo>
                    <a:pt x="17530" y="31310"/>
                  </a:lnTo>
                  <a:lnTo>
                    <a:pt x="15036" y="28707"/>
                  </a:lnTo>
                  <a:lnTo>
                    <a:pt x="10012" y="26104"/>
                  </a:lnTo>
                  <a:lnTo>
                    <a:pt x="5024" y="26104"/>
                  </a:lnTo>
                  <a:lnTo>
                    <a:pt x="36" y="31310"/>
                  </a:lnTo>
                  <a:lnTo>
                    <a:pt x="36" y="36554"/>
                  </a:lnTo>
                  <a:lnTo>
                    <a:pt x="36" y="39157"/>
                  </a:lnTo>
                  <a:lnTo>
                    <a:pt x="5024" y="44363"/>
                  </a:lnTo>
                  <a:lnTo>
                    <a:pt x="17530" y="44363"/>
                  </a:lnTo>
                  <a:lnTo>
                    <a:pt x="35024" y="49569"/>
                  </a:lnTo>
                  <a:lnTo>
                    <a:pt x="47493" y="54812"/>
                  </a:lnTo>
                  <a:lnTo>
                    <a:pt x="52518" y="60018"/>
                  </a:lnTo>
                  <a:lnTo>
                    <a:pt x="47493" y="62621"/>
                  </a:lnTo>
                  <a:lnTo>
                    <a:pt x="35024" y="67827"/>
                  </a:lnTo>
                  <a:lnTo>
                    <a:pt x="17530" y="75674"/>
                  </a:lnTo>
                  <a:lnTo>
                    <a:pt x="12542" y="73033"/>
                  </a:lnTo>
                  <a:lnTo>
                    <a:pt x="12542" y="70430"/>
                  </a:lnTo>
                  <a:lnTo>
                    <a:pt x="7518" y="70430"/>
                  </a:lnTo>
                  <a:lnTo>
                    <a:pt x="2530" y="73033"/>
                  </a:lnTo>
                  <a:lnTo>
                    <a:pt x="2530" y="80880"/>
                  </a:lnTo>
                  <a:lnTo>
                    <a:pt x="5024" y="83483"/>
                  </a:lnTo>
                  <a:lnTo>
                    <a:pt x="7518" y="86086"/>
                  </a:lnTo>
                  <a:lnTo>
                    <a:pt x="12542" y="86086"/>
                  </a:lnTo>
                  <a:lnTo>
                    <a:pt x="22518" y="80880"/>
                  </a:lnTo>
                  <a:lnTo>
                    <a:pt x="40012" y="70430"/>
                  </a:lnTo>
                  <a:lnTo>
                    <a:pt x="50024" y="67827"/>
                  </a:lnTo>
                  <a:lnTo>
                    <a:pt x="55012" y="67827"/>
                  </a:lnTo>
                  <a:lnTo>
                    <a:pt x="37518" y="88689"/>
                  </a:lnTo>
                  <a:lnTo>
                    <a:pt x="25012" y="104344"/>
                  </a:lnTo>
                  <a:lnTo>
                    <a:pt x="22518" y="106947"/>
                  </a:lnTo>
                  <a:lnTo>
                    <a:pt x="20024" y="114794"/>
                  </a:lnTo>
                  <a:lnTo>
                    <a:pt x="22518" y="117397"/>
                  </a:lnTo>
                  <a:lnTo>
                    <a:pt x="25012" y="119999"/>
                  </a:lnTo>
                  <a:lnTo>
                    <a:pt x="30000" y="119999"/>
                  </a:lnTo>
                  <a:lnTo>
                    <a:pt x="35024" y="117397"/>
                  </a:lnTo>
                  <a:lnTo>
                    <a:pt x="35024" y="114794"/>
                  </a:lnTo>
                  <a:lnTo>
                    <a:pt x="35024" y="109550"/>
                  </a:lnTo>
                  <a:lnTo>
                    <a:pt x="45000" y="88689"/>
                  </a:lnTo>
                  <a:lnTo>
                    <a:pt x="55012" y="75674"/>
                  </a:lnTo>
                  <a:lnTo>
                    <a:pt x="60000" y="67827"/>
                  </a:lnTo>
                  <a:lnTo>
                    <a:pt x="62493" y="83483"/>
                  </a:lnTo>
                  <a:lnTo>
                    <a:pt x="62493" y="101741"/>
                  </a:lnTo>
                  <a:lnTo>
                    <a:pt x="62493" y="104344"/>
                  </a:lnTo>
                  <a:lnTo>
                    <a:pt x="60000" y="106947"/>
                  </a:lnTo>
                  <a:lnTo>
                    <a:pt x="60000" y="112191"/>
                  </a:lnTo>
                  <a:lnTo>
                    <a:pt x="60000" y="117397"/>
                  </a:lnTo>
                  <a:lnTo>
                    <a:pt x="64987" y="119999"/>
                  </a:lnTo>
                  <a:lnTo>
                    <a:pt x="70012" y="117397"/>
                  </a:lnTo>
                  <a:lnTo>
                    <a:pt x="72506" y="114794"/>
                  </a:lnTo>
                  <a:lnTo>
                    <a:pt x="72506" y="109550"/>
                  </a:lnTo>
                  <a:lnTo>
                    <a:pt x="70012" y="93932"/>
                  </a:lnTo>
                  <a:lnTo>
                    <a:pt x="67518" y="78277"/>
                  </a:lnTo>
                  <a:lnTo>
                    <a:pt x="67518" y="70430"/>
                  </a:lnTo>
                  <a:lnTo>
                    <a:pt x="67518" y="67827"/>
                  </a:lnTo>
                  <a:lnTo>
                    <a:pt x="70012" y="70430"/>
                  </a:lnTo>
                  <a:lnTo>
                    <a:pt x="75000" y="75674"/>
                  </a:lnTo>
                  <a:lnTo>
                    <a:pt x="85012" y="83483"/>
                  </a:lnTo>
                  <a:lnTo>
                    <a:pt x="87506" y="88689"/>
                  </a:lnTo>
                  <a:lnTo>
                    <a:pt x="90000" y="93932"/>
                  </a:lnTo>
                  <a:lnTo>
                    <a:pt x="92493" y="96535"/>
                  </a:lnTo>
                  <a:lnTo>
                    <a:pt x="97481" y="96535"/>
                  </a:lnTo>
                  <a:lnTo>
                    <a:pt x="102469" y="93932"/>
                  </a:lnTo>
                  <a:lnTo>
                    <a:pt x="105000" y="91292"/>
                  </a:lnTo>
                  <a:lnTo>
                    <a:pt x="105000" y="88689"/>
                  </a:lnTo>
                  <a:lnTo>
                    <a:pt x="102469" y="86086"/>
                  </a:lnTo>
                  <a:lnTo>
                    <a:pt x="97481" y="80880"/>
                  </a:lnTo>
                  <a:lnTo>
                    <a:pt x="92493" y="80880"/>
                  </a:lnTo>
                  <a:lnTo>
                    <a:pt x="85012" y="75674"/>
                  </a:lnTo>
                  <a:lnTo>
                    <a:pt x="79987" y="70430"/>
                  </a:lnTo>
                  <a:lnTo>
                    <a:pt x="75000" y="65224"/>
                  </a:lnTo>
                  <a:lnTo>
                    <a:pt x="75000" y="60018"/>
                  </a:lnTo>
                  <a:lnTo>
                    <a:pt x="75000" y="57415"/>
                  </a:lnTo>
                  <a:lnTo>
                    <a:pt x="92493" y="57415"/>
                  </a:lnTo>
                  <a:lnTo>
                    <a:pt x="102469" y="54812"/>
                  </a:lnTo>
                  <a:lnTo>
                    <a:pt x="114975" y="60018"/>
                  </a:lnTo>
                  <a:lnTo>
                    <a:pt x="119963" y="57415"/>
                  </a:lnTo>
                  <a:lnTo>
                    <a:pt x="119963" y="54812"/>
                  </a:lnTo>
                  <a:lnTo>
                    <a:pt x="119963" y="49569"/>
                  </a:lnTo>
                  <a:lnTo>
                    <a:pt x="117469" y="46966"/>
                  </a:lnTo>
                  <a:lnTo>
                    <a:pt x="114975" y="44363"/>
                  </a:lnTo>
                  <a:lnTo>
                    <a:pt x="107493" y="46966"/>
                  </a:lnTo>
                  <a:lnTo>
                    <a:pt x="105000" y="49569"/>
                  </a:lnTo>
                  <a:lnTo>
                    <a:pt x="90000" y="52172"/>
                  </a:lnTo>
                  <a:lnTo>
                    <a:pt x="72506" y="52172"/>
                  </a:lnTo>
                  <a:lnTo>
                    <a:pt x="72506" y="49569"/>
                  </a:lnTo>
                  <a:lnTo>
                    <a:pt x="75000" y="46966"/>
                  </a:lnTo>
                  <a:lnTo>
                    <a:pt x="82481" y="39157"/>
                  </a:lnTo>
                  <a:lnTo>
                    <a:pt x="94987" y="26104"/>
                  </a:lnTo>
                  <a:lnTo>
                    <a:pt x="105000" y="26104"/>
                  </a:lnTo>
                  <a:lnTo>
                    <a:pt x="105000" y="23502"/>
                  </a:lnTo>
                  <a:lnTo>
                    <a:pt x="107493" y="18296"/>
                  </a:lnTo>
                  <a:lnTo>
                    <a:pt x="105000" y="15655"/>
                  </a:lnTo>
                  <a:lnTo>
                    <a:pt x="99975" y="10449"/>
                  </a:lnTo>
                  <a:lnTo>
                    <a:pt x="94987" y="13052"/>
                  </a:lnTo>
                  <a:lnTo>
                    <a:pt x="92493" y="13052"/>
                  </a:lnTo>
                  <a:lnTo>
                    <a:pt x="90000" y="18296"/>
                  </a:lnTo>
                  <a:lnTo>
                    <a:pt x="92493" y="23502"/>
                  </a:lnTo>
                  <a:lnTo>
                    <a:pt x="82481" y="31310"/>
                  </a:lnTo>
                  <a:lnTo>
                    <a:pt x="67518" y="44363"/>
                  </a:lnTo>
                  <a:lnTo>
                    <a:pt x="67518" y="44363"/>
                  </a:lnTo>
                  <a:lnTo>
                    <a:pt x="70012" y="31310"/>
                  </a:lnTo>
                  <a:lnTo>
                    <a:pt x="70012" y="20899"/>
                  </a:lnTo>
                  <a:lnTo>
                    <a:pt x="75000" y="18296"/>
                  </a:lnTo>
                  <a:lnTo>
                    <a:pt x="75000" y="10449"/>
                  </a:lnTo>
                  <a:lnTo>
                    <a:pt x="70012" y="5243"/>
                  </a:lnTo>
                  <a:lnTo>
                    <a:pt x="64987" y="2640"/>
                  </a:lnTo>
                  <a:lnTo>
                    <a:pt x="62493" y="5243"/>
                  </a:lnTo>
                  <a:lnTo>
                    <a:pt x="60000" y="7846"/>
                  </a:lnTo>
                  <a:lnTo>
                    <a:pt x="57506" y="13052"/>
                  </a:lnTo>
                  <a:lnTo>
                    <a:pt x="60000" y="15655"/>
                  </a:lnTo>
                  <a:lnTo>
                    <a:pt x="62493" y="20899"/>
                  </a:lnTo>
                  <a:lnTo>
                    <a:pt x="64987" y="26104"/>
                  </a:lnTo>
                  <a:lnTo>
                    <a:pt x="64987" y="36554"/>
                  </a:lnTo>
                  <a:lnTo>
                    <a:pt x="62493" y="41760"/>
                  </a:lnTo>
                  <a:lnTo>
                    <a:pt x="60000" y="44363"/>
                  </a:lnTo>
                  <a:lnTo>
                    <a:pt x="55012" y="41760"/>
                  </a:lnTo>
                  <a:lnTo>
                    <a:pt x="52518" y="33913"/>
                  </a:lnTo>
                  <a:lnTo>
                    <a:pt x="47493" y="18296"/>
                  </a:lnTo>
                  <a:lnTo>
                    <a:pt x="47493" y="7846"/>
                  </a:lnTo>
                  <a:lnTo>
                    <a:pt x="47493" y="2640"/>
                  </a:lnTo>
                  <a:lnTo>
                    <a:pt x="42506" y="37"/>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7" name="Shape 127"/>
            <p:cNvSpPr/>
            <p:nvPr/>
          </p:nvSpPr>
          <p:spPr>
            <a:xfrm>
              <a:off x="4641762" y="1145879"/>
              <a:ext cx="84547" cy="84547"/>
            </a:xfrm>
            <a:custGeom>
              <a:avLst/>
              <a:gdLst/>
              <a:ahLst/>
              <a:cxnLst/>
              <a:rect l="0" t="0" r="0" b="0"/>
              <a:pathLst>
                <a:path w="120000" h="120000" extrusionOk="0">
                  <a:moveTo>
                    <a:pt x="45006" y="0"/>
                  </a:moveTo>
                  <a:lnTo>
                    <a:pt x="33782" y="3741"/>
                  </a:lnTo>
                  <a:lnTo>
                    <a:pt x="15020" y="15020"/>
                  </a:lnTo>
                  <a:lnTo>
                    <a:pt x="3795" y="33782"/>
                  </a:lnTo>
                  <a:lnTo>
                    <a:pt x="0" y="45006"/>
                  </a:lnTo>
                  <a:lnTo>
                    <a:pt x="0" y="59972"/>
                  </a:lnTo>
                  <a:lnTo>
                    <a:pt x="0" y="71251"/>
                  </a:lnTo>
                  <a:lnTo>
                    <a:pt x="3795" y="82476"/>
                  </a:lnTo>
                  <a:lnTo>
                    <a:pt x="15020" y="101238"/>
                  </a:lnTo>
                  <a:lnTo>
                    <a:pt x="33782" y="112462"/>
                  </a:lnTo>
                  <a:lnTo>
                    <a:pt x="45006" y="116258"/>
                  </a:lnTo>
                  <a:lnTo>
                    <a:pt x="60027" y="120000"/>
                  </a:lnTo>
                  <a:lnTo>
                    <a:pt x="71251" y="116258"/>
                  </a:lnTo>
                  <a:lnTo>
                    <a:pt x="82476" y="112462"/>
                  </a:lnTo>
                  <a:lnTo>
                    <a:pt x="101238" y="101238"/>
                  </a:lnTo>
                  <a:lnTo>
                    <a:pt x="112516" y="82476"/>
                  </a:lnTo>
                  <a:lnTo>
                    <a:pt x="116258" y="71251"/>
                  </a:lnTo>
                  <a:lnTo>
                    <a:pt x="120000" y="59972"/>
                  </a:lnTo>
                  <a:lnTo>
                    <a:pt x="116258" y="45006"/>
                  </a:lnTo>
                  <a:lnTo>
                    <a:pt x="112516" y="33782"/>
                  </a:lnTo>
                  <a:lnTo>
                    <a:pt x="101238" y="15020"/>
                  </a:lnTo>
                  <a:lnTo>
                    <a:pt x="82476" y="3741"/>
                  </a:lnTo>
                  <a:lnTo>
                    <a:pt x="71251"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8" name="Shape 128"/>
            <p:cNvSpPr/>
            <p:nvPr/>
          </p:nvSpPr>
          <p:spPr>
            <a:xfrm>
              <a:off x="6358695" y="971550"/>
              <a:ext cx="570591" cy="1344510"/>
            </a:xfrm>
            <a:custGeom>
              <a:avLst/>
              <a:gdLst/>
              <a:ahLst/>
              <a:cxnLst/>
              <a:rect l="0" t="0" r="0" b="0"/>
              <a:pathLst>
                <a:path w="120000" h="120000" extrusionOk="0">
                  <a:moveTo>
                    <a:pt x="74996" y="0"/>
                  </a:moveTo>
                  <a:lnTo>
                    <a:pt x="74442" y="709"/>
                  </a:lnTo>
                  <a:lnTo>
                    <a:pt x="73888" y="1179"/>
                  </a:lnTo>
                  <a:lnTo>
                    <a:pt x="71108" y="2120"/>
                  </a:lnTo>
                  <a:lnTo>
                    <a:pt x="67773" y="2830"/>
                  </a:lnTo>
                  <a:lnTo>
                    <a:pt x="64447" y="3300"/>
                  </a:lnTo>
                  <a:lnTo>
                    <a:pt x="62221" y="4715"/>
                  </a:lnTo>
                  <a:lnTo>
                    <a:pt x="59995" y="6130"/>
                  </a:lnTo>
                  <a:lnTo>
                    <a:pt x="57223" y="7307"/>
                  </a:lnTo>
                  <a:lnTo>
                    <a:pt x="54443" y="8251"/>
                  </a:lnTo>
                  <a:lnTo>
                    <a:pt x="51663" y="8957"/>
                  </a:lnTo>
                  <a:lnTo>
                    <a:pt x="48891" y="9666"/>
                  </a:lnTo>
                  <a:lnTo>
                    <a:pt x="43886" y="10608"/>
                  </a:lnTo>
                  <a:lnTo>
                    <a:pt x="38888" y="11082"/>
                  </a:lnTo>
                  <a:lnTo>
                    <a:pt x="34445" y="11317"/>
                  </a:lnTo>
                  <a:lnTo>
                    <a:pt x="30002" y="11317"/>
                  </a:lnTo>
                  <a:lnTo>
                    <a:pt x="27776" y="12967"/>
                  </a:lnTo>
                  <a:lnTo>
                    <a:pt x="26667" y="15323"/>
                  </a:lnTo>
                  <a:lnTo>
                    <a:pt x="26113" y="17444"/>
                  </a:lnTo>
                  <a:lnTo>
                    <a:pt x="26113" y="19569"/>
                  </a:lnTo>
                  <a:lnTo>
                    <a:pt x="26667" y="21925"/>
                  </a:lnTo>
                  <a:lnTo>
                    <a:pt x="23887" y="22395"/>
                  </a:lnTo>
                  <a:lnTo>
                    <a:pt x="21115" y="22869"/>
                  </a:lnTo>
                  <a:lnTo>
                    <a:pt x="18889" y="23811"/>
                  </a:lnTo>
                  <a:lnTo>
                    <a:pt x="16117" y="24990"/>
                  </a:lnTo>
                  <a:lnTo>
                    <a:pt x="14446" y="26170"/>
                  </a:lnTo>
                  <a:lnTo>
                    <a:pt x="13337" y="28056"/>
                  </a:lnTo>
                  <a:lnTo>
                    <a:pt x="13337" y="28997"/>
                  </a:lnTo>
                  <a:lnTo>
                    <a:pt x="13892" y="29942"/>
                  </a:lnTo>
                  <a:lnTo>
                    <a:pt x="14446" y="31118"/>
                  </a:lnTo>
                  <a:lnTo>
                    <a:pt x="15555" y="32062"/>
                  </a:lnTo>
                  <a:lnTo>
                    <a:pt x="15555" y="32298"/>
                  </a:lnTo>
                  <a:lnTo>
                    <a:pt x="16117" y="32298"/>
                  </a:lnTo>
                  <a:lnTo>
                    <a:pt x="16672" y="31827"/>
                  </a:lnTo>
                  <a:lnTo>
                    <a:pt x="17781" y="31118"/>
                  </a:lnTo>
                  <a:lnTo>
                    <a:pt x="21115" y="29706"/>
                  </a:lnTo>
                  <a:lnTo>
                    <a:pt x="24449" y="28762"/>
                  </a:lnTo>
                  <a:lnTo>
                    <a:pt x="27776" y="27817"/>
                  </a:lnTo>
                  <a:lnTo>
                    <a:pt x="32227" y="27347"/>
                  </a:lnTo>
                  <a:lnTo>
                    <a:pt x="39442" y="27347"/>
                  </a:lnTo>
                  <a:lnTo>
                    <a:pt x="42777" y="27582"/>
                  </a:lnTo>
                  <a:lnTo>
                    <a:pt x="46111" y="28056"/>
                  </a:lnTo>
                  <a:lnTo>
                    <a:pt x="48891" y="28762"/>
                  </a:lnTo>
                  <a:lnTo>
                    <a:pt x="51663" y="29232"/>
                  </a:lnTo>
                  <a:lnTo>
                    <a:pt x="56107" y="30883"/>
                  </a:lnTo>
                  <a:lnTo>
                    <a:pt x="57778" y="31357"/>
                  </a:lnTo>
                  <a:lnTo>
                    <a:pt x="59441" y="31357"/>
                  </a:lnTo>
                  <a:lnTo>
                    <a:pt x="60558" y="31118"/>
                  </a:lnTo>
                  <a:lnTo>
                    <a:pt x="61667" y="30647"/>
                  </a:lnTo>
                  <a:lnTo>
                    <a:pt x="65001" y="28526"/>
                  </a:lnTo>
                  <a:lnTo>
                    <a:pt x="66110" y="27582"/>
                  </a:lnTo>
                  <a:lnTo>
                    <a:pt x="66664" y="26406"/>
                  </a:lnTo>
                  <a:lnTo>
                    <a:pt x="66664" y="25226"/>
                  </a:lnTo>
                  <a:lnTo>
                    <a:pt x="66664" y="24281"/>
                  </a:lnTo>
                  <a:lnTo>
                    <a:pt x="65556" y="21690"/>
                  </a:lnTo>
                  <a:lnTo>
                    <a:pt x="63884" y="20039"/>
                  </a:lnTo>
                  <a:lnTo>
                    <a:pt x="62221" y="18389"/>
                  </a:lnTo>
                  <a:lnTo>
                    <a:pt x="59441" y="16739"/>
                  </a:lnTo>
                  <a:lnTo>
                    <a:pt x="57223" y="15323"/>
                  </a:lnTo>
                  <a:lnTo>
                    <a:pt x="58332" y="15559"/>
                  </a:lnTo>
                  <a:lnTo>
                    <a:pt x="59995" y="16033"/>
                  </a:lnTo>
                  <a:lnTo>
                    <a:pt x="63330" y="17918"/>
                  </a:lnTo>
                  <a:lnTo>
                    <a:pt x="65556" y="19330"/>
                  </a:lnTo>
                  <a:lnTo>
                    <a:pt x="67219" y="20745"/>
                  </a:lnTo>
                  <a:lnTo>
                    <a:pt x="68336" y="22160"/>
                  </a:lnTo>
                  <a:lnTo>
                    <a:pt x="68890" y="23575"/>
                  </a:lnTo>
                  <a:lnTo>
                    <a:pt x="69444" y="24990"/>
                  </a:lnTo>
                  <a:lnTo>
                    <a:pt x="68890" y="26641"/>
                  </a:lnTo>
                  <a:lnTo>
                    <a:pt x="68336" y="28056"/>
                  </a:lnTo>
                  <a:lnTo>
                    <a:pt x="66664" y="29232"/>
                  </a:lnTo>
                  <a:lnTo>
                    <a:pt x="65001" y="30647"/>
                  </a:lnTo>
                  <a:lnTo>
                    <a:pt x="63330" y="31827"/>
                  </a:lnTo>
                  <a:lnTo>
                    <a:pt x="60558" y="32768"/>
                  </a:lnTo>
                  <a:lnTo>
                    <a:pt x="57778" y="33713"/>
                  </a:lnTo>
                  <a:lnTo>
                    <a:pt x="56107" y="32533"/>
                  </a:lnTo>
                  <a:lnTo>
                    <a:pt x="53335" y="31592"/>
                  </a:lnTo>
                  <a:lnTo>
                    <a:pt x="48337" y="29942"/>
                  </a:lnTo>
                  <a:lnTo>
                    <a:pt x="45557" y="29232"/>
                  </a:lnTo>
                  <a:lnTo>
                    <a:pt x="42777" y="28762"/>
                  </a:lnTo>
                  <a:lnTo>
                    <a:pt x="39997" y="28291"/>
                  </a:lnTo>
                  <a:lnTo>
                    <a:pt x="34445" y="28291"/>
                  </a:lnTo>
                  <a:lnTo>
                    <a:pt x="31665" y="28526"/>
                  </a:lnTo>
                  <a:lnTo>
                    <a:pt x="28893" y="28762"/>
                  </a:lnTo>
                  <a:lnTo>
                    <a:pt x="26113" y="29468"/>
                  </a:lnTo>
                  <a:lnTo>
                    <a:pt x="23887" y="29942"/>
                  </a:lnTo>
                  <a:lnTo>
                    <a:pt x="22224" y="30883"/>
                  </a:lnTo>
                  <a:lnTo>
                    <a:pt x="18335" y="32533"/>
                  </a:lnTo>
                  <a:lnTo>
                    <a:pt x="15555" y="34657"/>
                  </a:lnTo>
                  <a:lnTo>
                    <a:pt x="12783" y="37014"/>
                  </a:lnTo>
                  <a:lnTo>
                    <a:pt x="11112" y="39370"/>
                  </a:lnTo>
                  <a:lnTo>
                    <a:pt x="10003" y="41729"/>
                  </a:lnTo>
                  <a:lnTo>
                    <a:pt x="10003" y="42671"/>
                  </a:lnTo>
                  <a:lnTo>
                    <a:pt x="6114" y="43380"/>
                  </a:lnTo>
                  <a:lnTo>
                    <a:pt x="2225" y="44556"/>
                  </a:lnTo>
                  <a:lnTo>
                    <a:pt x="1116" y="44791"/>
                  </a:lnTo>
                  <a:lnTo>
                    <a:pt x="562" y="45265"/>
                  </a:lnTo>
                  <a:lnTo>
                    <a:pt x="0" y="45971"/>
                  </a:lnTo>
                  <a:lnTo>
                    <a:pt x="562" y="46442"/>
                  </a:lnTo>
                  <a:lnTo>
                    <a:pt x="1116" y="46916"/>
                  </a:lnTo>
                  <a:lnTo>
                    <a:pt x="1671" y="47386"/>
                  </a:lnTo>
                  <a:lnTo>
                    <a:pt x="2780" y="47622"/>
                  </a:lnTo>
                  <a:lnTo>
                    <a:pt x="4451" y="47622"/>
                  </a:lnTo>
                  <a:lnTo>
                    <a:pt x="6668" y="47386"/>
                  </a:lnTo>
                  <a:lnTo>
                    <a:pt x="13892" y="47151"/>
                  </a:lnTo>
                  <a:lnTo>
                    <a:pt x="22224" y="46916"/>
                  </a:lnTo>
                  <a:lnTo>
                    <a:pt x="23887" y="47857"/>
                  </a:lnTo>
                  <a:lnTo>
                    <a:pt x="26667" y="48802"/>
                  </a:lnTo>
                  <a:lnTo>
                    <a:pt x="28893" y="49507"/>
                  </a:lnTo>
                  <a:lnTo>
                    <a:pt x="31665" y="50217"/>
                  </a:lnTo>
                  <a:lnTo>
                    <a:pt x="38334" y="51393"/>
                  </a:lnTo>
                  <a:lnTo>
                    <a:pt x="45003" y="52102"/>
                  </a:lnTo>
                  <a:lnTo>
                    <a:pt x="52226" y="52573"/>
                  </a:lnTo>
                  <a:lnTo>
                    <a:pt x="59441" y="52808"/>
                  </a:lnTo>
                  <a:lnTo>
                    <a:pt x="72224" y="52808"/>
                  </a:lnTo>
                  <a:lnTo>
                    <a:pt x="80557" y="65541"/>
                  </a:lnTo>
                  <a:lnTo>
                    <a:pt x="84445" y="70727"/>
                  </a:lnTo>
                  <a:lnTo>
                    <a:pt x="88889" y="75678"/>
                  </a:lnTo>
                  <a:lnTo>
                    <a:pt x="93332" y="80864"/>
                  </a:lnTo>
                  <a:lnTo>
                    <a:pt x="96666" y="86051"/>
                  </a:lnTo>
                  <a:lnTo>
                    <a:pt x="99993" y="91708"/>
                  </a:lnTo>
                  <a:lnTo>
                    <a:pt x="101664" y="94773"/>
                  </a:lnTo>
                  <a:lnTo>
                    <a:pt x="102218" y="97839"/>
                  </a:lnTo>
                  <a:lnTo>
                    <a:pt x="102773" y="100901"/>
                  </a:lnTo>
                  <a:lnTo>
                    <a:pt x="102218" y="103966"/>
                  </a:lnTo>
                  <a:lnTo>
                    <a:pt x="100555" y="106796"/>
                  </a:lnTo>
                  <a:lnTo>
                    <a:pt x="99438" y="108212"/>
                  </a:lnTo>
                  <a:lnTo>
                    <a:pt x="97775" y="109388"/>
                  </a:lnTo>
                  <a:lnTo>
                    <a:pt x="95550" y="110568"/>
                  </a:lnTo>
                  <a:lnTo>
                    <a:pt x="93332" y="111748"/>
                  </a:lnTo>
                  <a:lnTo>
                    <a:pt x="91106" y="112453"/>
                  </a:lnTo>
                  <a:lnTo>
                    <a:pt x="88334" y="113398"/>
                  </a:lnTo>
                  <a:lnTo>
                    <a:pt x="85000" y="113869"/>
                  </a:lnTo>
                  <a:lnTo>
                    <a:pt x="82220" y="114104"/>
                  </a:lnTo>
                  <a:lnTo>
                    <a:pt x="78885" y="114339"/>
                  </a:lnTo>
                  <a:lnTo>
                    <a:pt x="75551" y="114104"/>
                  </a:lnTo>
                  <a:lnTo>
                    <a:pt x="72779" y="113633"/>
                  </a:lnTo>
                  <a:lnTo>
                    <a:pt x="69999" y="112689"/>
                  </a:lnTo>
                  <a:lnTo>
                    <a:pt x="67773" y="111748"/>
                  </a:lnTo>
                  <a:lnTo>
                    <a:pt x="66110" y="110568"/>
                  </a:lnTo>
                  <a:lnTo>
                    <a:pt x="65556" y="109862"/>
                  </a:lnTo>
                  <a:lnTo>
                    <a:pt x="65001" y="108917"/>
                  </a:lnTo>
                  <a:lnTo>
                    <a:pt x="65001" y="107976"/>
                  </a:lnTo>
                  <a:lnTo>
                    <a:pt x="65001" y="107032"/>
                  </a:lnTo>
                  <a:lnTo>
                    <a:pt x="68336" y="105617"/>
                  </a:lnTo>
                  <a:lnTo>
                    <a:pt x="69999" y="105146"/>
                  </a:lnTo>
                  <a:lnTo>
                    <a:pt x="72224" y="105146"/>
                  </a:lnTo>
                  <a:lnTo>
                    <a:pt x="72779" y="105381"/>
                  </a:lnTo>
                  <a:lnTo>
                    <a:pt x="73333" y="105852"/>
                  </a:lnTo>
                  <a:lnTo>
                    <a:pt x="73888" y="106561"/>
                  </a:lnTo>
                  <a:lnTo>
                    <a:pt x="74442" y="107267"/>
                  </a:lnTo>
                  <a:lnTo>
                    <a:pt x="75551" y="107976"/>
                  </a:lnTo>
                  <a:lnTo>
                    <a:pt x="76668" y="108212"/>
                  </a:lnTo>
                  <a:lnTo>
                    <a:pt x="78331" y="108447"/>
                  </a:lnTo>
                  <a:lnTo>
                    <a:pt x="79994" y="108447"/>
                  </a:lnTo>
                  <a:lnTo>
                    <a:pt x="81111" y="108212"/>
                  </a:lnTo>
                  <a:lnTo>
                    <a:pt x="82220" y="107738"/>
                  </a:lnTo>
                  <a:lnTo>
                    <a:pt x="83329" y="107032"/>
                  </a:lnTo>
                  <a:lnTo>
                    <a:pt x="83329" y="105852"/>
                  </a:lnTo>
                  <a:lnTo>
                    <a:pt x="83329" y="104440"/>
                  </a:lnTo>
                  <a:lnTo>
                    <a:pt x="82220" y="103260"/>
                  </a:lnTo>
                  <a:lnTo>
                    <a:pt x="81111" y="102081"/>
                  </a:lnTo>
                  <a:lnTo>
                    <a:pt x="79440" y="101140"/>
                  </a:lnTo>
                  <a:lnTo>
                    <a:pt x="76668" y="100430"/>
                  </a:lnTo>
                  <a:lnTo>
                    <a:pt x="73888" y="99960"/>
                  </a:lnTo>
                  <a:lnTo>
                    <a:pt x="70553" y="99724"/>
                  </a:lnTo>
                  <a:lnTo>
                    <a:pt x="67219" y="99724"/>
                  </a:lnTo>
                  <a:lnTo>
                    <a:pt x="63884" y="100195"/>
                  </a:lnTo>
                  <a:lnTo>
                    <a:pt x="60558" y="100901"/>
                  </a:lnTo>
                  <a:lnTo>
                    <a:pt x="57778" y="101845"/>
                  </a:lnTo>
                  <a:lnTo>
                    <a:pt x="55552" y="103025"/>
                  </a:lnTo>
                  <a:lnTo>
                    <a:pt x="53335" y="104202"/>
                  </a:lnTo>
                  <a:lnTo>
                    <a:pt x="52226" y="105617"/>
                  </a:lnTo>
                  <a:lnTo>
                    <a:pt x="51109" y="107032"/>
                  </a:lnTo>
                  <a:lnTo>
                    <a:pt x="50555" y="108917"/>
                  </a:lnTo>
                  <a:lnTo>
                    <a:pt x="51109" y="110803"/>
                  </a:lnTo>
                  <a:lnTo>
                    <a:pt x="52226" y="112453"/>
                  </a:lnTo>
                  <a:lnTo>
                    <a:pt x="53335" y="113869"/>
                  </a:lnTo>
                  <a:lnTo>
                    <a:pt x="55552" y="115284"/>
                  </a:lnTo>
                  <a:lnTo>
                    <a:pt x="58332" y="116463"/>
                  </a:lnTo>
                  <a:lnTo>
                    <a:pt x="61112" y="117640"/>
                  </a:lnTo>
                  <a:lnTo>
                    <a:pt x="64447" y="118349"/>
                  </a:lnTo>
                  <a:lnTo>
                    <a:pt x="68336" y="119055"/>
                  </a:lnTo>
                  <a:lnTo>
                    <a:pt x="72224" y="119526"/>
                  </a:lnTo>
                  <a:lnTo>
                    <a:pt x="76105" y="120000"/>
                  </a:lnTo>
                  <a:lnTo>
                    <a:pt x="83883" y="120000"/>
                  </a:lnTo>
                  <a:lnTo>
                    <a:pt x="87772" y="119764"/>
                  </a:lnTo>
                  <a:lnTo>
                    <a:pt x="91661" y="119290"/>
                  </a:lnTo>
                  <a:lnTo>
                    <a:pt x="95550" y="118349"/>
                  </a:lnTo>
                  <a:lnTo>
                    <a:pt x="99993" y="117169"/>
                  </a:lnTo>
                  <a:lnTo>
                    <a:pt x="103882" y="115754"/>
                  </a:lnTo>
                  <a:lnTo>
                    <a:pt x="107216" y="114104"/>
                  </a:lnTo>
                  <a:lnTo>
                    <a:pt x="109442" y="112453"/>
                  </a:lnTo>
                  <a:lnTo>
                    <a:pt x="111659" y="110568"/>
                  </a:lnTo>
                  <a:lnTo>
                    <a:pt x="113331" y="108682"/>
                  </a:lnTo>
                  <a:lnTo>
                    <a:pt x="114439" y="106796"/>
                  </a:lnTo>
                  <a:lnTo>
                    <a:pt x="115548" y="104676"/>
                  </a:lnTo>
                  <a:lnTo>
                    <a:pt x="116103" y="102551"/>
                  </a:lnTo>
                  <a:lnTo>
                    <a:pt x="116103" y="100430"/>
                  </a:lnTo>
                  <a:lnTo>
                    <a:pt x="115548" y="96188"/>
                  </a:lnTo>
                  <a:lnTo>
                    <a:pt x="113885" y="91943"/>
                  </a:lnTo>
                  <a:lnTo>
                    <a:pt x="112214" y="87937"/>
                  </a:lnTo>
                  <a:lnTo>
                    <a:pt x="109442" y="82985"/>
                  </a:lnTo>
                  <a:lnTo>
                    <a:pt x="106107" y="78034"/>
                  </a:lnTo>
                  <a:lnTo>
                    <a:pt x="97775" y="68603"/>
                  </a:lnTo>
                  <a:lnTo>
                    <a:pt x="93886" y="63655"/>
                  </a:lnTo>
                  <a:lnTo>
                    <a:pt x="89997" y="58468"/>
                  </a:lnTo>
                  <a:lnTo>
                    <a:pt x="88334" y="54929"/>
                  </a:lnTo>
                  <a:lnTo>
                    <a:pt x="86663" y="51393"/>
                  </a:lnTo>
                  <a:lnTo>
                    <a:pt x="91106" y="50452"/>
                  </a:lnTo>
                  <a:lnTo>
                    <a:pt x="95550" y="49507"/>
                  </a:lnTo>
                  <a:lnTo>
                    <a:pt x="99438" y="48092"/>
                  </a:lnTo>
                  <a:lnTo>
                    <a:pt x="103327" y="46916"/>
                  </a:lnTo>
                  <a:lnTo>
                    <a:pt x="106662" y="45265"/>
                  </a:lnTo>
                  <a:lnTo>
                    <a:pt x="109996" y="43615"/>
                  </a:lnTo>
                  <a:lnTo>
                    <a:pt x="112214" y="41965"/>
                  </a:lnTo>
                  <a:lnTo>
                    <a:pt x="114439" y="40079"/>
                  </a:lnTo>
                  <a:lnTo>
                    <a:pt x="116665" y="37249"/>
                  </a:lnTo>
                  <a:lnTo>
                    <a:pt x="118328" y="34419"/>
                  </a:lnTo>
                  <a:lnTo>
                    <a:pt x="119437" y="31827"/>
                  </a:lnTo>
                  <a:lnTo>
                    <a:pt x="119991" y="28997"/>
                  </a:lnTo>
                  <a:lnTo>
                    <a:pt x="119437" y="26170"/>
                  </a:lnTo>
                  <a:lnTo>
                    <a:pt x="118883" y="23340"/>
                  </a:lnTo>
                  <a:lnTo>
                    <a:pt x="117219" y="20510"/>
                  </a:lnTo>
                  <a:lnTo>
                    <a:pt x="114994" y="17918"/>
                  </a:lnTo>
                  <a:lnTo>
                    <a:pt x="112776" y="15323"/>
                  </a:lnTo>
                  <a:lnTo>
                    <a:pt x="109442" y="12732"/>
                  </a:lnTo>
                  <a:lnTo>
                    <a:pt x="106107" y="10372"/>
                  </a:lnTo>
                  <a:lnTo>
                    <a:pt x="102218" y="8251"/>
                  </a:lnTo>
                  <a:lnTo>
                    <a:pt x="97775" y="6130"/>
                  </a:lnTo>
                  <a:lnTo>
                    <a:pt x="92778" y="4245"/>
                  </a:lnTo>
                  <a:lnTo>
                    <a:pt x="87217" y="2594"/>
                  </a:lnTo>
                  <a:lnTo>
                    <a:pt x="81665" y="1179"/>
                  </a:lnTo>
                  <a:lnTo>
                    <a:pt x="78331" y="470"/>
                  </a:lnTo>
                  <a:lnTo>
                    <a:pt x="74996"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29" name="Shape 129"/>
            <p:cNvSpPr/>
            <p:nvPr/>
          </p:nvSpPr>
          <p:spPr>
            <a:xfrm>
              <a:off x="6422077" y="834165"/>
              <a:ext cx="211350" cy="248332"/>
            </a:xfrm>
            <a:custGeom>
              <a:avLst/>
              <a:gdLst/>
              <a:ahLst/>
              <a:cxnLst/>
              <a:rect l="0" t="0" r="0" b="0"/>
              <a:pathLst>
                <a:path w="120000" h="120000" extrusionOk="0">
                  <a:moveTo>
                    <a:pt x="66008" y="18"/>
                  </a:moveTo>
                  <a:lnTo>
                    <a:pt x="55509" y="1292"/>
                  </a:lnTo>
                  <a:lnTo>
                    <a:pt x="43514" y="5113"/>
                  </a:lnTo>
                  <a:lnTo>
                    <a:pt x="33015" y="11501"/>
                  </a:lnTo>
                  <a:lnTo>
                    <a:pt x="22516" y="19163"/>
                  </a:lnTo>
                  <a:lnTo>
                    <a:pt x="15010" y="29372"/>
                  </a:lnTo>
                  <a:lnTo>
                    <a:pt x="7527" y="40855"/>
                  </a:lnTo>
                  <a:lnTo>
                    <a:pt x="3015" y="52356"/>
                  </a:lnTo>
                  <a:lnTo>
                    <a:pt x="21" y="63839"/>
                  </a:lnTo>
                  <a:lnTo>
                    <a:pt x="21" y="75323"/>
                  </a:lnTo>
                  <a:lnTo>
                    <a:pt x="3015" y="86806"/>
                  </a:lnTo>
                  <a:lnTo>
                    <a:pt x="7527" y="97015"/>
                  </a:lnTo>
                  <a:lnTo>
                    <a:pt x="13514" y="104676"/>
                  </a:lnTo>
                  <a:lnTo>
                    <a:pt x="21019" y="112338"/>
                  </a:lnTo>
                  <a:lnTo>
                    <a:pt x="31518" y="117452"/>
                  </a:lnTo>
                  <a:lnTo>
                    <a:pt x="42017" y="119999"/>
                  </a:lnTo>
                  <a:lnTo>
                    <a:pt x="54013" y="119999"/>
                  </a:lnTo>
                  <a:lnTo>
                    <a:pt x="66008" y="118726"/>
                  </a:lnTo>
                  <a:lnTo>
                    <a:pt x="78004" y="113612"/>
                  </a:lnTo>
                  <a:lnTo>
                    <a:pt x="88503" y="108516"/>
                  </a:lnTo>
                  <a:lnTo>
                    <a:pt x="97505" y="99581"/>
                  </a:lnTo>
                  <a:lnTo>
                    <a:pt x="106507" y="90646"/>
                  </a:lnTo>
                  <a:lnTo>
                    <a:pt x="113991" y="79163"/>
                  </a:lnTo>
                  <a:lnTo>
                    <a:pt x="118503" y="67661"/>
                  </a:lnTo>
                  <a:lnTo>
                    <a:pt x="119999" y="54904"/>
                  </a:lnTo>
                  <a:lnTo>
                    <a:pt x="119999" y="43421"/>
                  </a:lnTo>
                  <a:lnTo>
                    <a:pt x="118503" y="33212"/>
                  </a:lnTo>
                  <a:lnTo>
                    <a:pt x="113991" y="22984"/>
                  </a:lnTo>
                  <a:lnTo>
                    <a:pt x="108004" y="14049"/>
                  </a:lnTo>
                  <a:lnTo>
                    <a:pt x="99002" y="7679"/>
                  </a:lnTo>
                  <a:lnTo>
                    <a:pt x="90000" y="2566"/>
                  </a:lnTo>
                  <a:lnTo>
                    <a:pt x="78004" y="18"/>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0" name="Shape 130"/>
            <p:cNvSpPr/>
            <p:nvPr/>
          </p:nvSpPr>
          <p:spPr>
            <a:xfrm>
              <a:off x="6414168" y="791910"/>
              <a:ext cx="293223" cy="295897"/>
            </a:xfrm>
            <a:custGeom>
              <a:avLst/>
              <a:gdLst/>
              <a:ahLst/>
              <a:cxnLst/>
              <a:rect l="0" t="0" r="0" b="0"/>
              <a:pathLst>
                <a:path w="120000" h="120000" extrusionOk="0">
                  <a:moveTo>
                    <a:pt x="37837" y="26788"/>
                  </a:moveTo>
                  <a:lnTo>
                    <a:pt x="40010" y="27857"/>
                  </a:lnTo>
                  <a:lnTo>
                    <a:pt x="42168" y="28927"/>
                  </a:lnTo>
                  <a:lnTo>
                    <a:pt x="46483" y="32149"/>
                  </a:lnTo>
                  <a:lnTo>
                    <a:pt x="49735" y="35357"/>
                  </a:lnTo>
                  <a:lnTo>
                    <a:pt x="55129" y="38579"/>
                  </a:lnTo>
                  <a:lnTo>
                    <a:pt x="60539" y="40717"/>
                  </a:lnTo>
                  <a:lnTo>
                    <a:pt x="65949" y="40717"/>
                  </a:lnTo>
                  <a:lnTo>
                    <a:pt x="72437" y="41786"/>
                  </a:lnTo>
                  <a:lnTo>
                    <a:pt x="76753" y="42856"/>
                  </a:lnTo>
                  <a:lnTo>
                    <a:pt x="80005" y="45009"/>
                  </a:lnTo>
                  <a:lnTo>
                    <a:pt x="83241" y="48216"/>
                  </a:lnTo>
                  <a:lnTo>
                    <a:pt x="85399" y="51424"/>
                  </a:lnTo>
                  <a:lnTo>
                    <a:pt x="85399" y="55715"/>
                  </a:lnTo>
                  <a:lnTo>
                    <a:pt x="85399" y="58923"/>
                  </a:lnTo>
                  <a:lnTo>
                    <a:pt x="84320" y="63214"/>
                  </a:lnTo>
                  <a:lnTo>
                    <a:pt x="83241" y="66422"/>
                  </a:lnTo>
                  <a:lnTo>
                    <a:pt x="81084" y="68575"/>
                  </a:lnTo>
                  <a:lnTo>
                    <a:pt x="77831" y="70714"/>
                  </a:lnTo>
                  <a:lnTo>
                    <a:pt x="74595" y="72852"/>
                  </a:lnTo>
                  <a:lnTo>
                    <a:pt x="71358" y="73921"/>
                  </a:lnTo>
                  <a:lnTo>
                    <a:pt x="71358" y="70714"/>
                  </a:lnTo>
                  <a:lnTo>
                    <a:pt x="70264" y="68575"/>
                  </a:lnTo>
                  <a:lnTo>
                    <a:pt x="69185" y="66422"/>
                  </a:lnTo>
                  <a:lnTo>
                    <a:pt x="67028" y="64284"/>
                  </a:lnTo>
                  <a:lnTo>
                    <a:pt x="63791" y="63214"/>
                  </a:lnTo>
                  <a:lnTo>
                    <a:pt x="60539" y="63214"/>
                  </a:lnTo>
                  <a:lnTo>
                    <a:pt x="57302" y="64284"/>
                  </a:lnTo>
                  <a:lnTo>
                    <a:pt x="55129" y="65353"/>
                  </a:lnTo>
                  <a:lnTo>
                    <a:pt x="54050" y="66422"/>
                  </a:lnTo>
                  <a:lnTo>
                    <a:pt x="54050" y="69644"/>
                  </a:lnTo>
                  <a:lnTo>
                    <a:pt x="55129" y="71783"/>
                  </a:lnTo>
                  <a:lnTo>
                    <a:pt x="62697" y="71783"/>
                  </a:lnTo>
                  <a:lnTo>
                    <a:pt x="63791" y="72852"/>
                  </a:lnTo>
                  <a:lnTo>
                    <a:pt x="64870" y="74990"/>
                  </a:lnTo>
                  <a:lnTo>
                    <a:pt x="65949" y="76074"/>
                  </a:lnTo>
                  <a:lnTo>
                    <a:pt x="65949" y="80351"/>
                  </a:lnTo>
                  <a:lnTo>
                    <a:pt x="63791" y="84642"/>
                  </a:lnTo>
                  <a:lnTo>
                    <a:pt x="59460" y="91057"/>
                  </a:lnTo>
                  <a:lnTo>
                    <a:pt x="58381" y="91057"/>
                  </a:lnTo>
                  <a:lnTo>
                    <a:pt x="46483" y="92142"/>
                  </a:lnTo>
                  <a:lnTo>
                    <a:pt x="41089" y="92142"/>
                  </a:lnTo>
                  <a:lnTo>
                    <a:pt x="35679" y="91057"/>
                  </a:lnTo>
                  <a:lnTo>
                    <a:pt x="33521" y="89988"/>
                  </a:lnTo>
                  <a:lnTo>
                    <a:pt x="34600" y="84642"/>
                  </a:lnTo>
                  <a:lnTo>
                    <a:pt x="35679" y="80351"/>
                  </a:lnTo>
                  <a:lnTo>
                    <a:pt x="38915" y="77143"/>
                  </a:lnTo>
                  <a:lnTo>
                    <a:pt x="40010" y="77143"/>
                  </a:lnTo>
                  <a:lnTo>
                    <a:pt x="43246" y="76074"/>
                  </a:lnTo>
                  <a:lnTo>
                    <a:pt x="44325" y="73921"/>
                  </a:lnTo>
                  <a:lnTo>
                    <a:pt x="44325" y="71783"/>
                  </a:lnTo>
                  <a:lnTo>
                    <a:pt x="42168" y="69644"/>
                  </a:lnTo>
                  <a:lnTo>
                    <a:pt x="38915" y="68575"/>
                  </a:lnTo>
                  <a:lnTo>
                    <a:pt x="36758" y="68575"/>
                  </a:lnTo>
                  <a:lnTo>
                    <a:pt x="34600" y="69644"/>
                  </a:lnTo>
                  <a:lnTo>
                    <a:pt x="34600" y="72852"/>
                  </a:lnTo>
                  <a:lnTo>
                    <a:pt x="34600" y="74990"/>
                  </a:lnTo>
                  <a:lnTo>
                    <a:pt x="32442" y="79282"/>
                  </a:lnTo>
                  <a:lnTo>
                    <a:pt x="31348" y="83573"/>
                  </a:lnTo>
                  <a:lnTo>
                    <a:pt x="30269" y="88919"/>
                  </a:lnTo>
                  <a:lnTo>
                    <a:pt x="27033" y="86781"/>
                  </a:lnTo>
                  <a:lnTo>
                    <a:pt x="22702" y="83573"/>
                  </a:lnTo>
                  <a:lnTo>
                    <a:pt x="20544" y="81420"/>
                  </a:lnTo>
                  <a:lnTo>
                    <a:pt x="17308" y="78213"/>
                  </a:lnTo>
                  <a:lnTo>
                    <a:pt x="16213" y="72852"/>
                  </a:lnTo>
                  <a:lnTo>
                    <a:pt x="15134" y="69644"/>
                  </a:lnTo>
                  <a:lnTo>
                    <a:pt x="16213" y="65353"/>
                  </a:lnTo>
                  <a:lnTo>
                    <a:pt x="17308" y="62145"/>
                  </a:lnTo>
                  <a:lnTo>
                    <a:pt x="19465" y="58923"/>
                  </a:lnTo>
                  <a:lnTo>
                    <a:pt x="21623" y="56785"/>
                  </a:lnTo>
                  <a:lnTo>
                    <a:pt x="24875" y="54646"/>
                  </a:lnTo>
                  <a:lnTo>
                    <a:pt x="28112" y="54646"/>
                  </a:lnTo>
                  <a:lnTo>
                    <a:pt x="29190" y="55715"/>
                  </a:lnTo>
                  <a:lnTo>
                    <a:pt x="30269" y="56785"/>
                  </a:lnTo>
                  <a:lnTo>
                    <a:pt x="30269" y="57854"/>
                  </a:lnTo>
                  <a:lnTo>
                    <a:pt x="32442" y="59992"/>
                  </a:lnTo>
                  <a:lnTo>
                    <a:pt x="34600" y="59992"/>
                  </a:lnTo>
                  <a:lnTo>
                    <a:pt x="36758" y="58923"/>
                  </a:lnTo>
                  <a:lnTo>
                    <a:pt x="37837" y="56785"/>
                  </a:lnTo>
                  <a:lnTo>
                    <a:pt x="36758" y="53577"/>
                  </a:lnTo>
                  <a:lnTo>
                    <a:pt x="35679" y="50355"/>
                  </a:lnTo>
                  <a:lnTo>
                    <a:pt x="32442" y="48216"/>
                  </a:lnTo>
                  <a:lnTo>
                    <a:pt x="29190" y="47147"/>
                  </a:lnTo>
                  <a:lnTo>
                    <a:pt x="25954" y="47147"/>
                  </a:lnTo>
                  <a:lnTo>
                    <a:pt x="23781" y="49285"/>
                  </a:lnTo>
                  <a:lnTo>
                    <a:pt x="22702" y="46078"/>
                  </a:lnTo>
                  <a:lnTo>
                    <a:pt x="22702" y="41786"/>
                  </a:lnTo>
                  <a:lnTo>
                    <a:pt x="23781" y="38579"/>
                  </a:lnTo>
                  <a:lnTo>
                    <a:pt x="24875" y="34287"/>
                  </a:lnTo>
                  <a:lnTo>
                    <a:pt x="28112" y="30011"/>
                  </a:lnTo>
                  <a:lnTo>
                    <a:pt x="32442" y="27857"/>
                  </a:lnTo>
                  <a:lnTo>
                    <a:pt x="37837" y="26788"/>
                  </a:lnTo>
                  <a:close/>
                  <a:moveTo>
                    <a:pt x="16213" y="81420"/>
                  </a:moveTo>
                  <a:lnTo>
                    <a:pt x="18386" y="85712"/>
                  </a:lnTo>
                  <a:lnTo>
                    <a:pt x="21623" y="88919"/>
                  </a:lnTo>
                  <a:lnTo>
                    <a:pt x="25954" y="92142"/>
                  </a:lnTo>
                  <a:lnTo>
                    <a:pt x="30269" y="94280"/>
                  </a:lnTo>
                  <a:lnTo>
                    <a:pt x="35679" y="96418"/>
                  </a:lnTo>
                  <a:lnTo>
                    <a:pt x="41089" y="97487"/>
                  </a:lnTo>
                  <a:lnTo>
                    <a:pt x="54050" y="97487"/>
                  </a:lnTo>
                  <a:lnTo>
                    <a:pt x="47562" y="102848"/>
                  </a:lnTo>
                  <a:lnTo>
                    <a:pt x="43246" y="104986"/>
                  </a:lnTo>
                  <a:lnTo>
                    <a:pt x="40010" y="106055"/>
                  </a:lnTo>
                  <a:lnTo>
                    <a:pt x="35679" y="107140"/>
                  </a:lnTo>
                  <a:lnTo>
                    <a:pt x="31348" y="107140"/>
                  </a:lnTo>
                  <a:lnTo>
                    <a:pt x="27033" y="106055"/>
                  </a:lnTo>
                  <a:lnTo>
                    <a:pt x="23781" y="103917"/>
                  </a:lnTo>
                  <a:lnTo>
                    <a:pt x="19465" y="99641"/>
                  </a:lnTo>
                  <a:lnTo>
                    <a:pt x="16213" y="94280"/>
                  </a:lnTo>
                  <a:lnTo>
                    <a:pt x="15134" y="88919"/>
                  </a:lnTo>
                  <a:lnTo>
                    <a:pt x="16213" y="81420"/>
                  </a:lnTo>
                  <a:close/>
                  <a:moveTo>
                    <a:pt x="57302" y="15"/>
                  </a:moveTo>
                  <a:lnTo>
                    <a:pt x="49735" y="1084"/>
                  </a:lnTo>
                  <a:lnTo>
                    <a:pt x="42168" y="3222"/>
                  </a:lnTo>
                  <a:lnTo>
                    <a:pt x="34600" y="6445"/>
                  </a:lnTo>
                  <a:lnTo>
                    <a:pt x="27033" y="11790"/>
                  </a:lnTo>
                  <a:lnTo>
                    <a:pt x="21623" y="8583"/>
                  </a:lnTo>
                  <a:lnTo>
                    <a:pt x="15134" y="8583"/>
                  </a:lnTo>
                  <a:lnTo>
                    <a:pt x="11898" y="9652"/>
                  </a:lnTo>
                  <a:lnTo>
                    <a:pt x="7567" y="10721"/>
                  </a:lnTo>
                  <a:lnTo>
                    <a:pt x="4330" y="13928"/>
                  </a:lnTo>
                  <a:lnTo>
                    <a:pt x="2173" y="17151"/>
                  </a:lnTo>
                  <a:lnTo>
                    <a:pt x="0" y="21428"/>
                  </a:lnTo>
                  <a:lnTo>
                    <a:pt x="0" y="26788"/>
                  </a:lnTo>
                  <a:lnTo>
                    <a:pt x="0" y="31080"/>
                  </a:lnTo>
                  <a:lnTo>
                    <a:pt x="1094" y="35357"/>
                  </a:lnTo>
                  <a:lnTo>
                    <a:pt x="3252" y="38579"/>
                  </a:lnTo>
                  <a:lnTo>
                    <a:pt x="6488" y="40717"/>
                  </a:lnTo>
                  <a:lnTo>
                    <a:pt x="3252" y="50355"/>
                  </a:lnTo>
                  <a:lnTo>
                    <a:pt x="1094" y="58923"/>
                  </a:lnTo>
                  <a:lnTo>
                    <a:pt x="0" y="71783"/>
                  </a:lnTo>
                  <a:lnTo>
                    <a:pt x="1094" y="83573"/>
                  </a:lnTo>
                  <a:lnTo>
                    <a:pt x="4330" y="94280"/>
                  </a:lnTo>
                  <a:lnTo>
                    <a:pt x="6488" y="99641"/>
                  </a:lnTo>
                  <a:lnTo>
                    <a:pt x="9740" y="103917"/>
                  </a:lnTo>
                  <a:lnTo>
                    <a:pt x="12977" y="108209"/>
                  </a:lnTo>
                  <a:lnTo>
                    <a:pt x="17308" y="111416"/>
                  </a:lnTo>
                  <a:lnTo>
                    <a:pt x="21623" y="114639"/>
                  </a:lnTo>
                  <a:lnTo>
                    <a:pt x="27033" y="116777"/>
                  </a:lnTo>
                  <a:lnTo>
                    <a:pt x="32442" y="118915"/>
                  </a:lnTo>
                  <a:lnTo>
                    <a:pt x="38915" y="119984"/>
                  </a:lnTo>
                  <a:lnTo>
                    <a:pt x="51893" y="119984"/>
                  </a:lnTo>
                  <a:lnTo>
                    <a:pt x="59460" y="117846"/>
                  </a:lnTo>
                  <a:lnTo>
                    <a:pt x="67028" y="115708"/>
                  </a:lnTo>
                  <a:lnTo>
                    <a:pt x="73516" y="112485"/>
                  </a:lnTo>
                  <a:lnTo>
                    <a:pt x="80005" y="108209"/>
                  </a:lnTo>
                  <a:lnTo>
                    <a:pt x="86478" y="102848"/>
                  </a:lnTo>
                  <a:lnTo>
                    <a:pt x="91887" y="97487"/>
                  </a:lnTo>
                  <a:lnTo>
                    <a:pt x="97297" y="91057"/>
                  </a:lnTo>
                  <a:lnTo>
                    <a:pt x="101613" y="84642"/>
                  </a:lnTo>
                  <a:lnTo>
                    <a:pt x="107022" y="83573"/>
                  </a:lnTo>
                  <a:lnTo>
                    <a:pt x="112432" y="80351"/>
                  </a:lnTo>
                  <a:lnTo>
                    <a:pt x="116747" y="77143"/>
                  </a:lnTo>
                  <a:lnTo>
                    <a:pt x="120000" y="71783"/>
                  </a:lnTo>
                  <a:lnTo>
                    <a:pt x="120000" y="66422"/>
                  </a:lnTo>
                  <a:lnTo>
                    <a:pt x="118921" y="61076"/>
                  </a:lnTo>
                  <a:lnTo>
                    <a:pt x="115669" y="56785"/>
                  </a:lnTo>
                  <a:lnTo>
                    <a:pt x="111353" y="53577"/>
                  </a:lnTo>
                  <a:lnTo>
                    <a:pt x="111353" y="48216"/>
                  </a:lnTo>
                  <a:lnTo>
                    <a:pt x="110274" y="41786"/>
                  </a:lnTo>
                  <a:lnTo>
                    <a:pt x="109180" y="35357"/>
                  </a:lnTo>
                  <a:lnTo>
                    <a:pt x="107022" y="30011"/>
                  </a:lnTo>
                  <a:lnTo>
                    <a:pt x="103786" y="23581"/>
                  </a:lnTo>
                  <a:lnTo>
                    <a:pt x="99455" y="18220"/>
                  </a:lnTo>
                  <a:lnTo>
                    <a:pt x="95140" y="13928"/>
                  </a:lnTo>
                  <a:lnTo>
                    <a:pt x="89730" y="9652"/>
                  </a:lnTo>
                  <a:lnTo>
                    <a:pt x="84320" y="6445"/>
                  </a:lnTo>
                  <a:lnTo>
                    <a:pt x="77831" y="3222"/>
                  </a:lnTo>
                  <a:lnTo>
                    <a:pt x="71358" y="1084"/>
                  </a:lnTo>
                  <a:lnTo>
                    <a:pt x="64870" y="15"/>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1" name="Shape 131"/>
            <p:cNvSpPr/>
            <p:nvPr/>
          </p:nvSpPr>
          <p:spPr>
            <a:xfrm>
              <a:off x="4850438" y="1351919"/>
              <a:ext cx="84547" cy="84547"/>
            </a:xfrm>
            <a:custGeom>
              <a:avLst/>
              <a:gdLst/>
              <a:ahLst/>
              <a:cxnLst/>
              <a:rect l="0" t="0" r="0" b="0"/>
              <a:pathLst>
                <a:path w="120000" h="120000" extrusionOk="0">
                  <a:moveTo>
                    <a:pt x="60027" y="0"/>
                  </a:moveTo>
                  <a:lnTo>
                    <a:pt x="48748" y="3741"/>
                  </a:lnTo>
                  <a:lnTo>
                    <a:pt x="37523" y="7483"/>
                  </a:lnTo>
                  <a:lnTo>
                    <a:pt x="18761" y="18761"/>
                  </a:lnTo>
                  <a:lnTo>
                    <a:pt x="3741" y="37469"/>
                  </a:lnTo>
                  <a:lnTo>
                    <a:pt x="0" y="48748"/>
                  </a:lnTo>
                  <a:lnTo>
                    <a:pt x="0" y="59972"/>
                  </a:lnTo>
                  <a:lnTo>
                    <a:pt x="0" y="71251"/>
                  </a:lnTo>
                  <a:lnTo>
                    <a:pt x="3741" y="82476"/>
                  </a:lnTo>
                  <a:lnTo>
                    <a:pt x="18761" y="101238"/>
                  </a:lnTo>
                  <a:lnTo>
                    <a:pt x="37523" y="116204"/>
                  </a:lnTo>
                  <a:lnTo>
                    <a:pt x="48748" y="120000"/>
                  </a:lnTo>
                  <a:lnTo>
                    <a:pt x="71251" y="120000"/>
                  </a:lnTo>
                  <a:lnTo>
                    <a:pt x="82476" y="116204"/>
                  </a:lnTo>
                  <a:lnTo>
                    <a:pt x="101238" y="101238"/>
                  </a:lnTo>
                  <a:lnTo>
                    <a:pt x="112462" y="82476"/>
                  </a:lnTo>
                  <a:lnTo>
                    <a:pt x="116258" y="71251"/>
                  </a:lnTo>
                  <a:lnTo>
                    <a:pt x="120000" y="59972"/>
                  </a:lnTo>
                  <a:lnTo>
                    <a:pt x="116258" y="48748"/>
                  </a:lnTo>
                  <a:lnTo>
                    <a:pt x="112462" y="37469"/>
                  </a:lnTo>
                  <a:lnTo>
                    <a:pt x="101238" y="18761"/>
                  </a:lnTo>
                  <a:lnTo>
                    <a:pt x="82476" y="7483"/>
                  </a:lnTo>
                  <a:lnTo>
                    <a:pt x="71251" y="3741"/>
                  </a:lnTo>
                  <a:lnTo>
                    <a:pt x="60027"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2" name="Shape 132"/>
            <p:cNvSpPr/>
            <p:nvPr/>
          </p:nvSpPr>
          <p:spPr>
            <a:xfrm>
              <a:off x="3542910" y="1423209"/>
              <a:ext cx="84585" cy="84585"/>
            </a:xfrm>
            <a:custGeom>
              <a:avLst/>
              <a:gdLst/>
              <a:ahLst/>
              <a:cxnLst/>
              <a:rect l="0" t="0" r="0" b="0"/>
              <a:pathLst>
                <a:path w="120000" h="120000" extrusionOk="0">
                  <a:moveTo>
                    <a:pt x="44986" y="54"/>
                  </a:moveTo>
                  <a:lnTo>
                    <a:pt x="33766" y="3794"/>
                  </a:lnTo>
                  <a:lnTo>
                    <a:pt x="15013" y="18807"/>
                  </a:lnTo>
                  <a:lnTo>
                    <a:pt x="3794" y="37506"/>
                  </a:lnTo>
                  <a:lnTo>
                    <a:pt x="54" y="48780"/>
                  </a:lnTo>
                  <a:lnTo>
                    <a:pt x="54" y="60000"/>
                  </a:lnTo>
                  <a:lnTo>
                    <a:pt x="54" y="71219"/>
                  </a:lnTo>
                  <a:lnTo>
                    <a:pt x="3794" y="82493"/>
                  </a:lnTo>
                  <a:lnTo>
                    <a:pt x="15013" y="101246"/>
                  </a:lnTo>
                  <a:lnTo>
                    <a:pt x="33766" y="116205"/>
                  </a:lnTo>
                  <a:lnTo>
                    <a:pt x="44986" y="119945"/>
                  </a:lnTo>
                  <a:lnTo>
                    <a:pt x="71219" y="119945"/>
                  </a:lnTo>
                  <a:lnTo>
                    <a:pt x="82493" y="116205"/>
                  </a:lnTo>
                  <a:lnTo>
                    <a:pt x="101192" y="101246"/>
                  </a:lnTo>
                  <a:lnTo>
                    <a:pt x="112466" y="82493"/>
                  </a:lnTo>
                  <a:lnTo>
                    <a:pt x="116205" y="71219"/>
                  </a:lnTo>
                  <a:lnTo>
                    <a:pt x="119945" y="60000"/>
                  </a:lnTo>
                  <a:lnTo>
                    <a:pt x="116205" y="48780"/>
                  </a:lnTo>
                  <a:lnTo>
                    <a:pt x="112466" y="37506"/>
                  </a:lnTo>
                  <a:lnTo>
                    <a:pt x="101192" y="18807"/>
                  </a:lnTo>
                  <a:lnTo>
                    <a:pt x="82493" y="3794"/>
                  </a:lnTo>
                  <a:lnTo>
                    <a:pt x="71219"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3" name="Shape 133"/>
            <p:cNvSpPr/>
            <p:nvPr/>
          </p:nvSpPr>
          <p:spPr>
            <a:xfrm>
              <a:off x="4168937" y="1827380"/>
              <a:ext cx="74003" cy="73964"/>
            </a:xfrm>
            <a:custGeom>
              <a:avLst/>
              <a:gdLst/>
              <a:ahLst/>
              <a:cxnLst/>
              <a:rect l="0" t="0" r="0" b="0"/>
              <a:pathLst>
                <a:path w="120000" h="120000" extrusionOk="0">
                  <a:moveTo>
                    <a:pt x="59969" y="0"/>
                  </a:moveTo>
                  <a:lnTo>
                    <a:pt x="38595" y="4276"/>
                  </a:lnTo>
                  <a:lnTo>
                    <a:pt x="17160" y="17169"/>
                  </a:lnTo>
                  <a:lnTo>
                    <a:pt x="4336" y="38553"/>
                  </a:lnTo>
                  <a:lnTo>
                    <a:pt x="61" y="60000"/>
                  </a:lnTo>
                  <a:lnTo>
                    <a:pt x="4336" y="85723"/>
                  </a:lnTo>
                  <a:lnTo>
                    <a:pt x="17160" y="102830"/>
                  </a:lnTo>
                  <a:lnTo>
                    <a:pt x="38595" y="115723"/>
                  </a:lnTo>
                  <a:lnTo>
                    <a:pt x="59969" y="120000"/>
                  </a:lnTo>
                  <a:lnTo>
                    <a:pt x="81404" y="115723"/>
                  </a:lnTo>
                  <a:lnTo>
                    <a:pt x="102839" y="102830"/>
                  </a:lnTo>
                  <a:lnTo>
                    <a:pt x="115663" y="85723"/>
                  </a:lnTo>
                  <a:lnTo>
                    <a:pt x="119938" y="60000"/>
                  </a:lnTo>
                  <a:lnTo>
                    <a:pt x="115663" y="38553"/>
                  </a:lnTo>
                  <a:lnTo>
                    <a:pt x="102839" y="17169"/>
                  </a:lnTo>
                  <a:lnTo>
                    <a:pt x="81404" y="4276"/>
                  </a:lnTo>
                  <a:lnTo>
                    <a:pt x="599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4" name="Shape 134"/>
            <p:cNvSpPr/>
            <p:nvPr/>
          </p:nvSpPr>
          <p:spPr>
            <a:xfrm>
              <a:off x="4293103" y="1692631"/>
              <a:ext cx="87183" cy="84585"/>
            </a:xfrm>
            <a:custGeom>
              <a:avLst/>
              <a:gdLst/>
              <a:ahLst/>
              <a:cxnLst/>
              <a:rect l="0" t="0" r="0" b="0"/>
              <a:pathLst>
                <a:path w="120000" h="120000" extrusionOk="0">
                  <a:moveTo>
                    <a:pt x="47274" y="54"/>
                  </a:moveTo>
                  <a:lnTo>
                    <a:pt x="36336" y="3794"/>
                  </a:lnTo>
                  <a:lnTo>
                    <a:pt x="18194" y="18807"/>
                  </a:lnTo>
                  <a:lnTo>
                    <a:pt x="7256" y="37506"/>
                  </a:lnTo>
                  <a:lnTo>
                    <a:pt x="3628" y="48780"/>
                  </a:lnTo>
                  <a:lnTo>
                    <a:pt x="0" y="60000"/>
                  </a:lnTo>
                  <a:lnTo>
                    <a:pt x="3628" y="71273"/>
                  </a:lnTo>
                  <a:lnTo>
                    <a:pt x="7256" y="82493"/>
                  </a:lnTo>
                  <a:lnTo>
                    <a:pt x="18194" y="101246"/>
                  </a:lnTo>
                  <a:lnTo>
                    <a:pt x="36336" y="116205"/>
                  </a:lnTo>
                  <a:lnTo>
                    <a:pt x="47274" y="119945"/>
                  </a:lnTo>
                  <a:lnTo>
                    <a:pt x="72725" y="119945"/>
                  </a:lnTo>
                  <a:lnTo>
                    <a:pt x="83610" y="116205"/>
                  </a:lnTo>
                  <a:lnTo>
                    <a:pt x="101805" y="101246"/>
                  </a:lnTo>
                  <a:lnTo>
                    <a:pt x="112690" y="82493"/>
                  </a:lnTo>
                  <a:lnTo>
                    <a:pt x="116371" y="71273"/>
                  </a:lnTo>
                  <a:lnTo>
                    <a:pt x="120000" y="60000"/>
                  </a:lnTo>
                  <a:lnTo>
                    <a:pt x="116371" y="48780"/>
                  </a:lnTo>
                  <a:lnTo>
                    <a:pt x="112690" y="37506"/>
                  </a:lnTo>
                  <a:lnTo>
                    <a:pt x="101805" y="18807"/>
                  </a:lnTo>
                  <a:lnTo>
                    <a:pt x="83610" y="3794"/>
                  </a:lnTo>
                  <a:lnTo>
                    <a:pt x="72725"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5" name="Shape 135"/>
            <p:cNvSpPr/>
            <p:nvPr/>
          </p:nvSpPr>
          <p:spPr>
            <a:xfrm>
              <a:off x="3297252" y="1594903"/>
              <a:ext cx="84585" cy="84585"/>
            </a:xfrm>
            <a:custGeom>
              <a:avLst/>
              <a:gdLst/>
              <a:ahLst/>
              <a:cxnLst/>
              <a:rect l="0" t="0" r="0" b="0"/>
              <a:pathLst>
                <a:path w="120000" h="120000" extrusionOk="0">
                  <a:moveTo>
                    <a:pt x="48780" y="54"/>
                  </a:moveTo>
                  <a:lnTo>
                    <a:pt x="37506" y="3794"/>
                  </a:lnTo>
                  <a:lnTo>
                    <a:pt x="18753" y="15013"/>
                  </a:lnTo>
                  <a:lnTo>
                    <a:pt x="3794" y="33766"/>
                  </a:lnTo>
                  <a:lnTo>
                    <a:pt x="3794" y="45040"/>
                  </a:lnTo>
                  <a:lnTo>
                    <a:pt x="54" y="60000"/>
                  </a:lnTo>
                  <a:lnTo>
                    <a:pt x="3794" y="71219"/>
                  </a:lnTo>
                  <a:lnTo>
                    <a:pt x="3794" y="82493"/>
                  </a:lnTo>
                  <a:lnTo>
                    <a:pt x="18753" y="101246"/>
                  </a:lnTo>
                  <a:lnTo>
                    <a:pt x="37506" y="112466"/>
                  </a:lnTo>
                  <a:lnTo>
                    <a:pt x="48780" y="116205"/>
                  </a:lnTo>
                  <a:lnTo>
                    <a:pt x="60000" y="119945"/>
                  </a:lnTo>
                  <a:lnTo>
                    <a:pt x="71219" y="116205"/>
                  </a:lnTo>
                  <a:lnTo>
                    <a:pt x="82493" y="112466"/>
                  </a:lnTo>
                  <a:lnTo>
                    <a:pt x="101246" y="101246"/>
                  </a:lnTo>
                  <a:lnTo>
                    <a:pt x="116205" y="82493"/>
                  </a:lnTo>
                  <a:lnTo>
                    <a:pt x="119945" y="71219"/>
                  </a:lnTo>
                  <a:lnTo>
                    <a:pt x="119945" y="60000"/>
                  </a:lnTo>
                  <a:lnTo>
                    <a:pt x="119945" y="45040"/>
                  </a:lnTo>
                  <a:lnTo>
                    <a:pt x="116205" y="33766"/>
                  </a:lnTo>
                  <a:lnTo>
                    <a:pt x="101246" y="15013"/>
                  </a:lnTo>
                  <a:lnTo>
                    <a:pt x="82493" y="3794"/>
                  </a:lnTo>
                  <a:lnTo>
                    <a:pt x="71219"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6" name="Shape 136"/>
            <p:cNvSpPr/>
            <p:nvPr/>
          </p:nvSpPr>
          <p:spPr>
            <a:xfrm>
              <a:off x="4966657" y="1901307"/>
              <a:ext cx="74003" cy="74003"/>
            </a:xfrm>
            <a:custGeom>
              <a:avLst/>
              <a:gdLst/>
              <a:ahLst/>
              <a:cxnLst/>
              <a:rect l="0" t="0" r="0" b="0"/>
              <a:pathLst>
                <a:path w="120000" h="120000" extrusionOk="0">
                  <a:moveTo>
                    <a:pt x="59969" y="61"/>
                  </a:moveTo>
                  <a:lnTo>
                    <a:pt x="34321" y="4336"/>
                  </a:lnTo>
                  <a:lnTo>
                    <a:pt x="17160" y="17160"/>
                  </a:lnTo>
                  <a:lnTo>
                    <a:pt x="4336" y="38595"/>
                  </a:lnTo>
                  <a:lnTo>
                    <a:pt x="0" y="60030"/>
                  </a:lnTo>
                  <a:lnTo>
                    <a:pt x="4336" y="85740"/>
                  </a:lnTo>
                  <a:lnTo>
                    <a:pt x="17160" y="102839"/>
                  </a:lnTo>
                  <a:lnTo>
                    <a:pt x="34321" y="115725"/>
                  </a:lnTo>
                  <a:lnTo>
                    <a:pt x="59969" y="120000"/>
                  </a:lnTo>
                  <a:lnTo>
                    <a:pt x="81404" y="115725"/>
                  </a:lnTo>
                  <a:lnTo>
                    <a:pt x="102839" y="102839"/>
                  </a:lnTo>
                  <a:lnTo>
                    <a:pt x="115663" y="85740"/>
                  </a:lnTo>
                  <a:lnTo>
                    <a:pt x="119938" y="60030"/>
                  </a:lnTo>
                  <a:lnTo>
                    <a:pt x="115663" y="38595"/>
                  </a:lnTo>
                  <a:lnTo>
                    <a:pt x="102839" y="17160"/>
                  </a:lnTo>
                  <a:lnTo>
                    <a:pt x="81404"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7" name="Shape 137"/>
            <p:cNvSpPr/>
            <p:nvPr/>
          </p:nvSpPr>
          <p:spPr>
            <a:xfrm>
              <a:off x="5249298" y="1880179"/>
              <a:ext cx="74003" cy="74003"/>
            </a:xfrm>
            <a:custGeom>
              <a:avLst/>
              <a:gdLst/>
              <a:ahLst/>
              <a:cxnLst/>
              <a:rect l="0" t="0" r="0" b="0"/>
              <a:pathLst>
                <a:path w="120000" h="120000" extrusionOk="0">
                  <a:moveTo>
                    <a:pt x="59969" y="61"/>
                  </a:moveTo>
                  <a:lnTo>
                    <a:pt x="38595" y="4336"/>
                  </a:lnTo>
                  <a:lnTo>
                    <a:pt x="17160" y="17160"/>
                  </a:lnTo>
                  <a:lnTo>
                    <a:pt x="4274" y="38595"/>
                  </a:lnTo>
                  <a:lnTo>
                    <a:pt x="0" y="60030"/>
                  </a:lnTo>
                  <a:lnTo>
                    <a:pt x="4274" y="85740"/>
                  </a:lnTo>
                  <a:lnTo>
                    <a:pt x="17160" y="102839"/>
                  </a:lnTo>
                  <a:lnTo>
                    <a:pt x="38595" y="115725"/>
                  </a:lnTo>
                  <a:lnTo>
                    <a:pt x="59969" y="120000"/>
                  </a:lnTo>
                  <a:lnTo>
                    <a:pt x="81404" y="115725"/>
                  </a:lnTo>
                  <a:lnTo>
                    <a:pt x="102839" y="102839"/>
                  </a:lnTo>
                  <a:lnTo>
                    <a:pt x="115663" y="85740"/>
                  </a:lnTo>
                  <a:lnTo>
                    <a:pt x="119938" y="60030"/>
                  </a:lnTo>
                  <a:lnTo>
                    <a:pt x="115663" y="38595"/>
                  </a:lnTo>
                  <a:lnTo>
                    <a:pt x="102839" y="17160"/>
                  </a:lnTo>
                  <a:lnTo>
                    <a:pt x="81404"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8" name="Shape 138"/>
            <p:cNvSpPr/>
            <p:nvPr/>
          </p:nvSpPr>
          <p:spPr>
            <a:xfrm>
              <a:off x="5502865" y="1954144"/>
              <a:ext cx="74003" cy="74003"/>
            </a:xfrm>
            <a:custGeom>
              <a:avLst/>
              <a:gdLst/>
              <a:ahLst/>
              <a:cxnLst/>
              <a:rect l="0" t="0" r="0" b="0"/>
              <a:pathLst>
                <a:path w="120000" h="120000" extrusionOk="0">
                  <a:moveTo>
                    <a:pt x="60030" y="61"/>
                  </a:moveTo>
                  <a:lnTo>
                    <a:pt x="38595" y="4336"/>
                  </a:lnTo>
                  <a:lnTo>
                    <a:pt x="17160" y="17160"/>
                  </a:lnTo>
                  <a:lnTo>
                    <a:pt x="4336" y="38595"/>
                  </a:lnTo>
                  <a:lnTo>
                    <a:pt x="61" y="60030"/>
                  </a:lnTo>
                  <a:lnTo>
                    <a:pt x="4336" y="85678"/>
                  </a:lnTo>
                  <a:lnTo>
                    <a:pt x="17160" y="102839"/>
                  </a:lnTo>
                  <a:lnTo>
                    <a:pt x="38595" y="115663"/>
                  </a:lnTo>
                  <a:lnTo>
                    <a:pt x="60030" y="120000"/>
                  </a:lnTo>
                  <a:lnTo>
                    <a:pt x="81404" y="115663"/>
                  </a:lnTo>
                  <a:lnTo>
                    <a:pt x="102839" y="102839"/>
                  </a:lnTo>
                  <a:lnTo>
                    <a:pt x="115663" y="85678"/>
                  </a:lnTo>
                  <a:lnTo>
                    <a:pt x="119938" y="60030"/>
                  </a:lnTo>
                  <a:lnTo>
                    <a:pt x="115663" y="38595"/>
                  </a:lnTo>
                  <a:lnTo>
                    <a:pt x="102839" y="17160"/>
                  </a:lnTo>
                  <a:lnTo>
                    <a:pt x="81404" y="4336"/>
                  </a:lnTo>
                  <a:lnTo>
                    <a:pt x="6003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39" name="Shape 139"/>
            <p:cNvSpPr/>
            <p:nvPr/>
          </p:nvSpPr>
          <p:spPr>
            <a:xfrm>
              <a:off x="7217161" y="839475"/>
              <a:ext cx="74003" cy="74003"/>
            </a:xfrm>
            <a:custGeom>
              <a:avLst/>
              <a:gdLst/>
              <a:ahLst/>
              <a:cxnLst/>
              <a:rect l="0" t="0" r="0" b="0"/>
              <a:pathLst>
                <a:path w="120000" h="120000" extrusionOk="0">
                  <a:moveTo>
                    <a:pt x="59969" y="0"/>
                  </a:moveTo>
                  <a:lnTo>
                    <a:pt x="38595" y="4274"/>
                  </a:lnTo>
                  <a:lnTo>
                    <a:pt x="17160" y="17160"/>
                  </a:lnTo>
                  <a:lnTo>
                    <a:pt x="4336" y="38533"/>
                  </a:lnTo>
                  <a:lnTo>
                    <a:pt x="61" y="59969"/>
                  </a:lnTo>
                  <a:lnTo>
                    <a:pt x="4336" y="85678"/>
                  </a:lnTo>
                  <a:lnTo>
                    <a:pt x="17160" y="102839"/>
                  </a:lnTo>
                  <a:lnTo>
                    <a:pt x="38595" y="115663"/>
                  </a:lnTo>
                  <a:lnTo>
                    <a:pt x="59969" y="119938"/>
                  </a:lnTo>
                  <a:lnTo>
                    <a:pt x="81404" y="115663"/>
                  </a:lnTo>
                  <a:lnTo>
                    <a:pt x="102839" y="102839"/>
                  </a:lnTo>
                  <a:lnTo>
                    <a:pt x="115663" y="85678"/>
                  </a:lnTo>
                  <a:lnTo>
                    <a:pt x="119938" y="59969"/>
                  </a:lnTo>
                  <a:lnTo>
                    <a:pt x="115663" y="38533"/>
                  </a:lnTo>
                  <a:lnTo>
                    <a:pt x="102839" y="17160"/>
                  </a:lnTo>
                  <a:lnTo>
                    <a:pt x="81404" y="4274"/>
                  </a:lnTo>
                  <a:lnTo>
                    <a:pt x="599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0" name="Shape 140"/>
            <p:cNvSpPr/>
            <p:nvPr/>
          </p:nvSpPr>
          <p:spPr>
            <a:xfrm>
              <a:off x="7190761" y="987367"/>
              <a:ext cx="74003" cy="74003"/>
            </a:xfrm>
            <a:custGeom>
              <a:avLst/>
              <a:gdLst/>
              <a:ahLst/>
              <a:cxnLst/>
              <a:rect l="0" t="0" r="0" b="0"/>
              <a:pathLst>
                <a:path w="120000" h="120000" extrusionOk="0">
                  <a:moveTo>
                    <a:pt x="59969" y="61"/>
                  </a:moveTo>
                  <a:lnTo>
                    <a:pt x="38533" y="4336"/>
                  </a:lnTo>
                  <a:lnTo>
                    <a:pt x="17160" y="17222"/>
                  </a:lnTo>
                  <a:lnTo>
                    <a:pt x="4274" y="38595"/>
                  </a:lnTo>
                  <a:lnTo>
                    <a:pt x="0" y="60030"/>
                  </a:lnTo>
                  <a:lnTo>
                    <a:pt x="4274" y="85740"/>
                  </a:lnTo>
                  <a:lnTo>
                    <a:pt x="17160" y="102839"/>
                  </a:lnTo>
                  <a:lnTo>
                    <a:pt x="38533" y="115725"/>
                  </a:lnTo>
                  <a:lnTo>
                    <a:pt x="59969" y="120000"/>
                  </a:lnTo>
                  <a:lnTo>
                    <a:pt x="85678" y="115725"/>
                  </a:lnTo>
                  <a:lnTo>
                    <a:pt x="102777" y="102839"/>
                  </a:lnTo>
                  <a:lnTo>
                    <a:pt x="115663" y="85740"/>
                  </a:lnTo>
                  <a:lnTo>
                    <a:pt x="119938" y="60030"/>
                  </a:lnTo>
                  <a:lnTo>
                    <a:pt x="115663" y="38595"/>
                  </a:lnTo>
                  <a:lnTo>
                    <a:pt x="102777" y="17222"/>
                  </a:lnTo>
                  <a:lnTo>
                    <a:pt x="85678"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1" name="Shape 141"/>
            <p:cNvSpPr/>
            <p:nvPr/>
          </p:nvSpPr>
          <p:spPr>
            <a:xfrm>
              <a:off x="8384667" y="1468138"/>
              <a:ext cx="74003" cy="74003"/>
            </a:xfrm>
            <a:custGeom>
              <a:avLst/>
              <a:gdLst/>
              <a:ahLst/>
              <a:cxnLst/>
              <a:rect l="0" t="0" r="0" b="0"/>
              <a:pathLst>
                <a:path w="120000" h="120000" extrusionOk="0">
                  <a:moveTo>
                    <a:pt x="60030" y="0"/>
                  </a:moveTo>
                  <a:lnTo>
                    <a:pt x="38595" y="4274"/>
                  </a:lnTo>
                  <a:lnTo>
                    <a:pt x="17160" y="17160"/>
                  </a:lnTo>
                  <a:lnTo>
                    <a:pt x="4336" y="34259"/>
                  </a:lnTo>
                  <a:lnTo>
                    <a:pt x="61" y="59969"/>
                  </a:lnTo>
                  <a:lnTo>
                    <a:pt x="4336" y="81404"/>
                  </a:lnTo>
                  <a:lnTo>
                    <a:pt x="17160" y="102839"/>
                  </a:lnTo>
                  <a:lnTo>
                    <a:pt x="38595" y="115663"/>
                  </a:lnTo>
                  <a:lnTo>
                    <a:pt x="60030" y="119938"/>
                  </a:lnTo>
                  <a:lnTo>
                    <a:pt x="81404" y="115663"/>
                  </a:lnTo>
                  <a:lnTo>
                    <a:pt x="102839" y="102839"/>
                  </a:lnTo>
                  <a:lnTo>
                    <a:pt x="115725" y="81404"/>
                  </a:lnTo>
                  <a:lnTo>
                    <a:pt x="120000" y="59969"/>
                  </a:lnTo>
                  <a:lnTo>
                    <a:pt x="115725" y="34259"/>
                  </a:lnTo>
                  <a:lnTo>
                    <a:pt x="102839" y="17160"/>
                  </a:lnTo>
                  <a:lnTo>
                    <a:pt x="81404" y="4274"/>
                  </a:lnTo>
                  <a:lnTo>
                    <a:pt x="6003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2" name="Shape 142"/>
            <p:cNvSpPr/>
            <p:nvPr/>
          </p:nvSpPr>
          <p:spPr>
            <a:xfrm>
              <a:off x="8405795" y="1689995"/>
              <a:ext cx="74003" cy="74003"/>
            </a:xfrm>
            <a:custGeom>
              <a:avLst/>
              <a:gdLst/>
              <a:ahLst/>
              <a:cxnLst/>
              <a:rect l="0" t="0" r="0" b="0"/>
              <a:pathLst>
                <a:path w="120000" h="120000" extrusionOk="0">
                  <a:moveTo>
                    <a:pt x="60030" y="61"/>
                  </a:moveTo>
                  <a:lnTo>
                    <a:pt x="38595" y="4336"/>
                  </a:lnTo>
                  <a:lnTo>
                    <a:pt x="17160" y="17160"/>
                  </a:lnTo>
                  <a:lnTo>
                    <a:pt x="4336" y="38595"/>
                  </a:lnTo>
                  <a:lnTo>
                    <a:pt x="61" y="60030"/>
                  </a:lnTo>
                  <a:lnTo>
                    <a:pt x="4336" y="85740"/>
                  </a:lnTo>
                  <a:lnTo>
                    <a:pt x="17160" y="102839"/>
                  </a:lnTo>
                  <a:lnTo>
                    <a:pt x="38595" y="115725"/>
                  </a:lnTo>
                  <a:lnTo>
                    <a:pt x="60030" y="120000"/>
                  </a:lnTo>
                  <a:lnTo>
                    <a:pt x="81466" y="115725"/>
                  </a:lnTo>
                  <a:lnTo>
                    <a:pt x="102839" y="102839"/>
                  </a:lnTo>
                  <a:lnTo>
                    <a:pt x="115725" y="85740"/>
                  </a:lnTo>
                  <a:lnTo>
                    <a:pt x="120000" y="60030"/>
                  </a:lnTo>
                  <a:lnTo>
                    <a:pt x="115725" y="38595"/>
                  </a:lnTo>
                  <a:lnTo>
                    <a:pt x="102839" y="17160"/>
                  </a:lnTo>
                  <a:lnTo>
                    <a:pt x="81466" y="4336"/>
                  </a:lnTo>
                  <a:lnTo>
                    <a:pt x="6003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3" name="Shape 143"/>
            <p:cNvSpPr/>
            <p:nvPr/>
          </p:nvSpPr>
          <p:spPr>
            <a:xfrm>
              <a:off x="8638272" y="1653012"/>
              <a:ext cx="73964" cy="74003"/>
            </a:xfrm>
            <a:custGeom>
              <a:avLst/>
              <a:gdLst/>
              <a:ahLst/>
              <a:cxnLst/>
              <a:rect l="0" t="0" r="0" b="0"/>
              <a:pathLst>
                <a:path w="120000" h="120000" extrusionOk="0">
                  <a:moveTo>
                    <a:pt x="60000" y="61"/>
                  </a:moveTo>
                  <a:lnTo>
                    <a:pt x="38553" y="4336"/>
                  </a:lnTo>
                  <a:lnTo>
                    <a:pt x="17169" y="17160"/>
                  </a:lnTo>
                  <a:lnTo>
                    <a:pt x="4276" y="38595"/>
                  </a:lnTo>
                  <a:lnTo>
                    <a:pt x="0" y="60030"/>
                  </a:lnTo>
                  <a:lnTo>
                    <a:pt x="4276" y="85740"/>
                  </a:lnTo>
                  <a:lnTo>
                    <a:pt x="17169" y="102839"/>
                  </a:lnTo>
                  <a:lnTo>
                    <a:pt x="38553" y="115725"/>
                  </a:lnTo>
                  <a:lnTo>
                    <a:pt x="60000" y="120000"/>
                  </a:lnTo>
                  <a:lnTo>
                    <a:pt x="81446" y="115725"/>
                  </a:lnTo>
                  <a:lnTo>
                    <a:pt x="102830" y="102839"/>
                  </a:lnTo>
                  <a:lnTo>
                    <a:pt x="115723" y="85740"/>
                  </a:lnTo>
                  <a:lnTo>
                    <a:pt x="120000" y="60030"/>
                  </a:lnTo>
                  <a:lnTo>
                    <a:pt x="115723" y="38595"/>
                  </a:lnTo>
                  <a:lnTo>
                    <a:pt x="102830" y="17160"/>
                  </a:lnTo>
                  <a:lnTo>
                    <a:pt x="81446" y="4336"/>
                  </a:lnTo>
                  <a:lnTo>
                    <a:pt x="6000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4" name="Shape 144"/>
            <p:cNvSpPr/>
            <p:nvPr/>
          </p:nvSpPr>
          <p:spPr>
            <a:xfrm>
              <a:off x="3648585" y="1494538"/>
              <a:ext cx="203403" cy="203441"/>
            </a:xfrm>
            <a:custGeom>
              <a:avLst/>
              <a:gdLst/>
              <a:ahLst/>
              <a:cxnLst/>
              <a:rect l="0" t="0" r="0" b="0"/>
              <a:pathLst>
                <a:path w="120000" h="120000" extrusionOk="0">
                  <a:moveTo>
                    <a:pt x="65454" y="22"/>
                  </a:moveTo>
                  <a:lnTo>
                    <a:pt x="60788" y="1577"/>
                  </a:lnTo>
                  <a:lnTo>
                    <a:pt x="56100" y="4687"/>
                  </a:lnTo>
                  <a:lnTo>
                    <a:pt x="51435" y="7797"/>
                  </a:lnTo>
                  <a:lnTo>
                    <a:pt x="48324" y="12484"/>
                  </a:lnTo>
                  <a:lnTo>
                    <a:pt x="43636" y="9352"/>
                  </a:lnTo>
                  <a:lnTo>
                    <a:pt x="38970" y="7797"/>
                  </a:lnTo>
                  <a:lnTo>
                    <a:pt x="28061" y="7797"/>
                  </a:lnTo>
                  <a:lnTo>
                    <a:pt x="21818" y="9352"/>
                  </a:lnTo>
                  <a:lnTo>
                    <a:pt x="17152" y="12484"/>
                  </a:lnTo>
                  <a:lnTo>
                    <a:pt x="12464" y="15594"/>
                  </a:lnTo>
                  <a:lnTo>
                    <a:pt x="9353" y="20259"/>
                  </a:lnTo>
                  <a:lnTo>
                    <a:pt x="7798" y="24946"/>
                  </a:lnTo>
                  <a:lnTo>
                    <a:pt x="6243" y="29611"/>
                  </a:lnTo>
                  <a:lnTo>
                    <a:pt x="4688" y="34298"/>
                  </a:lnTo>
                  <a:lnTo>
                    <a:pt x="6243" y="40518"/>
                  </a:lnTo>
                  <a:lnTo>
                    <a:pt x="7798" y="46760"/>
                  </a:lnTo>
                  <a:lnTo>
                    <a:pt x="12464" y="52980"/>
                  </a:lnTo>
                  <a:lnTo>
                    <a:pt x="6243" y="57667"/>
                  </a:lnTo>
                  <a:lnTo>
                    <a:pt x="1555" y="65442"/>
                  </a:lnTo>
                  <a:lnTo>
                    <a:pt x="0" y="73239"/>
                  </a:lnTo>
                  <a:lnTo>
                    <a:pt x="1555" y="81036"/>
                  </a:lnTo>
                  <a:lnTo>
                    <a:pt x="3132" y="85701"/>
                  </a:lnTo>
                  <a:lnTo>
                    <a:pt x="4688" y="90388"/>
                  </a:lnTo>
                  <a:lnTo>
                    <a:pt x="7798" y="95053"/>
                  </a:lnTo>
                  <a:lnTo>
                    <a:pt x="12464" y="98163"/>
                  </a:lnTo>
                  <a:lnTo>
                    <a:pt x="17152" y="101295"/>
                  </a:lnTo>
                  <a:lnTo>
                    <a:pt x="21818" y="102850"/>
                  </a:lnTo>
                  <a:lnTo>
                    <a:pt x="32727" y="102850"/>
                  </a:lnTo>
                  <a:lnTo>
                    <a:pt x="38970" y="99718"/>
                  </a:lnTo>
                  <a:lnTo>
                    <a:pt x="40525" y="104405"/>
                  </a:lnTo>
                  <a:lnTo>
                    <a:pt x="43636" y="109070"/>
                  </a:lnTo>
                  <a:lnTo>
                    <a:pt x="51435" y="115312"/>
                  </a:lnTo>
                  <a:lnTo>
                    <a:pt x="60788" y="118422"/>
                  </a:lnTo>
                  <a:lnTo>
                    <a:pt x="65454" y="119977"/>
                  </a:lnTo>
                  <a:lnTo>
                    <a:pt x="70120" y="118422"/>
                  </a:lnTo>
                  <a:lnTo>
                    <a:pt x="74808" y="116867"/>
                  </a:lnTo>
                  <a:lnTo>
                    <a:pt x="79474" y="115312"/>
                  </a:lnTo>
                  <a:lnTo>
                    <a:pt x="87272" y="109070"/>
                  </a:lnTo>
                  <a:lnTo>
                    <a:pt x="91938" y="99718"/>
                  </a:lnTo>
                  <a:lnTo>
                    <a:pt x="91938" y="95053"/>
                  </a:lnTo>
                  <a:lnTo>
                    <a:pt x="91938" y="88811"/>
                  </a:lnTo>
                  <a:lnTo>
                    <a:pt x="98181" y="88811"/>
                  </a:lnTo>
                  <a:lnTo>
                    <a:pt x="104425" y="87256"/>
                  </a:lnTo>
                  <a:lnTo>
                    <a:pt x="109090" y="84146"/>
                  </a:lnTo>
                  <a:lnTo>
                    <a:pt x="112201" y="81036"/>
                  </a:lnTo>
                  <a:lnTo>
                    <a:pt x="115311" y="77926"/>
                  </a:lnTo>
                  <a:lnTo>
                    <a:pt x="118444" y="73239"/>
                  </a:lnTo>
                  <a:lnTo>
                    <a:pt x="119999" y="67019"/>
                  </a:lnTo>
                  <a:lnTo>
                    <a:pt x="119999" y="62332"/>
                  </a:lnTo>
                  <a:lnTo>
                    <a:pt x="119999" y="56112"/>
                  </a:lnTo>
                  <a:lnTo>
                    <a:pt x="116889" y="48315"/>
                  </a:lnTo>
                  <a:lnTo>
                    <a:pt x="112201" y="42073"/>
                  </a:lnTo>
                  <a:lnTo>
                    <a:pt x="105980" y="37408"/>
                  </a:lnTo>
                  <a:lnTo>
                    <a:pt x="98181" y="34298"/>
                  </a:lnTo>
                  <a:lnTo>
                    <a:pt x="99737" y="28056"/>
                  </a:lnTo>
                  <a:lnTo>
                    <a:pt x="98181" y="21836"/>
                  </a:lnTo>
                  <a:lnTo>
                    <a:pt x="96626" y="17149"/>
                  </a:lnTo>
                  <a:lnTo>
                    <a:pt x="95071" y="12484"/>
                  </a:lnTo>
                  <a:lnTo>
                    <a:pt x="90383" y="7797"/>
                  </a:lnTo>
                  <a:lnTo>
                    <a:pt x="87272" y="4687"/>
                  </a:lnTo>
                  <a:lnTo>
                    <a:pt x="82607" y="1577"/>
                  </a:lnTo>
                  <a:lnTo>
                    <a:pt x="76363" y="22"/>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5" name="Shape 145"/>
            <p:cNvSpPr/>
            <p:nvPr/>
          </p:nvSpPr>
          <p:spPr>
            <a:xfrm>
              <a:off x="3693476" y="1544740"/>
              <a:ext cx="118893" cy="108311"/>
            </a:xfrm>
            <a:custGeom>
              <a:avLst/>
              <a:gdLst/>
              <a:ahLst/>
              <a:cxnLst/>
              <a:rect l="0" t="0" r="0" b="0"/>
              <a:pathLst>
                <a:path w="120000" h="120000" extrusionOk="0">
                  <a:moveTo>
                    <a:pt x="56028" y="0"/>
                  </a:moveTo>
                  <a:lnTo>
                    <a:pt x="50668" y="2920"/>
                  </a:lnTo>
                  <a:lnTo>
                    <a:pt x="50668" y="5841"/>
                  </a:lnTo>
                  <a:lnTo>
                    <a:pt x="50668" y="11724"/>
                  </a:lnTo>
                  <a:lnTo>
                    <a:pt x="53329" y="17566"/>
                  </a:lnTo>
                  <a:lnTo>
                    <a:pt x="53329" y="26328"/>
                  </a:lnTo>
                  <a:lnTo>
                    <a:pt x="50668" y="40973"/>
                  </a:lnTo>
                  <a:lnTo>
                    <a:pt x="50668" y="43894"/>
                  </a:lnTo>
                  <a:lnTo>
                    <a:pt x="48007" y="43894"/>
                  </a:lnTo>
                  <a:lnTo>
                    <a:pt x="42686" y="38052"/>
                  </a:lnTo>
                  <a:lnTo>
                    <a:pt x="34665" y="32211"/>
                  </a:lnTo>
                  <a:lnTo>
                    <a:pt x="29344" y="26328"/>
                  </a:lnTo>
                  <a:lnTo>
                    <a:pt x="24023" y="14645"/>
                  </a:lnTo>
                  <a:lnTo>
                    <a:pt x="21362" y="8804"/>
                  </a:lnTo>
                  <a:lnTo>
                    <a:pt x="18701" y="11724"/>
                  </a:lnTo>
                  <a:lnTo>
                    <a:pt x="16002" y="14645"/>
                  </a:lnTo>
                  <a:lnTo>
                    <a:pt x="13341" y="17566"/>
                  </a:lnTo>
                  <a:lnTo>
                    <a:pt x="16002" y="20486"/>
                  </a:lnTo>
                  <a:lnTo>
                    <a:pt x="18701" y="26328"/>
                  </a:lnTo>
                  <a:lnTo>
                    <a:pt x="24023" y="26328"/>
                  </a:lnTo>
                  <a:lnTo>
                    <a:pt x="34665" y="38052"/>
                  </a:lnTo>
                  <a:lnTo>
                    <a:pt x="45347" y="49777"/>
                  </a:lnTo>
                  <a:lnTo>
                    <a:pt x="40025" y="52698"/>
                  </a:lnTo>
                  <a:lnTo>
                    <a:pt x="29344" y="49777"/>
                  </a:lnTo>
                  <a:lnTo>
                    <a:pt x="13341" y="46814"/>
                  </a:lnTo>
                  <a:lnTo>
                    <a:pt x="10681" y="43894"/>
                  </a:lnTo>
                  <a:lnTo>
                    <a:pt x="2699" y="43894"/>
                  </a:lnTo>
                  <a:lnTo>
                    <a:pt x="38" y="46814"/>
                  </a:lnTo>
                  <a:lnTo>
                    <a:pt x="38" y="52698"/>
                  </a:lnTo>
                  <a:lnTo>
                    <a:pt x="5359" y="58539"/>
                  </a:lnTo>
                  <a:lnTo>
                    <a:pt x="10681" y="58539"/>
                  </a:lnTo>
                  <a:lnTo>
                    <a:pt x="13341" y="52698"/>
                  </a:lnTo>
                  <a:lnTo>
                    <a:pt x="42686" y="58539"/>
                  </a:lnTo>
                  <a:lnTo>
                    <a:pt x="32005" y="64380"/>
                  </a:lnTo>
                  <a:lnTo>
                    <a:pt x="24023" y="70264"/>
                  </a:lnTo>
                  <a:lnTo>
                    <a:pt x="18701" y="70264"/>
                  </a:lnTo>
                  <a:lnTo>
                    <a:pt x="13341" y="76105"/>
                  </a:lnTo>
                  <a:lnTo>
                    <a:pt x="13341" y="81947"/>
                  </a:lnTo>
                  <a:lnTo>
                    <a:pt x="16002" y="87788"/>
                  </a:lnTo>
                  <a:lnTo>
                    <a:pt x="24023" y="87788"/>
                  </a:lnTo>
                  <a:lnTo>
                    <a:pt x="26683" y="84867"/>
                  </a:lnTo>
                  <a:lnTo>
                    <a:pt x="29344" y="76105"/>
                  </a:lnTo>
                  <a:lnTo>
                    <a:pt x="32005" y="73185"/>
                  </a:lnTo>
                  <a:lnTo>
                    <a:pt x="40025" y="67301"/>
                  </a:lnTo>
                  <a:lnTo>
                    <a:pt x="45347" y="64380"/>
                  </a:lnTo>
                  <a:lnTo>
                    <a:pt x="48007" y="64380"/>
                  </a:lnTo>
                  <a:lnTo>
                    <a:pt x="48007" y="70264"/>
                  </a:lnTo>
                  <a:lnTo>
                    <a:pt x="42686" y="79026"/>
                  </a:lnTo>
                  <a:lnTo>
                    <a:pt x="37365" y="90751"/>
                  </a:lnTo>
                  <a:lnTo>
                    <a:pt x="29344" y="96592"/>
                  </a:lnTo>
                  <a:lnTo>
                    <a:pt x="26683" y="102433"/>
                  </a:lnTo>
                  <a:lnTo>
                    <a:pt x="29344" y="105354"/>
                  </a:lnTo>
                  <a:lnTo>
                    <a:pt x="32005" y="111195"/>
                  </a:lnTo>
                  <a:lnTo>
                    <a:pt x="34665" y="111195"/>
                  </a:lnTo>
                  <a:lnTo>
                    <a:pt x="40025" y="108275"/>
                  </a:lnTo>
                  <a:lnTo>
                    <a:pt x="42686" y="102433"/>
                  </a:lnTo>
                  <a:lnTo>
                    <a:pt x="40025" y="96592"/>
                  </a:lnTo>
                  <a:lnTo>
                    <a:pt x="48007" y="81947"/>
                  </a:lnTo>
                  <a:lnTo>
                    <a:pt x="50668" y="70264"/>
                  </a:lnTo>
                  <a:lnTo>
                    <a:pt x="53329" y="67301"/>
                  </a:lnTo>
                  <a:lnTo>
                    <a:pt x="56028" y="67301"/>
                  </a:lnTo>
                  <a:lnTo>
                    <a:pt x="61349" y="84867"/>
                  </a:lnTo>
                  <a:lnTo>
                    <a:pt x="66670" y="99513"/>
                  </a:lnTo>
                  <a:lnTo>
                    <a:pt x="64010" y="105354"/>
                  </a:lnTo>
                  <a:lnTo>
                    <a:pt x="64010" y="108275"/>
                  </a:lnTo>
                  <a:lnTo>
                    <a:pt x="64010" y="114158"/>
                  </a:lnTo>
                  <a:lnTo>
                    <a:pt x="69331" y="120000"/>
                  </a:lnTo>
                  <a:lnTo>
                    <a:pt x="74652" y="120000"/>
                  </a:lnTo>
                  <a:lnTo>
                    <a:pt x="80012" y="114158"/>
                  </a:lnTo>
                  <a:lnTo>
                    <a:pt x="80012" y="108275"/>
                  </a:lnTo>
                  <a:lnTo>
                    <a:pt x="71992" y="99513"/>
                  </a:lnTo>
                  <a:lnTo>
                    <a:pt x="66670" y="79026"/>
                  </a:lnTo>
                  <a:lnTo>
                    <a:pt x="61349" y="70264"/>
                  </a:lnTo>
                  <a:lnTo>
                    <a:pt x="61349" y="61460"/>
                  </a:lnTo>
                  <a:lnTo>
                    <a:pt x="77352" y="70264"/>
                  </a:lnTo>
                  <a:lnTo>
                    <a:pt x="93316" y="79026"/>
                  </a:lnTo>
                  <a:lnTo>
                    <a:pt x="93316" y="84867"/>
                  </a:lnTo>
                  <a:lnTo>
                    <a:pt x="93316" y="87788"/>
                  </a:lnTo>
                  <a:lnTo>
                    <a:pt x="96015" y="87788"/>
                  </a:lnTo>
                  <a:lnTo>
                    <a:pt x="101336" y="90751"/>
                  </a:lnTo>
                  <a:lnTo>
                    <a:pt x="106658" y="87788"/>
                  </a:lnTo>
                  <a:lnTo>
                    <a:pt x="106658" y="81947"/>
                  </a:lnTo>
                  <a:lnTo>
                    <a:pt x="103997" y="76105"/>
                  </a:lnTo>
                  <a:lnTo>
                    <a:pt x="93316" y="70264"/>
                  </a:lnTo>
                  <a:lnTo>
                    <a:pt x="77352" y="64380"/>
                  </a:lnTo>
                  <a:lnTo>
                    <a:pt x="69331" y="58539"/>
                  </a:lnTo>
                  <a:lnTo>
                    <a:pt x="64010" y="55619"/>
                  </a:lnTo>
                  <a:lnTo>
                    <a:pt x="90655" y="52698"/>
                  </a:lnTo>
                  <a:lnTo>
                    <a:pt x="109318" y="52698"/>
                  </a:lnTo>
                  <a:lnTo>
                    <a:pt x="111979" y="55619"/>
                  </a:lnTo>
                  <a:lnTo>
                    <a:pt x="117339" y="52698"/>
                  </a:lnTo>
                  <a:lnTo>
                    <a:pt x="120000" y="49777"/>
                  </a:lnTo>
                  <a:lnTo>
                    <a:pt x="120000" y="46814"/>
                  </a:lnTo>
                  <a:lnTo>
                    <a:pt x="117339" y="40973"/>
                  </a:lnTo>
                  <a:lnTo>
                    <a:pt x="109318" y="40973"/>
                  </a:lnTo>
                  <a:lnTo>
                    <a:pt x="106658" y="43894"/>
                  </a:lnTo>
                  <a:lnTo>
                    <a:pt x="85334" y="49777"/>
                  </a:lnTo>
                  <a:lnTo>
                    <a:pt x="64010" y="49777"/>
                  </a:lnTo>
                  <a:lnTo>
                    <a:pt x="74652" y="38052"/>
                  </a:lnTo>
                  <a:lnTo>
                    <a:pt x="82673" y="26328"/>
                  </a:lnTo>
                  <a:lnTo>
                    <a:pt x="87994" y="26328"/>
                  </a:lnTo>
                  <a:lnTo>
                    <a:pt x="90655" y="23407"/>
                  </a:lnTo>
                  <a:lnTo>
                    <a:pt x="93316" y="23407"/>
                  </a:lnTo>
                  <a:lnTo>
                    <a:pt x="96015" y="17566"/>
                  </a:lnTo>
                  <a:lnTo>
                    <a:pt x="96015" y="14645"/>
                  </a:lnTo>
                  <a:lnTo>
                    <a:pt x="90655" y="11724"/>
                  </a:lnTo>
                  <a:lnTo>
                    <a:pt x="87994" y="11724"/>
                  </a:lnTo>
                  <a:lnTo>
                    <a:pt x="82673" y="14645"/>
                  </a:lnTo>
                  <a:lnTo>
                    <a:pt x="74652" y="26328"/>
                  </a:lnTo>
                  <a:lnTo>
                    <a:pt x="66670" y="38052"/>
                  </a:lnTo>
                  <a:lnTo>
                    <a:pt x="58688" y="43894"/>
                  </a:lnTo>
                  <a:lnTo>
                    <a:pt x="58688" y="40973"/>
                  </a:lnTo>
                  <a:lnTo>
                    <a:pt x="58688" y="32211"/>
                  </a:lnTo>
                  <a:lnTo>
                    <a:pt x="58688" y="20486"/>
                  </a:lnTo>
                  <a:lnTo>
                    <a:pt x="61349" y="14645"/>
                  </a:lnTo>
                  <a:lnTo>
                    <a:pt x="61349" y="11724"/>
                  </a:lnTo>
                  <a:lnTo>
                    <a:pt x="64010" y="5841"/>
                  </a:lnTo>
                  <a:lnTo>
                    <a:pt x="61349" y="2920"/>
                  </a:lnTo>
                  <a:lnTo>
                    <a:pt x="56028"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6" name="Shape 146"/>
            <p:cNvSpPr/>
            <p:nvPr/>
          </p:nvSpPr>
          <p:spPr>
            <a:xfrm>
              <a:off x="7468092" y="1468138"/>
              <a:ext cx="190222" cy="192858"/>
            </a:xfrm>
            <a:custGeom>
              <a:avLst/>
              <a:gdLst/>
              <a:ahLst/>
              <a:cxnLst/>
              <a:rect l="0" t="0" r="0" b="0"/>
              <a:pathLst>
                <a:path w="120000" h="120000" extrusionOk="0">
                  <a:moveTo>
                    <a:pt x="61675" y="0"/>
                  </a:moveTo>
                  <a:lnTo>
                    <a:pt x="53336" y="1640"/>
                  </a:lnTo>
                  <a:lnTo>
                    <a:pt x="46684" y="6584"/>
                  </a:lnTo>
                  <a:lnTo>
                    <a:pt x="41671" y="11505"/>
                  </a:lnTo>
                  <a:lnTo>
                    <a:pt x="38345" y="19730"/>
                  </a:lnTo>
                  <a:lnTo>
                    <a:pt x="31669" y="18090"/>
                  </a:lnTo>
                  <a:lnTo>
                    <a:pt x="18341" y="18090"/>
                  </a:lnTo>
                  <a:lnTo>
                    <a:pt x="13352" y="21370"/>
                  </a:lnTo>
                  <a:lnTo>
                    <a:pt x="10026" y="23011"/>
                  </a:lnTo>
                  <a:lnTo>
                    <a:pt x="6676" y="27955"/>
                  </a:lnTo>
                  <a:lnTo>
                    <a:pt x="3350" y="31236"/>
                  </a:lnTo>
                  <a:lnTo>
                    <a:pt x="1687" y="36156"/>
                  </a:lnTo>
                  <a:lnTo>
                    <a:pt x="24" y="42741"/>
                  </a:lnTo>
                  <a:lnTo>
                    <a:pt x="24" y="47662"/>
                  </a:lnTo>
                  <a:lnTo>
                    <a:pt x="1687" y="52606"/>
                  </a:lnTo>
                  <a:lnTo>
                    <a:pt x="3350" y="57527"/>
                  </a:lnTo>
                  <a:lnTo>
                    <a:pt x="6676" y="62448"/>
                  </a:lnTo>
                  <a:lnTo>
                    <a:pt x="10026" y="65752"/>
                  </a:lnTo>
                  <a:lnTo>
                    <a:pt x="6676" y="70673"/>
                  </a:lnTo>
                  <a:lnTo>
                    <a:pt x="5013" y="75618"/>
                  </a:lnTo>
                  <a:lnTo>
                    <a:pt x="3350" y="80538"/>
                  </a:lnTo>
                  <a:lnTo>
                    <a:pt x="3350" y="87123"/>
                  </a:lnTo>
                  <a:lnTo>
                    <a:pt x="5013" y="92044"/>
                  </a:lnTo>
                  <a:lnTo>
                    <a:pt x="6676" y="96965"/>
                  </a:lnTo>
                  <a:lnTo>
                    <a:pt x="10026" y="101909"/>
                  </a:lnTo>
                  <a:lnTo>
                    <a:pt x="13352" y="105190"/>
                  </a:lnTo>
                  <a:lnTo>
                    <a:pt x="18341" y="108470"/>
                  </a:lnTo>
                  <a:lnTo>
                    <a:pt x="23354" y="110110"/>
                  </a:lnTo>
                  <a:lnTo>
                    <a:pt x="28343" y="111774"/>
                  </a:lnTo>
                  <a:lnTo>
                    <a:pt x="35019" y="111774"/>
                  </a:lnTo>
                  <a:lnTo>
                    <a:pt x="41671" y="110110"/>
                  </a:lnTo>
                  <a:lnTo>
                    <a:pt x="46684" y="106830"/>
                  </a:lnTo>
                  <a:lnTo>
                    <a:pt x="51673" y="113415"/>
                  </a:lnTo>
                  <a:lnTo>
                    <a:pt x="58349" y="116695"/>
                  </a:lnTo>
                  <a:lnTo>
                    <a:pt x="66663" y="119976"/>
                  </a:lnTo>
                  <a:lnTo>
                    <a:pt x="73340" y="119976"/>
                  </a:lnTo>
                  <a:lnTo>
                    <a:pt x="79991" y="118335"/>
                  </a:lnTo>
                  <a:lnTo>
                    <a:pt x="85005" y="116695"/>
                  </a:lnTo>
                  <a:lnTo>
                    <a:pt x="88330" y="113415"/>
                  </a:lnTo>
                  <a:lnTo>
                    <a:pt x="93319" y="110110"/>
                  </a:lnTo>
                  <a:lnTo>
                    <a:pt x="96670" y="105190"/>
                  </a:lnTo>
                  <a:lnTo>
                    <a:pt x="98332" y="100269"/>
                  </a:lnTo>
                  <a:lnTo>
                    <a:pt x="98332" y="95324"/>
                  </a:lnTo>
                  <a:lnTo>
                    <a:pt x="98332" y="90404"/>
                  </a:lnTo>
                  <a:lnTo>
                    <a:pt x="98332" y="83819"/>
                  </a:lnTo>
                  <a:lnTo>
                    <a:pt x="106672" y="80538"/>
                  </a:lnTo>
                  <a:lnTo>
                    <a:pt x="114986" y="73954"/>
                  </a:lnTo>
                  <a:lnTo>
                    <a:pt x="118337" y="65752"/>
                  </a:lnTo>
                  <a:lnTo>
                    <a:pt x="120000" y="54247"/>
                  </a:lnTo>
                  <a:lnTo>
                    <a:pt x="116649" y="44381"/>
                  </a:lnTo>
                  <a:lnTo>
                    <a:pt x="109997" y="37797"/>
                  </a:lnTo>
                  <a:lnTo>
                    <a:pt x="101658" y="32876"/>
                  </a:lnTo>
                  <a:lnTo>
                    <a:pt x="91656" y="29595"/>
                  </a:lnTo>
                  <a:lnTo>
                    <a:pt x="91656" y="24651"/>
                  </a:lnTo>
                  <a:lnTo>
                    <a:pt x="91656" y="18090"/>
                  </a:lnTo>
                  <a:lnTo>
                    <a:pt x="88330" y="13145"/>
                  </a:lnTo>
                  <a:lnTo>
                    <a:pt x="86668" y="9865"/>
                  </a:lnTo>
                  <a:lnTo>
                    <a:pt x="81679" y="4944"/>
                  </a:lnTo>
                  <a:lnTo>
                    <a:pt x="78328" y="3280"/>
                  </a:lnTo>
                  <a:lnTo>
                    <a:pt x="7334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7" name="Shape 147"/>
            <p:cNvSpPr/>
            <p:nvPr/>
          </p:nvSpPr>
          <p:spPr>
            <a:xfrm>
              <a:off x="7513021" y="1505121"/>
              <a:ext cx="103038" cy="110947"/>
            </a:xfrm>
            <a:custGeom>
              <a:avLst/>
              <a:gdLst/>
              <a:ahLst/>
              <a:cxnLst/>
              <a:rect l="0" t="0" r="0" b="0"/>
              <a:pathLst>
                <a:path w="120000" h="120000" extrusionOk="0">
                  <a:moveTo>
                    <a:pt x="52280" y="0"/>
                  </a:moveTo>
                  <a:lnTo>
                    <a:pt x="46140" y="2851"/>
                  </a:lnTo>
                  <a:lnTo>
                    <a:pt x="46140" y="8595"/>
                  </a:lnTo>
                  <a:lnTo>
                    <a:pt x="49210" y="11446"/>
                  </a:lnTo>
                  <a:lnTo>
                    <a:pt x="52280" y="34297"/>
                  </a:lnTo>
                  <a:lnTo>
                    <a:pt x="52280" y="48553"/>
                  </a:lnTo>
                  <a:lnTo>
                    <a:pt x="49210" y="57148"/>
                  </a:lnTo>
                  <a:lnTo>
                    <a:pt x="40000" y="45702"/>
                  </a:lnTo>
                  <a:lnTo>
                    <a:pt x="30745" y="34297"/>
                  </a:lnTo>
                  <a:lnTo>
                    <a:pt x="27675" y="31446"/>
                  </a:lnTo>
                  <a:lnTo>
                    <a:pt x="27675" y="28595"/>
                  </a:lnTo>
                  <a:lnTo>
                    <a:pt x="27675" y="22851"/>
                  </a:lnTo>
                  <a:lnTo>
                    <a:pt x="18464" y="22851"/>
                  </a:lnTo>
                  <a:lnTo>
                    <a:pt x="15394" y="25702"/>
                  </a:lnTo>
                  <a:lnTo>
                    <a:pt x="15394" y="28595"/>
                  </a:lnTo>
                  <a:lnTo>
                    <a:pt x="18464" y="34297"/>
                  </a:lnTo>
                  <a:lnTo>
                    <a:pt x="36929" y="51446"/>
                  </a:lnTo>
                  <a:lnTo>
                    <a:pt x="43070" y="60000"/>
                  </a:lnTo>
                  <a:lnTo>
                    <a:pt x="33859" y="60000"/>
                  </a:lnTo>
                  <a:lnTo>
                    <a:pt x="21535" y="57148"/>
                  </a:lnTo>
                  <a:lnTo>
                    <a:pt x="15394" y="57148"/>
                  </a:lnTo>
                  <a:lnTo>
                    <a:pt x="12324" y="54297"/>
                  </a:lnTo>
                  <a:lnTo>
                    <a:pt x="3070" y="54297"/>
                  </a:lnTo>
                  <a:lnTo>
                    <a:pt x="0" y="60000"/>
                  </a:lnTo>
                  <a:lnTo>
                    <a:pt x="3070" y="65702"/>
                  </a:lnTo>
                  <a:lnTo>
                    <a:pt x="12324" y="65702"/>
                  </a:lnTo>
                  <a:lnTo>
                    <a:pt x="18464" y="62851"/>
                  </a:lnTo>
                  <a:lnTo>
                    <a:pt x="24605" y="62851"/>
                  </a:lnTo>
                  <a:lnTo>
                    <a:pt x="40000" y="68553"/>
                  </a:lnTo>
                  <a:lnTo>
                    <a:pt x="43070" y="68553"/>
                  </a:lnTo>
                  <a:lnTo>
                    <a:pt x="43070" y="71446"/>
                  </a:lnTo>
                  <a:lnTo>
                    <a:pt x="36929" y="77148"/>
                  </a:lnTo>
                  <a:lnTo>
                    <a:pt x="30745" y="82851"/>
                  </a:lnTo>
                  <a:lnTo>
                    <a:pt x="21535" y="88553"/>
                  </a:lnTo>
                  <a:lnTo>
                    <a:pt x="9210" y="91446"/>
                  </a:lnTo>
                  <a:lnTo>
                    <a:pt x="6140" y="97148"/>
                  </a:lnTo>
                  <a:lnTo>
                    <a:pt x="6140" y="100000"/>
                  </a:lnTo>
                  <a:lnTo>
                    <a:pt x="9210" y="102851"/>
                  </a:lnTo>
                  <a:lnTo>
                    <a:pt x="18464" y="102851"/>
                  </a:lnTo>
                  <a:lnTo>
                    <a:pt x="21535" y="97148"/>
                  </a:lnTo>
                  <a:lnTo>
                    <a:pt x="21535" y="94297"/>
                  </a:lnTo>
                  <a:lnTo>
                    <a:pt x="33859" y="82851"/>
                  </a:lnTo>
                  <a:lnTo>
                    <a:pt x="49210" y="74297"/>
                  </a:lnTo>
                  <a:lnTo>
                    <a:pt x="49210" y="80000"/>
                  </a:lnTo>
                  <a:lnTo>
                    <a:pt x="49210" y="88553"/>
                  </a:lnTo>
                  <a:lnTo>
                    <a:pt x="43070" y="105702"/>
                  </a:lnTo>
                  <a:lnTo>
                    <a:pt x="40000" y="108553"/>
                  </a:lnTo>
                  <a:lnTo>
                    <a:pt x="36929" y="111446"/>
                  </a:lnTo>
                  <a:lnTo>
                    <a:pt x="36929" y="114297"/>
                  </a:lnTo>
                  <a:lnTo>
                    <a:pt x="40000" y="117148"/>
                  </a:lnTo>
                  <a:lnTo>
                    <a:pt x="43070" y="120000"/>
                  </a:lnTo>
                  <a:lnTo>
                    <a:pt x="49210" y="120000"/>
                  </a:lnTo>
                  <a:lnTo>
                    <a:pt x="52280" y="117148"/>
                  </a:lnTo>
                  <a:lnTo>
                    <a:pt x="52280" y="111446"/>
                  </a:lnTo>
                  <a:lnTo>
                    <a:pt x="49210" y="105702"/>
                  </a:lnTo>
                  <a:lnTo>
                    <a:pt x="55394" y="80000"/>
                  </a:lnTo>
                  <a:lnTo>
                    <a:pt x="67675" y="97148"/>
                  </a:lnTo>
                  <a:lnTo>
                    <a:pt x="64605" y="102851"/>
                  </a:lnTo>
                  <a:lnTo>
                    <a:pt x="70745" y="108553"/>
                  </a:lnTo>
                  <a:lnTo>
                    <a:pt x="83070" y="108553"/>
                  </a:lnTo>
                  <a:lnTo>
                    <a:pt x="83070" y="100000"/>
                  </a:lnTo>
                  <a:lnTo>
                    <a:pt x="83070" y="97148"/>
                  </a:lnTo>
                  <a:lnTo>
                    <a:pt x="80000" y="94297"/>
                  </a:lnTo>
                  <a:lnTo>
                    <a:pt x="73815" y="94297"/>
                  </a:lnTo>
                  <a:lnTo>
                    <a:pt x="70745" y="91446"/>
                  </a:lnTo>
                  <a:lnTo>
                    <a:pt x="64605" y="82851"/>
                  </a:lnTo>
                  <a:lnTo>
                    <a:pt x="64605" y="77148"/>
                  </a:lnTo>
                  <a:lnTo>
                    <a:pt x="64605" y="74297"/>
                  </a:lnTo>
                  <a:lnTo>
                    <a:pt x="67675" y="74297"/>
                  </a:lnTo>
                  <a:lnTo>
                    <a:pt x="76929" y="80000"/>
                  </a:lnTo>
                  <a:lnTo>
                    <a:pt x="89210" y="88553"/>
                  </a:lnTo>
                  <a:lnTo>
                    <a:pt x="92280" y="94297"/>
                  </a:lnTo>
                  <a:lnTo>
                    <a:pt x="98464" y="97148"/>
                  </a:lnTo>
                  <a:lnTo>
                    <a:pt x="101535" y="97148"/>
                  </a:lnTo>
                  <a:lnTo>
                    <a:pt x="107675" y="94297"/>
                  </a:lnTo>
                  <a:lnTo>
                    <a:pt x="107675" y="88553"/>
                  </a:lnTo>
                  <a:lnTo>
                    <a:pt x="104605" y="85702"/>
                  </a:lnTo>
                  <a:lnTo>
                    <a:pt x="101535" y="82851"/>
                  </a:lnTo>
                  <a:lnTo>
                    <a:pt x="95350" y="82851"/>
                  </a:lnTo>
                  <a:lnTo>
                    <a:pt x="80000" y="74297"/>
                  </a:lnTo>
                  <a:lnTo>
                    <a:pt x="70745" y="71446"/>
                  </a:lnTo>
                  <a:lnTo>
                    <a:pt x="67675" y="68553"/>
                  </a:lnTo>
                  <a:lnTo>
                    <a:pt x="67675" y="65702"/>
                  </a:lnTo>
                  <a:lnTo>
                    <a:pt x="83070" y="60000"/>
                  </a:lnTo>
                  <a:lnTo>
                    <a:pt x="101535" y="57148"/>
                  </a:lnTo>
                  <a:lnTo>
                    <a:pt x="104605" y="60000"/>
                  </a:lnTo>
                  <a:lnTo>
                    <a:pt x="110745" y="62851"/>
                  </a:lnTo>
                  <a:lnTo>
                    <a:pt x="113815" y="60000"/>
                  </a:lnTo>
                  <a:lnTo>
                    <a:pt x="119955" y="57148"/>
                  </a:lnTo>
                  <a:lnTo>
                    <a:pt x="119955" y="51446"/>
                  </a:lnTo>
                  <a:lnTo>
                    <a:pt x="113815" y="45702"/>
                  </a:lnTo>
                  <a:lnTo>
                    <a:pt x="110745" y="45702"/>
                  </a:lnTo>
                  <a:lnTo>
                    <a:pt x="98464" y="51446"/>
                  </a:lnTo>
                  <a:lnTo>
                    <a:pt x="80000" y="57148"/>
                  </a:lnTo>
                  <a:lnTo>
                    <a:pt x="70745" y="60000"/>
                  </a:lnTo>
                  <a:lnTo>
                    <a:pt x="61535" y="60000"/>
                  </a:lnTo>
                  <a:lnTo>
                    <a:pt x="70745" y="42851"/>
                  </a:lnTo>
                  <a:lnTo>
                    <a:pt x="83070" y="28595"/>
                  </a:lnTo>
                  <a:lnTo>
                    <a:pt x="92280" y="28595"/>
                  </a:lnTo>
                  <a:lnTo>
                    <a:pt x="95350" y="22851"/>
                  </a:lnTo>
                  <a:lnTo>
                    <a:pt x="92280" y="17148"/>
                  </a:lnTo>
                  <a:lnTo>
                    <a:pt x="86140" y="14297"/>
                  </a:lnTo>
                  <a:lnTo>
                    <a:pt x="80000" y="17148"/>
                  </a:lnTo>
                  <a:lnTo>
                    <a:pt x="73815" y="28595"/>
                  </a:lnTo>
                  <a:lnTo>
                    <a:pt x="64605" y="42851"/>
                  </a:lnTo>
                  <a:lnTo>
                    <a:pt x="58464" y="51446"/>
                  </a:lnTo>
                  <a:lnTo>
                    <a:pt x="55394" y="54297"/>
                  </a:lnTo>
                  <a:lnTo>
                    <a:pt x="58464" y="28595"/>
                  </a:lnTo>
                  <a:lnTo>
                    <a:pt x="58464" y="11446"/>
                  </a:lnTo>
                  <a:lnTo>
                    <a:pt x="61535" y="8595"/>
                  </a:lnTo>
                  <a:lnTo>
                    <a:pt x="58464" y="2851"/>
                  </a:lnTo>
                  <a:lnTo>
                    <a:pt x="55394"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8" name="Shape 148"/>
            <p:cNvSpPr/>
            <p:nvPr/>
          </p:nvSpPr>
          <p:spPr>
            <a:xfrm>
              <a:off x="5962471" y="1531521"/>
              <a:ext cx="232477" cy="235113"/>
            </a:xfrm>
            <a:custGeom>
              <a:avLst/>
              <a:gdLst/>
              <a:ahLst/>
              <a:cxnLst/>
              <a:rect l="0" t="0" r="0" b="0"/>
              <a:pathLst>
                <a:path w="120000" h="120000" extrusionOk="0">
                  <a:moveTo>
                    <a:pt x="74997" y="19"/>
                  </a:moveTo>
                  <a:lnTo>
                    <a:pt x="69554" y="1364"/>
                  </a:lnTo>
                  <a:lnTo>
                    <a:pt x="64092" y="2710"/>
                  </a:lnTo>
                  <a:lnTo>
                    <a:pt x="58649" y="6746"/>
                  </a:lnTo>
                  <a:lnTo>
                    <a:pt x="53186" y="12148"/>
                  </a:lnTo>
                  <a:lnTo>
                    <a:pt x="47743" y="8092"/>
                  </a:lnTo>
                  <a:lnTo>
                    <a:pt x="39559" y="5401"/>
                  </a:lnTo>
                  <a:lnTo>
                    <a:pt x="31375" y="5401"/>
                  </a:lnTo>
                  <a:lnTo>
                    <a:pt x="24552" y="8092"/>
                  </a:lnTo>
                  <a:lnTo>
                    <a:pt x="19109" y="10802"/>
                  </a:lnTo>
                  <a:lnTo>
                    <a:pt x="15007" y="13493"/>
                  </a:lnTo>
                  <a:lnTo>
                    <a:pt x="12285" y="18875"/>
                  </a:lnTo>
                  <a:lnTo>
                    <a:pt x="9564" y="22931"/>
                  </a:lnTo>
                  <a:lnTo>
                    <a:pt x="8203" y="28313"/>
                  </a:lnTo>
                  <a:lnTo>
                    <a:pt x="8203" y="33714"/>
                  </a:lnTo>
                  <a:lnTo>
                    <a:pt x="8203" y="39116"/>
                  </a:lnTo>
                  <a:lnTo>
                    <a:pt x="10925" y="44497"/>
                  </a:lnTo>
                  <a:lnTo>
                    <a:pt x="13646" y="48553"/>
                  </a:lnTo>
                  <a:lnTo>
                    <a:pt x="9564" y="52590"/>
                  </a:lnTo>
                  <a:lnTo>
                    <a:pt x="5462" y="55281"/>
                  </a:lnTo>
                  <a:lnTo>
                    <a:pt x="2741" y="59337"/>
                  </a:lnTo>
                  <a:lnTo>
                    <a:pt x="1380" y="64718"/>
                  </a:lnTo>
                  <a:lnTo>
                    <a:pt x="19" y="68774"/>
                  </a:lnTo>
                  <a:lnTo>
                    <a:pt x="19" y="74156"/>
                  </a:lnTo>
                  <a:lnTo>
                    <a:pt x="1380" y="78212"/>
                  </a:lnTo>
                  <a:lnTo>
                    <a:pt x="2741" y="83594"/>
                  </a:lnTo>
                  <a:lnTo>
                    <a:pt x="5462" y="87650"/>
                  </a:lnTo>
                  <a:lnTo>
                    <a:pt x="8203" y="91686"/>
                  </a:lnTo>
                  <a:lnTo>
                    <a:pt x="12285" y="95723"/>
                  </a:lnTo>
                  <a:lnTo>
                    <a:pt x="16368" y="97068"/>
                  </a:lnTo>
                  <a:lnTo>
                    <a:pt x="21830" y="98433"/>
                  </a:lnTo>
                  <a:lnTo>
                    <a:pt x="25912" y="99779"/>
                  </a:lnTo>
                  <a:lnTo>
                    <a:pt x="31375" y="99779"/>
                  </a:lnTo>
                  <a:lnTo>
                    <a:pt x="36818" y="98433"/>
                  </a:lnTo>
                  <a:lnTo>
                    <a:pt x="38198" y="103815"/>
                  </a:lnTo>
                  <a:lnTo>
                    <a:pt x="40920" y="109216"/>
                  </a:lnTo>
                  <a:lnTo>
                    <a:pt x="45002" y="113253"/>
                  </a:lnTo>
                  <a:lnTo>
                    <a:pt x="49104" y="115944"/>
                  </a:lnTo>
                  <a:lnTo>
                    <a:pt x="54547" y="118654"/>
                  </a:lnTo>
                  <a:lnTo>
                    <a:pt x="58649" y="120000"/>
                  </a:lnTo>
                  <a:lnTo>
                    <a:pt x="69554" y="120000"/>
                  </a:lnTo>
                  <a:lnTo>
                    <a:pt x="74997" y="117309"/>
                  </a:lnTo>
                  <a:lnTo>
                    <a:pt x="81820" y="113253"/>
                  </a:lnTo>
                  <a:lnTo>
                    <a:pt x="87283" y="106506"/>
                  </a:lnTo>
                  <a:lnTo>
                    <a:pt x="90004" y="99779"/>
                  </a:lnTo>
                  <a:lnTo>
                    <a:pt x="91365" y="91686"/>
                  </a:lnTo>
                  <a:lnTo>
                    <a:pt x="98188" y="90341"/>
                  </a:lnTo>
                  <a:lnTo>
                    <a:pt x="103631" y="88995"/>
                  </a:lnTo>
                  <a:lnTo>
                    <a:pt x="109094" y="86285"/>
                  </a:lnTo>
                  <a:lnTo>
                    <a:pt x="113176" y="82248"/>
                  </a:lnTo>
                  <a:lnTo>
                    <a:pt x="115898" y="78212"/>
                  </a:lnTo>
                  <a:lnTo>
                    <a:pt x="118639" y="72811"/>
                  </a:lnTo>
                  <a:lnTo>
                    <a:pt x="120000" y="68774"/>
                  </a:lnTo>
                  <a:lnTo>
                    <a:pt x="120000" y="63373"/>
                  </a:lnTo>
                  <a:lnTo>
                    <a:pt x="120000" y="57972"/>
                  </a:lnTo>
                  <a:lnTo>
                    <a:pt x="117278" y="52590"/>
                  </a:lnTo>
                  <a:lnTo>
                    <a:pt x="114537" y="47188"/>
                  </a:lnTo>
                  <a:lnTo>
                    <a:pt x="110455" y="43152"/>
                  </a:lnTo>
                  <a:lnTo>
                    <a:pt x="106373" y="40461"/>
                  </a:lnTo>
                  <a:lnTo>
                    <a:pt x="102271" y="37751"/>
                  </a:lnTo>
                  <a:lnTo>
                    <a:pt x="103631" y="32369"/>
                  </a:lnTo>
                  <a:lnTo>
                    <a:pt x="103631" y="26967"/>
                  </a:lnTo>
                  <a:lnTo>
                    <a:pt x="103631" y="21585"/>
                  </a:lnTo>
                  <a:lnTo>
                    <a:pt x="100910" y="16184"/>
                  </a:lnTo>
                  <a:lnTo>
                    <a:pt x="98188" y="12148"/>
                  </a:lnTo>
                  <a:lnTo>
                    <a:pt x="94087" y="8092"/>
                  </a:lnTo>
                  <a:lnTo>
                    <a:pt x="90004" y="4055"/>
                  </a:lnTo>
                  <a:lnTo>
                    <a:pt x="85903" y="2710"/>
                  </a:lnTo>
                  <a:lnTo>
                    <a:pt x="80460" y="1364"/>
                  </a:lnTo>
                  <a:lnTo>
                    <a:pt x="74997" y="19"/>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49" name="Shape 149"/>
            <p:cNvSpPr/>
            <p:nvPr/>
          </p:nvSpPr>
          <p:spPr>
            <a:xfrm>
              <a:off x="6015308" y="1584358"/>
              <a:ext cx="116257" cy="132112"/>
            </a:xfrm>
            <a:custGeom>
              <a:avLst/>
              <a:gdLst/>
              <a:ahLst/>
              <a:cxnLst/>
              <a:rect l="0" t="0" r="0" b="0"/>
              <a:pathLst>
                <a:path w="120000" h="120000" extrusionOk="0">
                  <a:moveTo>
                    <a:pt x="49096" y="0"/>
                  </a:moveTo>
                  <a:lnTo>
                    <a:pt x="46375" y="7218"/>
                  </a:lnTo>
                  <a:lnTo>
                    <a:pt x="46375" y="9612"/>
                  </a:lnTo>
                  <a:lnTo>
                    <a:pt x="46375" y="12006"/>
                  </a:lnTo>
                  <a:lnTo>
                    <a:pt x="51817" y="14401"/>
                  </a:lnTo>
                  <a:lnTo>
                    <a:pt x="54538" y="26408"/>
                  </a:lnTo>
                  <a:lnTo>
                    <a:pt x="54538" y="43204"/>
                  </a:lnTo>
                  <a:lnTo>
                    <a:pt x="46375" y="35986"/>
                  </a:lnTo>
                  <a:lnTo>
                    <a:pt x="38172" y="28802"/>
                  </a:lnTo>
                  <a:lnTo>
                    <a:pt x="38172" y="24013"/>
                  </a:lnTo>
                  <a:lnTo>
                    <a:pt x="30009" y="19190"/>
                  </a:lnTo>
                  <a:lnTo>
                    <a:pt x="24567" y="19190"/>
                  </a:lnTo>
                  <a:lnTo>
                    <a:pt x="19086" y="24013"/>
                  </a:lnTo>
                  <a:lnTo>
                    <a:pt x="19086" y="26408"/>
                  </a:lnTo>
                  <a:lnTo>
                    <a:pt x="19086" y="31197"/>
                  </a:lnTo>
                  <a:lnTo>
                    <a:pt x="21846" y="33591"/>
                  </a:lnTo>
                  <a:lnTo>
                    <a:pt x="24567" y="35986"/>
                  </a:lnTo>
                  <a:lnTo>
                    <a:pt x="38172" y="35986"/>
                  </a:lnTo>
                  <a:lnTo>
                    <a:pt x="46375" y="43204"/>
                  </a:lnTo>
                  <a:lnTo>
                    <a:pt x="49096" y="47993"/>
                  </a:lnTo>
                  <a:lnTo>
                    <a:pt x="49096" y="50387"/>
                  </a:lnTo>
                  <a:lnTo>
                    <a:pt x="43654" y="52781"/>
                  </a:lnTo>
                  <a:lnTo>
                    <a:pt x="35451" y="50387"/>
                  </a:lnTo>
                  <a:lnTo>
                    <a:pt x="19086" y="45598"/>
                  </a:lnTo>
                  <a:lnTo>
                    <a:pt x="10923" y="38415"/>
                  </a:lnTo>
                  <a:lnTo>
                    <a:pt x="5481" y="38415"/>
                  </a:lnTo>
                  <a:lnTo>
                    <a:pt x="2760" y="40809"/>
                  </a:lnTo>
                  <a:lnTo>
                    <a:pt x="0" y="43204"/>
                  </a:lnTo>
                  <a:lnTo>
                    <a:pt x="0" y="47993"/>
                  </a:lnTo>
                  <a:lnTo>
                    <a:pt x="2760" y="52781"/>
                  </a:lnTo>
                  <a:lnTo>
                    <a:pt x="8202" y="55176"/>
                  </a:lnTo>
                  <a:lnTo>
                    <a:pt x="13644" y="50387"/>
                  </a:lnTo>
                  <a:lnTo>
                    <a:pt x="32730" y="55176"/>
                  </a:lnTo>
                  <a:lnTo>
                    <a:pt x="43654" y="57605"/>
                  </a:lnTo>
                  <a:lnTo>
                    <a:pt x="49096" y="57605"/>
                  </a:lnTo>
                  <a:lnTo>
                    <a:pt x="51817" y="60000"/>
                  </a:lnTo>
                  <a:lnTo>
                    <a:pt x="35451" y="69577"/>
                  </a:lnTo>
                  <a:lnTo>
                    <a:pt x="19086" y="76795"/>
                  </a:lnTo>
                  <a:lnTo>
                    <a:pt x="8202" y="76795"/>
                  </a:lnTo>
                  <a:lnTo>
                    <a:pt x="2760" y="79190"/>
                  </a:lnTo>
                  <a:lnTo>
                    <a:pt x="0" y="83979"/>
                  </a:lnTo>
                  <a:lnTo>
                    <a:pt x="2760" y="88768"/>
                  </a:lnTo>
                  <a:lnTo>
                    <a:pt x="5481" y="93591"/>
                  </a:lnTo>
                  <a:lnTo>
                    <a:pt x="8202" y="93591"/>
                  </a:lnTo>
                  <a:lnTo>
                    <a:pt x="13644" y="91197"/>
                  </a:lnTo>
                  <a:lnTo>
                    <a:pt x="21846" y="83979"/>
                  </a:lnTo>
                  <a:lnTo>
                    <a:pt x="40933" y="71972"/>
                  </a:lnTo>
                  <a:lnTo>
                    <a:pt x="49096" y="67183"/>
                  </a:lnTo>
                  <a:lnTo>
                    <a:pt x="57259" y="64788"/>
                  </a:lnTo>
                  <a:lnTo>
                    <a:pt x="57259" y="69577"/>
                  </a:lnTo>
                  <a:lnTo>
                    <a:pt x="54538" y="81584"/>
                  </a:lnTo>
                  <a:lnTo>
                    <a:pt x="49096" y="100775"/>
                  </a:lnTo>
                  <a:lnTo>
                    <a:pt x="43654" y="100775"/>
                  </a:lnTo>
                  <a:lnTo>
                    <a:pt x="40933" y="103169"/>
                  </a:lnTo>
                  <a:lnTo>
                    <a:pt x="38172" y="105563"/>
                  </a:lnTo>
                  <a:lnTo>
                    <a:pt x="38172" y="110387"/>
                  </a:lnTo>
                  <a:lnTo>
                    <a:pt x="43654" y="115176"/>
                  </a:lnTo>
                  <a:lnTo>
                    <a:pt x="49096" y="115176"/>
                  </a:lnTo>
                  <a:lnTo>
                    <a:pt x="54538" y="110387"/>
                  </a:lnTo>
                  <a:lnTo>
                    <a:pt x="57259" y="98380"/>
                  </a:lnTo>
                  <a:lnTo>
                    <a:pt x="60019" y="81584"/>
                  </a:lnTo>
                  <a:lnTo>
                    <a:pt x="62740" y="71972"/>
                  </a:lnTo>
                  <a:lnTo>
                    <a:pt x="65461" y="67183"/>
                  </a:lnTo>
                  <a:lnTo>
                    <a:pt x="73624" y="91197"/>
                  </a:lnTo>
                  <a:lnTo>
                    <a:pt x="79066" y="110387"/>
                  </a:lnTo>
                  <a:lnTo>
                    <a:pt x="79066" y="112781"/>
                  </a:lnTo>
                  <a:lnTo>
                    <a:pt x="81827" y="117570"/>
                  </a:lnTo>
                  <a:lnTo>
                    <a:pt x="84548" y="119965"/>
                  </a:lnTo>
                  <a:lnTo>
                    <a:pt x="89990" y="119965"/>
                  </a:lnTo>
                  <a:lnTo>
                    <a:pt x="92711" y="115176"/>
                  </a:lnTo>
                  <a:lnTo>
                    <a:pt x="92711" y="110387"/>
                  </a:lnTo>
                  <a:lnTo>
                    <a:pt x="92711" y="107993"/>
                  </a:lnTo>
                  <a:lnTo>
                    <a:pt x="89990" y="105563"/>
                  </a:lnTo>
                  <a:lnTo>
                    <a:pt x="79066" y="86373"/>
                  </a:lnTo>
                  <a:lnTo>
                    <a:pt x="70903" y="71972"/>
                  </a:lnTo>
                  <a:lnTo>
                    <a:pt x="70903" y="64788"/>
                  </a:lnTo>
                  <a:lnTo>
                    <a:pt x="84548" y="71972"/>
                  </a:lnTo>
                  <a:lnTo>
                    <a:pt x="98153" y="79190"/>
                  </a:lnTo>
                  <a:lnTo>
                    <a:pt x="103634" y="81584"/>
                  </a:lnTo>
                  <a:lnTo>
                    <a:pt x="103634" y="83979"/>
                  </a:lnTo>
                  <a:lnTo>
                    <a:pt x="106355" y="88768"/>
                  </a:lnTo>
                  <a:lnTo>
                    <a:pt x="111797" y="88768"/>
                  </a:lnTo>
                  <a:lnTo>
                    <a:pt x="117239" y="86373"/>
                  </a:lnTo>
                  <a:lnTo>
                    <a:pt x="117239" y="83979"/>
                  </a:lnTo>
                  <a:lnTo>
                    <a:pt x="117239" y="79190"/>
                  </a:lnTo>
                  <a:lnTo>
                    <a:pt x="114518" y="76795"/>
                  </a:lnTo>
                  <a:lnTo>
                    <a:pt x="98153" y="69577"/>
                  </a:lnTo>
                  <a:lnTo>
                    <a:pt x="84548" y="62394"/>
                  </a:lnTo>
                  <a:lnTo>
                    <a:pt x="79066" y="60000"/>
                  </a:lnTo>
                  <a:lnTo>
                    <a:pt x="76345" y="57605"/>
                  </a:lnTo>
                  <a:lnTo>
                    <a:pt x="79066" y="55176"/>
                  </a:lnTo>
                  <a:lnTo>
                    <a:pt x="87269" y="55176"/>
                  </a:lnTo>
                  <a:lnTo>
                    <a:pt x="100913" y="52781"/>
                  </a:lnTo>
                  <a:lnTo>
                    <a:pt x="106355" y="52781"/>
                  </a:lnTo>
                  <a:lnTo>
                    <a:pt x="111797" y="55176"/>
                  </a:lnTo>
                  <a:lnTo>
                    <a:pt x="114518" y="52781"/>
                  </a:lnTo>
                  <a:lnTo>
                    <a:pt x="117239" y="50387"/>
                  </a:lnTo>
                  <a:lnTo>
                    <a:pt x="120000" y="45598"/>
                  </a:lnTo>
                  <a:lnTo>
                    <a:pt x="120000" y="43204"/>
                  </a:lnTo>
                  <a:lnTo>
                    <a:pt x="117239" y="40809"/>
                  </a:lnTo>
                  <a:lnTo>
                    <a:pt x="106355" y="40809"/>
                  </a:lnTo>
                  <a:lnTo>
                    <a:pt x="100913" y="45598"/>
                  </a:lnTo>
                  <a:lnTo>
                    <a:pt x="92711" y="47993"/>
                  </a:lnTo>
                  <a:lnTo>
                    <a:pt x="84548" y="50387"/>
                  </a:lnTo>
                  <a:lnTo>
                    <a:pt x="76345" y="50387"/>
                  </a:lnTo>
                  <a:lnTo>
                    <a:pt x="73624" y="47993"/>
                  </a:lnTo>
                  <a:lnTo>
                    <a:pt x="70903" y="45598"/>
                  </a:lnTo>
                  <a:lnTo>
                    <a:pt x="76345" y="38415"/>
                  </a:lnTo>
                  <a:lnTo>
                    <a:pt x="81827" y="31197"/>
                  </a:lnTo>
                  <a:lnTo>
                    <a:pt x="87269" y="24013"/>
                  </a:lnTo>
                  <a:lnTo>
                    <a:pt x="98153" y="16795"/>
                  </a:lnTo>
                  <a:lnTo>
                    <a:pt x="100913" y="12006"/>
                  </a:lnTo>
                  <a:lnTo>
                    <a:pt x="98153" y="9612"/>
                  </a:lnTo>
                  <a:lnTo>
                    <a:pt x="95432" y="7218"/>
                  </a:lnTo>
                  <a:lnTo>
                    <a:pt x="89990" y="7218"/>
                  </a:lnTo>
                  <a:lnTo>
                    <a:pt x="87269" y="9612"/>
                  </a:lnTo>
                  <a:lnTo>
                    <a:pt x="81827" y="14401"/>
                  </a:lnTo>
                  <a:lnTo>
                    <a:pt x="84548" y="19190"/>
                  </a:lnTo>
                  <a:lnTo>
                    <a:pt x="76345" y="33591"/>
                  </a:lnTo>
                  <a:lnTo>
                    <a:pt x="65461" y="45598"/>
                  </a:lnTo>
                  <a:lnTo>
                    <a:pt x="62740" y="43204"/>
                  </a:lnTo>
                  <a:lnTo>
                    <a:pt x="62740" y="40809"/>
                  </a:lnTo>
                  <a:lnTo>
                    <a:pt x="60019" y="31197"/>
                  </a:lnTo>
                  <a:lnTo>
                    <a:pt x="60019" y="12006"/>
                  </a:lnTo>
                  <a:lnTo>
                    <a:pt x="62740" y="9612"/>
                  </a:lnTo>
                  <a:lnTo>
                    <a:pt x="62740" y="7218"/>
                  </a:lnTo>
                  <a:lnTo>
                    <a:pt x="62740" y="2394"/>
                  </a:lnTo>
                  <a:lnTo>
                    <a:pt x="60019"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0" name="Shape 150"/>
            <p:cNvSpPr/>
            <p:nvPr/>
          </p:nvSpPr>
          <p:spPr>
            <a:xfrm>
              <a:off x="5555702" y="1708486"/>
              <a:ext cx="190222" cy="198169"/>
            </a:xfrm>
            <a:custGeom>
              <a:avLst/>
              <a:gdLst/>
              <a:ahLst/>
              <a:cxnLst/>
              <a:rect l="0" t="0" r="0" b="0"/>
              <a:pathLst>
                <a:path w="120000" h="120000" extrusionOk="0">
                  <a:moveTo>
                    <a:pt x="51673" y="23"/>
                  </a:moveTo>
                  <a:lnTo>
                    <a:pt x="46659" y="1619"/>
                  </a:lnTo>
                  <a:lnTo>
                    <a:pt x="41671" y="3215"/>
                  </a:lnTo>
                  <a:lnTo>
                    <a:pt x="36657" y="4812"/>
                  </a:lnTo>
                  <a:lnTo>
                    <a:pt x="31669" y="8004"/>
                  </a:lnTo>
                  <a:lnTo>
                    <a:pt x="28343" y="12816"/>
                  </a:lnTo>
                  <a:lnTo>
                    <a:pt x="26680" y="17605"/>
                  </a:lnTo>
                  <a:lnTo>
                    <a:pt x="24992" y="22417"/>
                  </a:lnTo>
                  <a:lnTo>
                    <a:pt x="23329" y="27206"/>
                  </a:lnTo>
                  <a:lnTo>
                    <a:pt x="24992" y="33614"/>
                  </a:lnTo>
                  <a:lnTo>
                    <a:pt x="15015" y="35211"/>
                  </a:lnTo>
                  <a:lnTo>
                    <a:pt x="6676" y="41596"/>
                  </a:lnTo>
                  <a:lnTo>
                    <a:pt x="1662" y="49600"/>
                  </a:lnTo>
                  <a:lnTo>
                    <a:pt x="0" y="59201"/>
                  </a:lnTo>
                  <a:lnTo>
                    <a:pt x="1662" y="68802"/>
                  </a:lnTo>
                  <a:lnTo>
                    <a:pt x="6676" y="78403"/>
                  </a:lnTo>
                  <a:lnTo>
                    <a:pt x="15015" y="83192"/>
                  </a:lnTo>
                  <a:lnTo>
                    <a:pt x="24992" y="86385"/>
                  </a:lnTo>
                  <a:lnTo>
                    <a:pt x="23329" y="92793"/>
                  </a:lnTo>
                  <a:lnTo>
                    <a:pt x="24992" y="97582"/>
                  </a:lnTo>
                  <a:lnTo>
                    <a:pt x="26680" y="102394"/>
                  </a:lnTo>
                  <a:lnTo>
                    <a:pt x="28343" y="107183"/>
                  </a:lnTo>
                  <a:lnTo>
                    <a:pt x="31669" y="111995"/>
                  </a:lnTo>
                  <a:lnTo>
                    <a:pt x="36657" y="115187"/>
                  </a:lnTo>
                  <a:lnTo>
                    <a:pt x="41671" y="116784"/>
                  </a:lnTo>
                  <a:lnTo>
                    <a:pt x="46659" y="118380"/>
                  </a:lnTo>
                  <a:lnTo>
                    <a:pt x="51673" y="119976"/>
                  </a:lnTo>
                  <a:lnTo>
                    <a:pt x="59987" y="118380"/>
                  </a:lnTo>
                  <a:lnTo>
                    <a:pt x="68326" y="115187"/>
                  </a:lnTo>
                  <a:lnTo>
                    <a:pt x="73315" y="108779"/>
                  </a:lnTo>
                  <a:lnTo>
                    <a:pt x="78328" y="102394"/>
                  </a:lnTo>
                  <a:lnTo>
                    <a:pt x="84980" y="103990"/>
                  </a:lnTo>
                  <a:lnTo>
                    <a:pt x="91656" y="105587"/>
                  </a:lnTo>
                  <a:lnTo>
                    <a:pt x="96645" y="105587"/>
                  </a:lnTo>
                  <a:lnTo>
                    <a:pt x="101658" y="103990"/>
                  </a:lnTo>
                  <a:lnTo>
                    <a:pt x="106647" y="100798"/>
                  </a:lnTo>
                  <a:lnTo>
                    <a:pt x="111660" y="97582"/>
                  </a:lnTo>
                  <a:lnTo>
                    <a:pt x="114986" y="92793"/>
                  </a:lnTo>
                  <a:lnTo>
                    <a:pt x="116649" y="89600"/>
                  </a:lnTo>
                  <a:lnTo>
                    <a:pt x="118312" y="83192"/>
                  </a:lnTo>
                  <a:lnTo>
                    <a:pt x="119975" y="78403"/>
                  </a:lnTo>
                  <a:lnTo>
                    <a:pt x="118312" y="73591"/>
                  </a:lnTo>
                  <a:lnTo>
                    <a:pt x="116649" y="67206"/>
                  </a:lnTo>
                  <a:lnTo>
                    <a:pt x="114986" y="62394"/>
                  </a:lnTo>
                  <a:lnTo>
                    <a:pt x="109973" y="59201"/>
                  </a:lnTo>
                  <a:lnTo>
                    <a:pt x="114986" y="54412"/>
                  </a:lnTo>
                  <a:lnTo>
                    <a:pt x="116649" y="51197"/>
                  </a:lnTo>
                  <a:lnTo>
                    <a:pt x="118312" y="44812"/>
                  </a:lnTo>
                  <a:lnTo>
                    <a:pt x="119975" y="40000"/>
                  </a:lnTo>
                  <a:lnTo>
                    <a:pt x="118312" y="33614"/>
                  </a:lnTo>
                  <a:lnTo>
                    <a:pt x="116649" y="28802"/>
                  </a:lnTo>
                  <a:lnTo>
                    <a:pt x="114986" y="24013"/>
                  </a:lnTo>
                  <a:lnTo>
                    <a:pt x="111660" y="20821"/>
                  </a:lnTo>
                  <a:lnTo>
                    <a:pt x="106647" y="17605"/>
                  </a:lnTo>
                  <a:lnTo>
                    <a:pt x="101658" y="14412"/>
                  </a:lnTo>
                  <a:lnTo>
                    <a:pt x="96645" y="12816"/>
                  </a:lnTo>
                  <a:lnTo>
                    <a:pt x="91656" y="12816"/>
                  </a:lnTo>
                  <a:lnTo>
                    <a:pt x="83317" y="14412"/>
                  </a:lnTo>
                  <a:lnTo>
                    <a:pt x="78328" y="16009"/>
                  </a:lnTo>
                  <a:lnTo>
                    <a:pt x="73315" y="9624"/>
                  </a:lnTo>
                  <a:lnTo>
                    <a:pt x="68326" y="4812"/>
                  </a:lnTo>
                  <a:lnTo>
                    <a:pt x="59987" y="1619"/>
                  </a:lnTo>
                  <a:lnTo>
                    <a:pt x="51673" y="23"/>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1" name="Shape 151"/>
            <p:cNvSpPr/>
            <p:nvPr/>
          </p:nvSpPr>
          <p:spPr>
            <a:xfrm>
              <a:off x="5597957" y="1756051"/>
              <a:ext cx="103038" cy="113621"/>
            </a:xfrm>
            <a:custGeom>
              <a:avLst/>
              <a:gdLst/>
              <a:ahLst/>
              <a:cxnLst/>
              <a:rect l="0" t="0" r="0" b="0"/>
              <a:pathLst>
                <a:path w="120000" h="120000" extrusionOk="0">
                  <a:moveTo>
                    <a:pt x="80000" y="0"/>
                  </a:moveTo>
                  <a:lnTo>
                    <a:pt x="73859" y="5608"/>
                  </a:lnTo>
                  <a:lnTo>
                    <a:pt x="73859" y="11176"/>
                  </a:lnTo>
                  <a:lnTo>
                    <a:pt x="76929" y="13960"/>
                  </a:lnTo>
                  <a:lnTo>
                    <a:pt x="64605" y="41842"/>
                  </a:lnTo>
                  <a:lnTo>
                    <a:pt x="61535" y="30706"/>
                  </a:lnTo>
                  <a:lnTo>
                    <a:pt x="55394" y="22313"/>
                  </a:lnTo>
                  <a:lnTo>
                    <a:pt x="58464" y="16745"/>
                  </a:lnTo>
                  <a:lnTo>
                    <a:pt x="55394" y="11176"/>
                  </a:lnTo>
                  <a:lnTo>
                    <a:pt x="49254" y="8392"/>
                  </a:lnTo>
                  <a:lnTo>
                    <a:pt x="43070" y="11176"/>
                  </a:lnTo>
                  <a:lnTo>
                    <a:pt x="40000" y="16745"/>
                  </a:lnTo>
                  <a:lnTo>
                    <a:pt x="40000" y="19529"/>
                  </a:lnTo>
                  <a:lnTo>
                    <a:pt x="43070" y="22313"/>
                  </a:lnTo>
                  <a:lnTo>
                    <a:pt x="49254" y="25137"/>
                  </a:lnTo>
                  <a:lnTo>
                    <a:pt x="52324" y="27921"/>
                  </a:lnTo>
                  <a:lnTo>
                    <a:pt x="55394" y="36274"/>
                  </a:lnTo>
                  <a:lnTo>
                    <a:pt x="58464" y="41842"/>
                  </a:lnTo>
                  <a:lnTo>
                    <a:pt x="58464" y="44667"/>
                  </a:lnTo>
                  <a:lnTo>
                    <a:pt x="52324" y="44667"/>
                  </a:lnTo>
                  <a:lnTo>
                    <a:pt x="46184" y="39058"/>
                  </a:lnTo>
                  <a:lnTo>
                    <a:pt x="33859" y="30706"/>
                  </a:lnTo>
                  <a:lnTo>
                    <a:pt x="30789" y="22313"/>
                  </a:lnTo>
                  <a:lnTo>
                    <a:pt x="24649" y="19529"/>
                  </a:lnTo>
                  <a:lnTo>
                    <a:pt x="21579" y="19529"/>
                  </a:lnTo>
                  <a:lnTo>
                    <a:pt x="18464" y="22313"/>
                  </a:lnTo>
                  <a:lnTo>
                    <a:pt x="15394" y="25137"/>
                  </a:lnTo>
                  <a:lnTo>
                    <a:pt x="15394" y="30706"/>
                  </a:lnTo>
                  <a:lnTo>
                    <a:pt x="21579" y="33490"/>
                  </a:lnTo>
                  <a:lnTo>
                    <a:pt x="27719" y="33490"/>
                  </a:lnTo>
                  <a:lnTo>
                    <a:pt x="40000" y="44667"/>
                  </a:lnTo>
                  <a:lnTo>
                    <a:pt x="49254" y="47451"/>
                  </a:lnTo>
                  <a:lnTo>
                    <a:pt x="52324" y="50235"/>
                  </a:lnTo>
                  <a:lnTo>
                    <a:pt x="55394" y="53019"/>
                  </a:lnTo>
                  <a:lnTo>
                    <a:pt x="36929" y="55803"/>
                  </a:lnTo>
                  <a:lnTo>
                    <a:pt x="18464" y="58587"/>
                  </a:lnTo>
                  <a:lnTo>
                    <a:pt x="12324" y="53019"/>
                  </a:lnTo>
                  <a:lnTo>
                    <a:pt x="6184" y="53019"/>
                  </a:lnTo>
                  <a:lnTo>
                    <a:pt x="44" y="55803"/>
                  </a:lnTo>
                  <a:lnTo>
                    <a:pt x="44" y="61371"/>
                  </a:lnTo>
                  <a:lnTo>
                    <a:pt x="3114" y="66980"/>
                  </a:lnTo>
                  <a:lnTo>
                    <a:pt x="9254" y="69764"/>
                  </a:lnTo>
                  <a:lnTo>
                    <a:pt x="18464" y="64156"/>
                  </a:lnTo>
                  <a:lnTo>
                    <a:pt x="40000" y="61371"/>
                  </a:lnTo>
                  <a:lnTo>
                    <a:pt x="49254" y="58587"/>
                  </a:lnTo>
                  <a:lnTo>
                    <a:pt x="55394" y="61371"/>
                  </a:lnTo>
                  <a:lnTo>
                    <a:pt x="46184" y="75332"/>
                  </a:lnTo>
                  <a:lnTo>
                    <a:pt x="33859" y="89293"/>
                  </a:lnTo>
                  <a:lnTo>
                    <a:pt x="30789" y="86509"/>
                  </a:lnTo>
                  <a:lnTo>
                    <a:pt x="27719" y="86509"/>
                  </a:lnTo>
                  <a:lnTo>
                    <a:pt x="24649" y="89293"/>
                  </a:lnTo>
                  <a:lnTo>
                    <a:pt x="21579" y="92078"/>
                  </a:lnTo>
                  <a:lnTo>
                    <a:pt x="24649" y="97646"/>
                  </a:lnTo>
                  <a:lnTo>
                    <a:pt x="27719" y="100430"/>
                  </a:lnTo>
                  <a:lnTo>
                    <a:pt x="33859" y="97646"/>
                  </a:lnTo>
                  <a:lnTo>
                    <a:pt x="43070" y="89293"/>
                  </a:lnTo>
                  <a:lnTo>
                    <a:pt x="52324" y="75332"/>
                  </a:lnTo>
                  <a:lnTo>
                    <a:pt x="58464" y="66980"/>
                  </a:lnTo>
                  <a:lnTo>
                    <a:pt x="64605" y="64156"/>
                  </a:lnTo>
                  <a:lnTo>
                    <a:pt x="58464" y="89293"/>
                  </a:lnTo>
                  <a:lnTo>
                    <a:pt x="55394" y="108823"/>
                  </a:lnTo>
                  <a:lnTo>
                    <a:pt x="55394" y="111607"/>
                  </a:lnTo>
                  <a:lnTo>
                    <a:pt x="55394" y="117175"/>
                  </a:lnTo>
                  <a:lnTo>
                    <a:pt x="61535" y="119959"/>
                  </a:lnTo>
                  <a:lnTo>
                    <a:pt x="64605" y="117175"/>
                  </a:lnTo>
                  <a:lnTo>
                    <a:pt x="67719" y="111607"/>
                  </a:lnTo>
                  <a:lnTo>
                    <a:pt x="64605" y="108823"/>
                  </a:lnTo>
                  <a:lnTo>
                    <a:pt x="64605" y="86509"/>
                  </a:lnTo>
                  <a:lnTo>
                    <a:pt x="67719" y="69764"/>
                  </a:lnTo>
                  <a:lnTo>
                    <a:pt x="67719" y="64156"/>
                  </a:lnTo>
                  <a:lnTo>
                    <a:pt x="76929" y="75332"/>
                  </a:lnTo>
                  <a:lnTo>
                    <a:pt x="86140" y="86509"/>
                  </a:lnTo>
                  <a:lnTo>
                    <a:pt x="89254" y="92078"/>
                  </a:lnTo>
                  <a:lnTo>
                    <a:pt x="89254" y="94862"/>
                  </a:lnTo>
                  <a:lnTo>
                    <a:pt x="89254" y="97646"/>
                  </a:lnTo>
                  <a:lnTo>
                    <a:pt x="92324" y="100430"/>
                  </a:lnTo>
                  <a:lnTo>
                    <a:pt x="98464" y="100430"/>
                  </a:lnTo>
                  <a:lnTo>
                    <a:pt x="101535" y="97646"/>
                  </a:lnTo>
                  <a:lnTo>
                    <a:pt x="101535" y="94862"/>
                  </a:lnTo>
                  <a:lnTo>
                    <a:pt x="98464" y="89293"/>
                  </a:lnTo>
                  <a:lnTo>
                    <a:pt x="80000" y="69764"/>
                  </a:lnTo>
                  <a:lnTo>
                    <a:pt x="76929" y="58587"/>
                  </a:lnTo>
                  <a:lnTo>
                    <a:pt x="76929" y="58587"/>
                  </a:lnTo>
                  <a:lnTo>
                    <a:pt x="86140" y="61371"/>
                  </a:lnTo>
                  <a:lnTo>
                    <a:pt x="98464" y="64156"/>
                  </a:lnTo>
                  <a:lnTo>
                    <a:pt x="104605" y="66980"/>
                  </a:lnTo>
                  <a:lnTo>
                    <a:pt x="107675" y="69764"/>
                  </a:lnTo>
                  <a:lnTo>
                    <a:pt x="113859" y="69764"/>
                  </a:lnTo>
                  <a:lnTo>
                    <a:pt x="119999" y="64156"/>
                  </a:lnTo>
                  <a:lnTo>
                    <a:pt x="116929" y="58587"/>
                  </a:lnTo>
                  <a:lnTo>
                    <a:pt x="113859" y="58587"/>
                  </a:lnTo>
                  <a:lnTo>
                    <a:pt x="110789" y="55803"/>
                  </a:lnTo>
                  <a:lnTo>
                    <a:pt x="104605" y="58587"/>
                  </a:lnTo>
                  <a:lnTo>
                    <a:pt x="95394" y="58587"/>
                  </a:lnTo>
                  <a:lnTo>
                    <a:pt x="80000" y="53019"/>
                  </a:lnTo>
                  <a:lnTo>
                    <a:pt x="76929" y="50235"/>
                  </a:lnTo>
                  <a:lnTo>
                    <a:pt x="86140" y="44667"/>
                  </a:lnTo>
                  <a:lnTo>
                    <a:pt x="92324" y="39058"/>
                  </a:lnTo>
                  <a:lnTo>
                    <a:pt x="101535" y="36274"/>
                  </a:lnTo>
                  <a:lnTo>
                    <a:pt x="113859" y="33490"/>
                  </a:lnTo>
                  <a:lnTo>
                    <a:pt x="116929" y="27921"/>
                  </a:lnTo>
                  <a:lnTo>
                    <a:pt x="116929" y="25137"/>
                  </a:lnTo>
                  <a:lnTo>
                    <a:pt x="113859" y="22313"/>
                  </a:lnTo>
                  <a:lnTo>
                    <a:pt x="107675" y="22313"/>
                  </a:lnTo>
                  <a:lnTo>
                    <a:pt x="101535" y="25137"/>
                  </a:lnTo>
                  <a:lnTo>
                    <a:pt x="101535" y="27921"/>
                  </a:lnTo>
                  <a:lnTo>
                    <a:pt x="86140" y="39058"/>
                  </a:lnTo>
                  <a:lnTo>
                    <a:pt x="73859" y="44667"/>
                  </a:lnTo>
                  <a:lnTo>
                    <a:pt x="73859" y="41842"/>
                  </a:lnTo>
                  <a:lnTo>
                    <a:pt x="73859" y="30706"/>
                  </a:lnTo>
                  <a:lnTo>
                    <a:pt x="83070" y="13960"/>
                  </a:lnTo>
                  <a:lnTo>
                    <a:pt x="86140" y="11176"/>
                  </a:lnTo>
                  <a:lnTo>
                    <a:pt x="89254" y="11176"/>
                  </a:lnTo>
                  <a:lnTo>
                    <a:pt x="89254" y="8392"/>
                  </a:lnTo>
                  <a:lnTo>
                    <a:pt x="86140" y="2784"/>
                  </a:lnTo>
                  <a:lnTo>
                    <a:pt x="80000"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2" name="Shape 152"/>
            <p:cNvSpPr/>
            <p:nvPr/>
          </p:nvSpPr>
          <p:spPr>
            <a:xfrm>
              <a:off x="8374123" y="1800942"/>
              <a:ext cx="229841" cy="235113"/>
            </a:xfrm>
            <a:custGeom>
              <a:avLst/>
              <a:gdLst/>
              <a:ahLst/>
              <a:cxnLst/>
              <a:rect l="0" t="0" r="0" b="0"/>
              <a:pathLst>
                <a:path w="120000" h="120000" extrusionOk="0">
                  <a:moveTo>
                    <a:pt x="59301" y="19"/>
                  </a:moveTo>
                  <a:lnTo>
                    <a:pt x="53796" y="2710"/>
                  </a:lnTo>
                  <a:lnTo>
                    <a:pt x="49647" y="5401"/>
                  </a:lnTo>
                  <a:lnTo>
                    <a:pt x="44142" y="10802"/>
                  </a:lnTo>
                  <a:lnTo>
                    <a:pt x="41369" y="16184"/>
                  </a:lnTo>
                  <a:lnTo>
                    <a:pt x="33111" y="13493"/>
                  </a:lnTo>
                  <a:lnTo>
                    <a:pt x="26210" y="13493"/>
                  </a:lnTo>
                  <a:lnTo>
                    <a:pt x="17932" y="14839"/>
                  </a:lnTo>
                  <a:lnTo>
                    <a:pt x="11030" y="18895"/>
                  </a:lnTo>
                  <a:lnTo>
                    <a:pt x="6901" y="22931"/>
                  </a:lnTo>
                  <a:lnTo>
                    <a:pt x="4148" y="28332"/>
                  </a:lnTo>
                  <a:lnTo>
                    <a:pt x="1376" y="32369"/>
                  </a:lnTo>
                  <a:lnTo>
                    <a:pt x="0" y="37770"/>
                  </a:lnTo>
                  <a:lnTo>
                    <a:pt x="0" y="43152"/>
                  </a:lnTo>
                  <a:lnTo>
                    <a:pt x="1376" y="48553"/>
                  </a:lnTo>
                  <a:lnTo>
                    <a:pt x="4148" y="53935"/>
                  </a:lnTo>
                  <a:lnTo>
                    <a:pt x="6901" y="57991"/>
                  </a:lnTo>
                  <a:lnTo>
                    <a:pt x="11030" y="62027"/>
                  </a:lnTo>
                  <a:lnTo>
                    <a:pt x="6901" y="66064"/>
                  </a:lnTo>
                  <a:lnTo>
                    <a:pt x="5525" y="70120"/>
                  </a:lnTo>
                  <a:lnTo>
                    <a:pt x="4148" y="75502"/>
                  </a:lnTo>
                  <a:lnTo>
                    <a:pt x="2772" y="79558"/>
                  </a:lnTo>
                  <a:lnTo>
                    <a:pt x="2772" y="84939"/>
                  </a:lnTo>
                  <a:lnTo>
                    <a:pt x="4148" y="88995"/>
                  </a:lnTo>
                  <a:lnTo>
                    <a:pt x="5525" y="94377"/>
                  </a:lnTo>
                  <a:lnTo>
                    <a:pt x="8277" y="98433"/>
                  </a:lnTo>
                  <a:lnTo>
                    <a:pt x="12426" y="102469"/>
                  </a:lnTo>
                  <a:lnTo>
                    <a:pt x="16555" y="105160"/>
                  </a:lnTo>
                  <a:lnTo>
                    <a:pt x="20684" y="106525"/>
                  </a:lnTo>
                  <a:lnTo>
                    <a:pt x="26210" y="107871"/>
                  </a:lnTo>
                  <a:lnTo>
                    <a:pt x="31715" y="109216"/>
                  </a:lnTo>
                  <a:lnTo>
                    <a:pt x="35864" y="107871"/>
                  </a:lnTo>
                  <a:lnTo>
                    <a:pt x="41369" y="106525"/>
                  </a:lnTo>
                  <a:lnTo>
                    <a:pt x="45518" y="105160"/>
                  </a:lnTo>
                  <a:lnTo>
                    <a:pt x="48271" y="109216"/>
                  </a:lnTo>
                  <a:lnTo>
                    <a:pt x="52420" y="113253"/>
                  </a:lnTo>
                  <a:lnTo>
                    <a:pt x="57925" y="117309"/>
                  </a:lnTo>
                  <a:lnTo>
                    <a:pt x="62074" y="118654"/>
                  </a:lnTo>
                  <a:lnTo>
                    <a:pt x="67579" y="120000"/>
                  </a:lnTo>
                  <a:lnTo>
                    <a:pt x="73105" y="120000"/>
                  </a:lnTo>
                  <a:lnTo>
                    <a:pt x="78610" y="118654"/>
                  </a:lnTo>
                  <a:lnTo>
                    <a:pt x="84135" y="117309"/>
                  </a:lnTo>
                  <a:lnTo>
                    <a:pt x="88264" y="114598"/>
                  </a:lnTo>
                  <a:lnTo>
                    <a:pt x="93789" y="107871"/>
                  </a:lnTo>
                  <a:lnTo>
                    <a:pt x="97918" y="101124"/>
                  </a:lnTo>
                  <a:lnTo>
                    <a:pt x="99295" y="93032"/>
                  </a:lnTo>
                  <a:lnTo>
                    <a:pt x="97918" y="84939"/>
                  </a:lnTo>
                  <a:lnTo>
                    <a:pt x="103444" y="82248"/>
                  </a:lnTo>
                  <a:lnTo>
                    <a:pt x="110325" y="79558"/>
                  </a:lnTo>
                  <a:lnTo>
                    <a:pt x="114474" y="75502"/>
                  </a:lnTo>
                  <a:lnTo>
                    <a:pt x="117227" y="71465"/>
                  </a:lnTo>
                  <a:lnTo>
                    <a:pt x="118603" y="66064"/>
                  </a:lnTo>
                  <a:lnTo>
                    <a:pt x="119980" y="60682"/>
                  </a:lnTo>
                  <a:lnTo>
                    <a:pt x="119980" y="55281"/>
                  </a:lnTo>
                  <a:lnTo>
                    <a:pt x="118603" y="49899"/>
                  </a:lnTo>
                  <a:lnTo>
                    <a:pt x="117227" y="45843"/>
                  </a:lnTo>
                  <a:lnTo>
                    <a:pt x="114474" y="40461"/>
                  </a:lnTo>
                  <a:lnTo>
                    <a:pt x="110325" y="36405"/>
                  </a:lnTo>
                  <a:lnTo>
                    <a:pt x="104820" y="33714"/>
                  </a:lnTo>
                  <a:lnTo>
                    <a:pt x="100671" y="31023"/>
                  </a:lnTo>
                  <a:lnTo>
                    <a:pt x="95166" y="31023"/>
                  </a:lnTo>
                  <a:lnTo>
                    <a:pt x="95166" y="25622"/>
                  </a:lnTo>
                  <a:lnTo>
                    <a:pt x="93789" y="20240"/>
                  </a:lnTo>
                  <a:lnTo>
                    <a:pt x="92413" y="14839"/>
                  </a:lnTo>
                  <a:lnTo>
                    <a:pt x="89640" y="9457"/>
                  </a:lnTo>
                  <a:lnTo>
                    <a:pt x="85511" y="5401"/>
                  </a:lnTo>
                  <a:lnTo>
                    <a:pt x="79986" y="2710"/>
                  </a:lnTo>
                  <a:lnTo>
                    <a:pt x="75857" y="1364"/>
                  </a:lnTo>
                  <a:lnTo>
                    <a:pt x="70332" y="19"/>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3" name="Shape 153"/>
            <p:cNvSpPr/>
            <p:nvPr/>
          </p:nvSpPr>
          <p:spPr>
            <a:xfrm>
              <a:off x="8421650" y="1861688"/>
              <a:ext cx="121568" cy="124204"/>
            </a:xfrm>
            <a:custGeom>
              <a:avLst/>
              <a:gdLst/>
              <a:ahLst/>
              <a:cxnLst/>
              <a:rect l="0" t="0" r="0" b="0"/>
              <a:pathLst>
                <a:path w="120000" h="120000" extrusionOk="0">
                  <a:moveTo>
                    <a:pt x="41747" y="36"/>
                  </a:moveTo>
                  <a:lnTo>
                    <a:pt x="33940" y="2583"/>
                  </a:lnTo>
                  <a:lnTo>
                    <a:pt x="33940" y="7677"/>
                  </a:lnTo>
                  <a:lnTo>
                    <a:pt x="33940" y="12808"/>
                  </a:lnTo>
                  <a:lnTo>
                    <a:pt x="36543" y="15355"/>
                  </a:lnTo>
                  <a:lnTo>
                    <a:pt x="41747" y="15355"/>
                  </a:lnTo>
                  <a:lnTo>
                    <a:pt x="46951" y="28089"/>
                  </a:lnTo>
                  <a:lnTo>
                    <a:pt x="52193" y="45955"/>
                  </a:lnTo>
                  <a:lnTo>
                    <a:pt x="41747" y="38314"/>
                  </a:lnTo>
                  <a:lnTo>
                    <a:pt x="31301" y="33220"/>
                  </a:lnTo>
                  <a:lnTo>
                    <a:pt x="28698" y="28089"/>
                  </a:lnTo>
                  <a:lnTo>
                    <a:pt x="23494" y="25542"/>
                  </a:lnTo>
                  <a:lnTo>
                    <a:pt x="15688" y="28089"/>
                  </a:lnTo>
                  <a:lnTo>
                    <a:pt x="13048" y="33220"/>
                  </a:lnTo>
                  <a:lnTo>
                    <a:pt x="13048" y="35767"/>
                  </a:lnTo>
                  <a:lnTo>
                    <a:pt x="15688" y="40861"/>
                  </a:lnTo>
                  <a:lnTo>
                    <a:pt x="18290" y="43408"/>
                  </a:lnTo>
                  <a:lnTo>
                    <a:pt x="20892" y="43408"/>
                  </a:lnTo>
                  <a:lnTo>
                    <a:pt x="28698" y="40861"/>
                  </a:lnTo>
                  <a:lnTo>
                    <a:pt x="33940" y="40861"/>
                  </a:lnTo>
                  <a:lnTo>
                    <a:pt x="41747" y="45955"/>
                  </a:lnTo>
                  <a:lnTo>
                    <a:pt x="46951" y="51085"/>
                  </a:lnTo>
                  <a:lnTo>
                    <a:pt x="49553" y="53632"/>
                  </a:lnTo>
                  <a:lnTo>
                    <a:pt x="44349" y="56179"/>
                  </a:lnTo>
                  <a:lnTo>
                    <a:pt x="33940" y="56179"/>
                  </a:lnTo>
                  <a:lnTo>
                    <a:pt x="18290" y="53632"/>
                  </a:lnTo>
                  <a:lnTo>
                    <a:pt x="10446" y="51085"/>
                  </a:lnTo>
                  <a:lnTo>
                    <a:pt x="5241" y="51085"/>
                  </a:lnTo>
                  <a:lnTo>
                    <a:pt x="37" y="53632"/>
                  </a:lnTo>
                  <a:lnTo>
                    <a:pt x="37" y="58726"/>
                  </a:lnTo>
                  <a:lnTo>
                    <a:pt x="2639" y="63820"/>
                  </a:lnTo>
                  <a:lnTo>
                    <a:pt x="5241" y="66367"/>
                  </a:lnTo>
                  <a:lnTo>
                    <a:pt x="10446" y="66367"/>
                  </a:lnTo>
                  <a:lnTo>
                    <a:pt x="15688" y="61273"/>
                  </a:lnTo>
                  <a:lnTo>
                    <a:pt x="49553" y="61273"/>
                  </a:lnTo>
                  <a:lnTo>
                    <a:pt x="52193" y="63820"/>
                  </a:lnTo>
                  <a:lnTo>
                    <a:pt x="39145" y="76591"/>
                  </a:lnTo>
                  <a:lnTo>
                    <a:pt x="26096" y="89363"/>
                  </a:lnTo>
                  <a:lnTo>
                    <a:pt x="15688" y="89363"/>
                  </a:lnTo>
                  <a:lnTo>
                    <a:pt x="13048" y="91910"/>
                  </a:lnTo>
                  <a:lnTo>
                    <a:pt x="10446" y="99550"/>
                  </a:lnTo>
                  <a:lnTo>
                    <a:pt x="13048" y="104681"/>
                  </a:lnTo>
                  <a:lnTo>
                    <a:pt x="18290" y="107228"/>
                  </a:lnTo>
                  <a:lnTo>
                    <a:pt x="20892" y="107228"/>
                  </a:lnTo>
                  <a:lnTo>
                    <a:pt x="26096" y="104681"/>
                  </a:lnTo>
                  <a:lnTo>
                    <a:pt x="31301" y="94457"/>
                  </a:lnTo>
                  <a:lnTo>
                    <a:pt x="44349" y="79138"/>
                  </a:lnTo>
                  <a:lnTo>
                    <a:pt x="52193" y="68951"/>
                  </a:lnTo>
                  <a:lnTo>
                    <a:pt x="60000" y="66367"/>
                  </a:lnTo>
                  <a:lnTo>
                    <a:pt x="60000" y="71498"/>
                  </a:lnTo>
                  <a:lnTo>
                    <a:pt x="60000" y="84232"/>
                  </a:lnTo>
                  <a:lnTo>
                    <a:pt x="60000" y="104681"/>
                  </a:lnTo>
                  <a:lnTo>
                    <a:pt x="54795" y="107228"/>
                  </a:lnTo>
                  <a:lnTo>
                    <a:pt x="52193" y="109775"/>
                  </a:lnTo>
                  <a:lnTo>
                    <a:pt x="52193" y="112322"/>
                  </a:lnTo>
                  <a:lnTo>
                    <a:pt x="54795" y="117416"/>
                  </a:lnTo>
                  <a:lnTo>
                    <a:pt x="60000" y="119963"/>
                  </a:lnTo>
                  <a:lnTo>
                    <a:pt x="65204" y="119963"/>
                  </a:lnTo>
                  <a:lnTo>
                    <a:pt x="67806" y="114869"/>
                  </a:lnTo>
                  <a:lnTo>
                    <a:pt x="67806" y="102097"/>
                  </a:lnTo>
                  <a:lnTo>
                    <a:pt x="65204" y="81685"/>
                  </a:lnTo>
                  <a:lnTo>
                    <a:pt x="65204" y="71498"/>
                  </a:lnTo>
                  <a:lnTo>
                    <a:pt x="67806" y="66367"/>
                  </a:lnTo>
                  <a:lnTo>
                    <a:pt x="80854" y="91910"/>
                  </a:lnTo>
                  <a:lnTo>
                    <a:pt x="91301" y="107228"/>
                  </a:lnTo>
                  <a:lnTo>
                    <a:pt x="91301" y="112322"/>
                  </a:lnTo>
                  <a:lnTo>
                    <a:pt x="96505" y="117416"/>
                  </a:lnTo>
                  <a:lnTo>
                    <a:pt x="99107" y="117416"/>
                  </a:lnTo>
                  <a:lnTo>
                    <a:pt x="104311" y="114869"/>
                  </a:lnTo>
                  <a:lnTo>
                    <a:pt x="106913" y="109775"/>
                  </a:lnTo>
                  <a:lnTo>
                    <a:pt x="104311" y="104681"/>
                  </a:lnTo>
                  <a:lnTo>
                    <a:pt x="101709" y="104681"/>
                  </a:lnTo>
                  <a:lnTo>
                    <a:pt x="99107" y="102097"/>
                  </a:lnTo>
                  <a:lnTo>
                    <a:pt x="83456" y="81685"/>
                  </a:lnTo>
                  <a:lnTo>
                    <a:pt x="73048" y="68951"/>
                  </a:lnTo>
                  <a:lnTo>
                    <a:pt x="70446" y="63820"/>
                  </a:lnTo>
                  <a:lnTo>
                    <a:pt x="70446" y="63820"/>
                  </a:lnTo>
                  <a:lnTo>
                    <a:pt x="86059" y="66367"/>
                  </a:lnTo>
                  <a:lnTo>
                    <a:pt x="101709" y="71498"/>
                  </a:lnTo>
                  <a:lnTo>
                    <a:pt x="104311" y="74044"/>
                  </a:lnTo>
                  <a:lnTo>
                    <a:pt x="106913" y="76591"/>
                  </a:lnTo>
                  <a:lnTo>
                    <a:pt x="112155" y="79138"/>
                  </a:lnTo>
                  <a:lnTo>
                    <a:pt x="114758" y="79138"/>
                  </a:lnTo>
                  <a:lnTo>
                    <a:pt x="119962" y="76591"/>
                  </a:lnTo>
                  <a:lnTo>
                    <a:pt x="119962" y="71498"/>
                  </a:lnTo>
                  <a:lnTo>
                    <a:pt x="117360" y="66367"/>
                  </a:lnTo>
                  <a:lnTo>
                    <a:pt x="114758" y="63820"/>
                  </a:lnTo>
                  <a:lnTo>
                    <a:pt x="99107" y="61273"/>
                  </a:lnTo>
                  <a:lnTo>
                    <a:pt x="83456" y="58726"/>
                  </a:lnTo>
                  <a:lnTo>
                    <a:pt x="75650" y="56179"/>
                  </a:lnTo>
                  <a:lnTo>
                    <a:pt x="75650" y="53632"/>
                  </a:lnTo>
                  <a:lnTo>
                    <a:pt x="83456" y="48501"/>
                  </a:lnTo>
                  <a:lnTo>
                    <a:pt x="96505" y="43408"/>
                  </a:lnTo>
                  <a:lnTo>
                    <a:pt x="106913" y="43408"/>
                  </a:lnTo>
                  <a:lnTo>
                    <a:pt x="109553" y="40861"/>
                  </a:lnTo>
                  <a:lnTo>
                    <a:pt x="112155" y="38314"/>
                  </a:lnTo>
                  <a:lnTo>
                    <a:pt x="112155" y="33220"/>
                  </a:lnTo>
                  <a:lnTo>
                    <a:pt x="112155" y="30673"/>
                  </a:lnTo>
                  <a:lnTo>
                    <a:pt x="106913" y="28089"/>
                  </a:lnTo>
                  <a:lnTo>
                    <a:pt x="104311" y="28089"/>
                  </a:lnTo>
                  <a:lnTo>
                    <a:pt x="99107" y="30673"/>
                  </a:lnTo>
                  <a:lnTo>
                    <a:pt x="96505" y="38314"/>
                  </a:lnTo>
                  <a:lnTo>
                    <a:pt x="88661" y="40861"/>
                  </a:lnTo>
                  <a:lnTo>
                    <a:pt x="80854" y="45955"/>
                  </a:lnTo>
                  <a:lnTo>
                    <a:pt x="70446" y="45955"/>
                  </a:lnTo>
                  <a:lnTo>
                    <a:pt x="67806" y="43408"/>
                  </a:lnTo>
                  <a:lnTo>
                    <a:pt x="70446" y="35767"/>
                  </a:lnTo>
                  <a:lnTo>
                    <a:pt x="73048" y="28089"/>
                  </a:lnTo>
                  <a:lnTo>
                    <a:pt x="75650" y="17902"/>
                  </a:lnTo>
                  <a:lnTo>
                    <a:pt x="83456" y="7677"/>
                  </a:lnTo>
                  <a:lnTo>
                    <a:pt x="86059" y="2583"/>
                  </a:lnTo>
                  <a:lnTo>
                    <a:pt x="83456" y="36"/>
                  </a:lnTo>
                  <a:lnTo>
                    <a:pt x="73048" y="36"/>
                  </a:lnTo>
                  <a:lnTo>
                    <a:pt x="70446" y="2583"/>
                  </a:lnTo>
                  <a:lnTo>
                    <a:pt x="70446" y="7677"/>
                  </a:lnTo>
                  <a:lnTo>
                    <a:pt x="73048" y="12808"/>
                  </a:lnTo>
                  <a:lnTo>
                    <a:pt x="67806" y="28089"/>
                  </a:lnTo>
                  <a:lnTo>
                    <a:pt x="62602" y="43408"/>
                  </a:lnTo>
                  <a:lnTo>
                    <a:pt x="60000" y="43408"/>
                  </a:lnTo>
                  <a:lnTo>
                    <a:pt x="57397" y="40861"/>
                  </a:lnTo>
                  <a:lnTo>
                    <a:pt x="52193" y="30673"/>
                  </a:lnTo>
                  <a:lnTo>
                    <a:pt x="46951" y="12808"/>
                  </a:lnTo>
                  <a:lnTo>
                    <a:pt x="49553" y="7677"/>
                  </a:lnTo>
                  <a:lnTo>
                    <a:pt x="49553" y="5130"/>
                  </a:lnTo>
                  <a:lnTo>
                    <a:pt x="46951" y="2583"/>
                  </a:lnTo>
                  <a:lnTo>
                    <a:pt x="44349" y="3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4" name="Shape 154"/>
            <p:cNvSpPr/>
            <p:nvPr/>
          </p:nvSpPr>
          <p:spPr>
            <a:xfrm>
              <a:off x="8540544" y="2281676"/>
              <a:ext cx="187548" cy="187586"/>
            </a:xfrm>
            <a:custGeom>
              <a:avLst/>
              <a:gdLst/>
              <a:ahLst/>
              <a:cxnLst/>
              <a:rect l="0" t="0" r="0" b="0"/>
              <a:pathLst>
                <a:path w="120000" h="120000" extrusionOk="0">
                  <a:moveTo>
                    <a:pt x="60843" y="24"/>
                  </a:moveTo>
                  <a:lnTo>
                    <a:pt x="55783" y="1710"/>
                  </a:lnTo>
                  <a:lnTo>
                    <a:pt x="50698" y="3397"/>
                  </a:lnTo>
                  <a:lnTo>
                    <a:pt x="45638" y="6769"/>
                  </a:lnTo>
                  <a:lnTo>
                    <a:pt x="42240" y="10167"/>
                  </a:lnTo>
                  <a:lnTo>
                    <a:pt x="38867" y="15226"/>
                  </a:lnTo>
                  <a:lnTo>
                    <a:pt x="37180" y="20309"/>
                  </a:lnTo>
                  <a:lnTo>
                    <a:pt x="27036" y="18598"/>
                  </a:lnTo>
                  <a:lnTo>
                    <a:pt x="16891" y="21995"/>
                  </a:lnTo>
                  <a:lnTo>
                    <a:pt x="10144" y="27054"/>
                  </a:lnTo>
                  <a:lnTo>
                    <a:pt x="3373" y="33824"/>
                  </a:lnTo>
                  <a:lnTo>
                    <a:pt x="0" y="43942"/>
                  </a:lnTo>
                  <a:lnTo>
                    <a:pt x="1686" y="54085"/>
                  </a:lnTo>
                  <a:lnTo>
                    <a:pt x="5060" y="62541"/>
                  </a:lnTo>
                  <a:lnTo>
                    <a:pt x="13518" y="69311"/>
                  </a:lnTo>
                  <a:lnTo>
                    <a:pt x="10144" y="74370"/>
                  </a:lnTo>
                  <a:lnTo>
                    <a:pt x="6771" y="79429"/>
                  </a:lnTo>
                  <a:lnTo>
                    <a:pt x="6771" y="86199"/>
                  </a:lnTo>
                  <a:lnTo>
                    <a:pt x="6771" y="91258"/>
                  </a:lnTo>
                  <a:lnTo>
                    <a:pt x="8457" y="96342"/>
                  </a:lnTo>
                  <a:lnTo>
                    <a:pt x="10144" y="101401"/>
                  </a:lnTo>
                  <a:lnTo>
                    <a:pt x="13518" y="104773"/>
                  </a:lnTo>
                  <a:lnTo>
                    <a:pt x="16891" y="108171"/>
                  </a:lnTo>
                  <a:lnTo>
                    <a:pt x="21975" y="111543"/>
                  </a:lnTo>
                  <a:lnTo>
                    <a:pt x="30409" y="114916"/>
                  </a:lnTo>
                  <a:lnTo>
                    <a:pt x="38867" y="114916"/>
                  </a:lnTo>
                  <a:lnTo>
                    <a:pt x="45638" y="111543"/>
                  </a:lnTo>
                  <a:lnTo>
                    <a:pt x="52385" y="108171"/>
                  </a:lnTo>
                  <a:lnTo>
                    <a:pt x="57469" y="113230"/>
                  </a:lnTo>
                  <a:lnTo>
                    <a:pt x="62530" y="116602"/>
                  </a:lnTo>
                  <a:lnTo>
                    <a:pt x="67614" y="118313"/>
                  </a:lnTo>
                  <a:lnTo>
                    <a:pt x="72674" y="120000"/>
                  </a:lnTo>
                  <a:lnTo>
                    <a:pt x="77734" y="118313"/>
                  </a:lnTo>
                  <a:lnTo>
                    <a:pt x="82819" y="118313"/>
                  </a:lnTo>
                  <a:lnTo>
                    <a:pt x="87879" y="114916"/>
                  </a:lnTo>
                  <a:lnTo>
                    <a:pt x="92963" y="113230"/>
                  </a:lnTo>
                  <a:lnTo>
                    <a:pt x="96337" y="108171"/>
                  </a:lnTo>
                  <a:lnTo>
                    <a:pt x="99710" y="104773"/>
                  </a:lnTo>
                  <a:lnTo>
                    <a:pt x="101397" y="98028"/>
                  </a:lnTo>
                  <a:lnTo>
                    <a:pt x="103084" y="92969"/>
                  </a:lnTo>
                  <a:lnTo>
                    <a:pt x="101397" y="87885"/>
                  </a:lnTo>
                  <a:lnTo>
                    <a:pt x="101397" y="82826"/>
                  </a:lnTo>
                  <a:lnTo>
                    <a:pt x="106481" y="81140"/>
                  </a:lnTo>
                  <a:lnTo>
                    <a:pt x="109855" y="77743"/>
                  </a:lnTo>
                  <a:lnTo>
                    <a:pt x="113228" y="72684"/>
                  </a:lnTo>
                  <a:lnTo>
                    <a:pt x="116626" y="69311"/>
                  </a:lnTo>
                  <a:lnTo>
                    <a:pt x="118313" y="62541"/>
                  </a:lnTo>
                  <a:lnTo>
                    <a:pt x="120000" y="57482"/>
                  </a:lnTo>
                  <a:lnTo>
                    <a:pt x="120000" y="52399"/>
                  </a:lnTo>
                  <a:lnTo>
                    <a:pt x="118313" y="47340"/>
                  </a:lnTo>
                  <a:lnTo>
                    <a:pt x="116626" y="42256"/>
                  </a:lnTo>
                  <a:lnTo>
                    <a:pt x="113228" y="38883"/>
                  </a:lnTo>
                  <a:lnTo>
                    <a:pt x="109855" y="35511"/>
                  </a:lnTo>
                  <a:lnTo>
                    <a:pt x="104795" y="32138"/>
                  </a:lnTo>
                  <a:lnTo>
                    <a:pt x="98024" y="28741"/>
                  </a:lnTo>
                  <a:lnTo>
                    <a:pt x="91252" y="28741"/>
                  </a:lnTo>
                  <a:lnTo>
                    <a:pt x="91252" y="20309"/>
                  </a:lnTo>
                  <a:lnTo>
                    <a:pt x="87879" y="13539"/>
                  </a:lnTo>
                  <a:lnTo>
                    <a:pt x="82819" y="8480"/>
                  </a:lnTo>
                  <a:lnTo>
                    <a:pt x="76048" y="3397"/>
                  </a:lnTo>
                  <a:lnTo>
                    <a:pt x="70987" y="1710"/>
                  </a:lnTo>
                  <a:lnTo>
                    <a:pt x="65903" y="2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5" name="Shape 155"/>
            <p:cNvSpPr/>
            <p:nvPr/>
          </p:nvSpPr>
          <p:spPr>
            <a:xfrm>
              <a:off x="8577489" y="2331877"/>
              <a:ext cx="103077" cy="97766"/>
            </a:xfrm>
            <a:custGeom>
              <a:avLst/>
              <a:gdLst/>
              <a:ahLst/>
              <a:cxnLst/>
              <a:rect l="0" t="0" r="0" b="0"/>
              <a:pathLst>
                <a:path w="120000" h="120000" extrusionOk="0">
                  <a:moveTo>
                    <a:pt x="40029" y="46"/>
                  </a:moveTo>
                  <a:lnTo>
                    <a:pt x="36960" y="3282"/>
                  </a:lnTo>
                  <a:lnTo>
                    <a:pt x="30778" y="6518"/>
                  </a:lnTo>
                  <a:lnTo>
                    <a:pt x="30778" y="9753"/>
                  </a:lnTo>
                  <a:lnTo>
                    <a:pt x="33847" y="16225"/>
                  </a:lnTo>
                  <a:lnTo>
                    <a:pt x="40029" y="19460"/>
                  </a:lnTo>
                  <a:lnTo>
                    <a:pt x="46167" y="35685"/>
                  </a:lnTo>
                  <a:lnTo>
                    <a:pt x="52305" y="45392"/>
                  </a:lnTo>
                  <a:lnTo>
                    <a:pt x="52305" y="48675"/>
                  </a:lnTo>
                  <a:lnTo>
                    <a:pt x="52305" y="51910"/>
                  </a:lnTo>
                  <a:lnTo>
                    <a:pt x="33847" y="45392"/>
                  </a:lnTo>
                  <a:lnTo>
                    <a:pt x="21571" y="38921"/>
                  </a:lnTo>
                  <a:lnTo>
                    <a:pt x="18502" y="32450"/>
                  </a:lnTo>
                  <a:lnTo>
                    <a:pt x="15433" y="32450"/>
                  </a:lnTo>
                  <a:lnTo>
                    <a:pt x="12320" y="29214"/>
                  </a:lnTo>
                  <a:lnTo>
                    <a:pt x="3113" y="29214"/>
                  </a:lnTo>
                  <a:lnTo>
                    <a:pt x="44" y="35685"/>
                  </a:lnTo>
                  <a:lnTo>
                    <a:pt x="44" y="42157"/>
                  </a:lnTo>
                  <a:lnTo>
                    <a:pt x="6182" y="45392"/>
                  </a:lnTo>
                  <a:lnTo>
                    <a:pt x="18502" y="45392"/>
                  </a:lnTo>
                  <a:lnTo>
                    <a:pt x="36960" y="51910"/>
                  </a:lnTo>
                  <a:lnTo>
                    <a:pt x="46167" y="55146"/>
                  </a:lnTo>
                  <a:lnTo>
                    <a:pt x="52305" y="58382"/>
                  </a:lnTo>
                  <a:lnTo>
                    <a:pt x="36960" y="68089"/>
                  </a:lnTo>
                  <a:lnTo>
                    <a:pt x="18502" y="77842"/>
                  </a:lnTo>
                  <a:lnTo>
                    <a:pt x="15433" y="74607"/>
                  </a:lnTo>
                  <a:lnTo>
                    <a:pt x="12320" y="71371"/>
                  </a:lnTo>
                  <a:lnTo>
                    <a:pt x="9251" y="71371"/>
                  </a:lnTo>
                  <a:lnTo>
                    <a:pt x="6182" y="77842"/>
                  </a:lnTo>
                  <a:lnTo>
                    <a:pt x="3113" y="81078"/>
                  </a:lnTo>
                  <a:lnTo>
                    <a:pt x="9251" y="87549"/>
                  </a:lnTo>
                  <a:lnTo>
                    <a:pt x="15433" y="87549"/>
                  </a:lnTo>
                  <a:lnTo>
                    <a:pt x="24640" y="81078"/>
                  </a:lnTo>
                  <a:lnTo>
                    <a:pt x="40029" y="71371"/>
                  </a:lnTo>
                  <a:lnTo>
                    <a:pt x="49236" y="68089"/>
                  </a:lnTo>
                  <a:lnTo>
                    <a:pt x="55374" y="68089"/>
                  </a:lnTo>
                  <a:lnTo>
                    <a:pt x="40029" y="90785"/>
                  </a:lnTo>
                  <a:lnTo>
                    <a:pt x="27709" y="107010"/>
                  </a:lnTo>
                  <a:lnTo>
                    <a:pt x="24640" y="107010"/>
                  </a:lnTo>
                  <a:lnTo>
                    <a:pt x="24640" y="113481"/>
                  </a:lnTo>
                  <a:lnTo>
                    <a:pt x="24640" y="116764"/>
                  </a:lnTo>
                  <a:lnTo>
                    <a:pt x="27709" y="120000"/>
                  </a:lnTo>
                  <a:lnTo>
                    <a:pt x="33847" y="120000"/>
                  </a:lnTo>
                  <a:lnTo>
                    <a:pt x="36960" y="116764"/>
                  </a:lnTo>
                  <a:lnTo>
                    <a:pt x="36960" y="113481"/>
                  </a:lnTo>
                  <a:lnTo>
                    <a:pt x="36960" y="110246"/>
                  </a:lnTo>
                  <a:lnTo>
                    <a:pt x="46167" y="87549"/>
                  </a:lnTo>
                  <a:lnTo>
                    <a:pt x="55374" y="74607"/>
                  </a:lnTo>
                  <a:lnTo>
                    <a:pt x="61556" y="68089"/>
                  </a:lnTo>
                  <a:lnTo>
                    <a:pt x="61556" y="84314"/>
                  </a:lnTo>
                  <a:lnTo>
                    <a:pt x="64625" y="100539"/>
                  </a:lnTo>
                  <a:lnTo>
                    <a:pt x="64625" y="103774"/>
                  </a:lnTo>
                  <a:lnTo>
                    <a:pt x="61556" y="107010"/>
                  </a:lnTo>
                  <a:lnTo>
                    <a:pt x="61556" y="110246"/>
                  </a:lnTo>
                  <a:lnTo>
                    <a:pt x="64625" y="116764"/>
                  </a:lnTo>
                  <a:lnTo>
                    <a:pt x="67694" y="120000"/>
                  </a:lnTo>
                  <a:lnTo>
                    <a:pt x="70763" y="116764"/>
                  </a:lnTo>
                  <a:lnTo>
                    <a:pt x="73832" y="113481"/>
                  </a:lnTo>
                  <a:lnTo>
                    <a:pt x="73832" y="107010"/>
                  </a:lnTo>
                  <a:lnTo>
                    <a:pt x="67694" y="77842"/>
                  </a:lnTo>
                  <a:lnTo>
                    <a:pt x="67694" y="68089"/>
                  </a:lnTo>
                  <a:lnTo>
                    <a:pt x="76901" y="74607"/>
                  </a:lnTo>
                  <a:lnTo>
                    <a:pt x="86152" y="84314"/>
                  </a:lnTo>
                  <a:lnTo>
                    <a:pt x="92290" y="90785"/>
                  </a:lnTo>
                  <a:lnTo>
                    <a:pt x="95359" y="94067"/>
                  </a:lnTo>
                  <a:lnTo>
                    <a:pt x="98428" y="97303"/>
                  </a:lnTo>
                  <a:lnTo>
                    <a:pt x="104610" y="94067"/>
                  </a:lnTo>
                  <a:lnTo>
                    <a:pt x="104610" y="87549"/>
                  </a:lnTo>
                  <a:lnTo>
                    <a:pt x="104610" y="84314"/>
                  </a:lnTo>
                  <a:lnTo>
                    <a:pt x="98428" y="81078"/>
                  </a:lnTo>
                  <a:lnTo>
                    <a:pt x="92290" y="81078"/>
                  </a:lnTo>
                  <a:lnTo>
                    <a:pt x="86152" y="74607"/>
                  </a:lnTo>
                  <a:lnTo>
                    <a:pt x="73832" y="64853"/>
                  </a:lnTo>
                  <a:lnTo>
                    <a:pt x="73832" y="58382"/>
                  </a:lnTo>
                  <a:lnTo>
                    <a:pt x="83083" y="55146"/>
                  </a:lnTo>
                  <a:lnTo>
                    <a:pt x="101541" y="55146"/>
                  </a:lnTo>
                  <a:lnTo>
                    <a:pt x="113817" y="58382"/>
                  </a:lnTo>
                  <a:lnTo>
                    <a:pt x="119955" y="55146"/>
                  </a:lnTo>
                  <a:lnTo>
                    <a:pt x="119955" y="51910"/>
                  </a:lnTo>
                  <a:lnTo>
                    <a:pt x="119955" y="48675"/>
                  </a:lnTo>
                  <a:lnTo>
                    <a:pt x="116886" y="45392"/>
                  </a:lnTo>
                  <a:lnTo>
                    <a:pt x="113817" y="42157"/>
                  </a:lnTo>
                  <a:lnTo>
                    <a:pt x="107679" y="45392"/>
                  </a:lnTo>
                  <a:lnTo>
                    <a:pt x="104610" y="48675"/>
                  </a:lnTo>
                  <a:lnTo>
                    <a:pt x="89221" y="51910"/>
                  </a:lnTo>
                  <a:lnTo>
                    <a:pt x="73832" y="51910"/>
                  </a:lnTo>
                  <a:lnTo>
                    <a:pt x="73832" y="45392"/>
                  </a:lnTo>
                  <a:lnTo>
                    <a:pt x="80014" y="38921"/>
                  </a:lnTo>
                  <a:lnTo>
                    <a:pt x="95359" y="25978"/>
                  </a:lnTo>
                  <a:lnTo>
                    <a:pt x="98428" y="25978"/>
                  </a:lnTo>
                  <a:lnTo>
                    <a:pt x="101541" y="22696"/>
                  </a:lnTo>
                  <a:lnTo>
                    <a:pt x="104610" y="19460"/>
                  </a:lnTo>
                  <a:lnTo>
                    <a:pt x="104610" y="12989"/>
                  </a:lnTo>
                  <a:lnTo>
                    <a:pt x="98428" y="9753"/>
                  </a:lnTo>
                  <a:lnTo>
                    <a:pt x="92290" y="9753"/>
                  </a:lnTo>
                  <a:lnTo>
                    <a:pt x="89221" y="16225"/>
                  </a:lnTo>
                  <a:lnTo>
                    <a:pt x="89221" y="22696"/>
                  </a:lnTo>
                  <a:lnTo>
                    <a:pt x="67694" y="45392"/>
                  </a:lnTo>
                  <a:lnTo>
                    <a:pt x="70763" y="19460"/>
                  </a:lnTo>
                  <a:lnTo>
                    <a:pt x="73832" y="16225"/>
                  </a:lnTo>
                  <a:lnTo>
                    <a:pt x="73832" y="9753"/>
                  </a:lnTo>
                  <a:lnTo>
                    <a:pt x="67694" y="3282"/>
                  </a:lnTo>
                  <a:lnTo>
                    <a:pt x="64625" y="3282"/>
                  </a:lnTo>
                  <a:lnTo>
                    <a:pt x="58487" y="9753"/>
                  </a:lnTo>
                  <a:lnTo>
                    <a:pt x="58487" y="12989"/>
                  </a:lnTo>
                  <a:lnTo>
                    <a:pt x="58487" y="16225"/>
                  </a:lnTo>
                  <a:lnTo>
                    <a:pt x="61556" y="19460"/>
                  </a:lnTo>
                  <a:lnTo>
                    <a:pt x="64625" y="25978"/>
                  </a:lnTo>
                  <a:lnTo>
                    <a:pt x="61556" y="35685"/>
                  </a:lnTo>
                  <a:lnTo>
                    <a:pt x="61556" y="42157"/>
                  </a:lnTo>
                  <a:lnTo>
                    <a:pt x="58487" y="45392"/>
                  </a:lnTo>
                  <a:lnTo>
                    <a:pt x="55374" y="42157"/>
                  </a:lnTo>
                  <a:lnTo>
                    <a:pt x="52305" y="32450"/>
                  </a:lnTo>
                  <a:lnTo>
                    <a:pt x="46167" y="19460"/>
                  </a:lnTo>
                  <a:lnTo>
                    <a:pt x="46167" y="6518"/>
                  </a:lnTo>
                  <a:lnTo>
                    <a:pt x="43098" y="3282"/>
                  </a:lnTo>
                  <a:lnTo>
                    <a:pt x="40029" y="4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6" name="Shape 156"/>
            <p:cNvSpPr/>
            <p:nvPr/>
          </p:nvSpPr>
          <p:spPr>
            <a:xfrm>
              <a:off x="4781745" y="1214534"/>
              <a:ext cx="124204" cy="121568"/>
            </a:xfrm>
            <a:custGeom>
              <a:avLst/>
              <a:gdLst/>
              <a:ahLst/>
              <a:cxnLst/>
              <a:rect l="0" t="0" r="0" b="0"/>
              <a:pathLst>
                <a:path w="120000" h="120000" extrusionOk="0">
                  <a:moveTo>
                    <a:pt x="43408" y="37"/>
                  </a:moveTo>
                  <a:lnTo>
                    <a:pt x="33220" y="2639"/>
                  </a:lnTo>
                  <a:lnTo>
                    <a:pt x="25542" y="7844"/>
                  </a:lnTo>
                  <a:lnTo>
                    <a:pt x="20449" y="18290"/>
                  </a:lnTo>
                  <a:lnTo>
                    <a:pt x="20449" y="26096"/>
                  </a:lnTo>
                  <a:lnTo>
                    <a:pt x="20449" y="36543"/>
                  </a:lnTo>
                  <a:lnTo>
                    <a:pt x="15355" y="39145"/>
                  </a:lnTo>
                  <a:lnTo>
                    <a:pt x="7677" y="46951"/>
                  </a:lnTo>
                  <a:lnTo>
                    <a:pt x="2583" y="54795"/>
                  </a:lnTo>
                  <a:lnTo>
                    <a:pt x="36" y="65204"/>
                  </a:lnTo>
                  <a:lnTo>
                    <a:pt x="5130" y="75650"/>
                  </a:lnTo>
                  <a:lnTo>
                    <a:pt x="10224" y="83456"/>
                  </a:lnTo>
                  <a:lnTo>
                    <a:pt x="15355" y="88698"/>
                  </a:lnTo>
                  <a:lnTo>
                    <a:pt x="22996" y="91301"/>
                  </a:lnTo>
                  <a:lnTo>
                    <a:pt x="30636" y="91301"/>
                  </a:lnTo>
                  <a:lnTo>
                    <a:pt x="30636" y="96505"/>
                  </a:lnTo>
                  <a:lnTo>
                    <a:pt x="33220" y="104311"/>
                  </a:lnTo>
                  <a:lnTo>
                    <a:pt x="40861" y="112155"/>
                  </a:lnTo>
                  <a:lnTo>
                    <a:pt x="48501" y="117360"/>
                  </a:lnTo>
                  <a:lnTo>
                    <a:pt x="58726" y="119962"/>
                  </a:lnTo>
                  <a:lnTo>
                    <a:pt x="68914" y="114758"/>
                  </a:lnTo>
                  <a:lnTo>
                    <a:pt x="79138" y="109553"/>
                  </a:lnTo>
                  <a:lnTo>
                    <a:pt x="84232" y="99107"/>
                  </a:lnTo>
                  <a:lnTo>
                    <a:pt x="94457" y="101709"/>
                  </a:lnTo>
                  <a:lnTo>
                    <a:pt x="104644" y="96505"/>
                  </a:lnTo>
                  <a:lnTo>
                    <a:pt x="112322" y="91301"/>
                  </a:lnTo>
                  <a:lnTo>
                    <a:pt x="117416" y="80854"/>
                  </a:lnTo>
                  <a:lnTo>
                    <a:pt x="119963" y="70446"/>
                  </a:lnTo>
                  <a:lnTo>
                    <a:pt x="117416" y="60000"/>
                  </a:lnTo>
                  <a:lnTo>
                    <a:pt x="112322" y="54795"/>
                  </a:lnTo>
                  <a:lnTo>
                    <a:pt x="107228" y="49591"/>
                  </a:lnTo>
                  <a:lnTo>
                    <a:pt x="112322" y="44349"/>
                  </a:lnTo>
                  <a:lnTo>
                    <a:pt x="112322" y="36543"/>
                  </a:lnTo>
                  <a:lnTo>
                    <a:pt x="112322" y="28698"/>
                  </a:lnTo>
                  <a:lnTo>
                    <a:pt x="109775" y="20892"/>
                  </a:lnTo>
                  <a:lnTo>
                    <a:pt x="104644" y="13086"/>
                  </a:lnTo>
                  <a:lnTo>
                    <a:pt x="94457" y="7844"/>
                  </a:lnTo>
                  <a:lnTo>
                    <a:pt x="84232" y="5241"/>
                  </a:lnTo>
                  <a:lnTo>
                    <a:pt x="74044" y="7844"/>
                  </a:lnTo>
                  <a:lnTo>
                    <a:pt x="68914" y="10446"/>
                  </a:lnTo>
                  <a:lnTo>
                    <a:pt x="61273" y="5241"/>
                  </a:lnTo>
                  <a:lnTo>
                    <a:pt x="53632" y="37"/>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7" name="Shape 157"/>
            <p:cNvSpPr/>
            <p:nvPr/>
          </p:nvSpPr>
          <p:spPr>
            <a:xfrm>
              <a:off x="4810819" y="1240972"/>
              <a:ext cx="66056" cy="60784"/>
            </a:xfrm>
            <a:custGeom>
              <a:avLst/>
              <a:gdLst/>
              <a:ahLst/>
              <a:cxnLst/>
              <a:rect l="0" t="0" r="0" b="0"/>
              <a:pathLst>
                <a:path w="120000" h="120000" extrusionOk="0">
                  <a:moveTo>
                    <a:pt x="52816" y="67806"/>
                  </a:moveTo>
                  <a:lnTo>
                    <a:pt x="9647" y="83419"/>
                  </a:lnTo>
                  <a:lnTo>
                    <a:pt x="0" y="83419"/>
                  </a:lnTo>
                  <a:lnTo>
                    <a:pt x="0" y="93903"/>
                  </a:lnTo>
                  <a:lnTo>
                    <a:pt x="9647" y="93903"/>
                  </a:lnTo>
                  <a:lnTo>
                    <a:pt x="9647" y="88698"/>
                  </a:lnTo>
                  <a:lnTo>
                    <a:pt x="33591" y="78214"/>
                  </a:lnTo>
                  <a:lnTo>
                    <a:pt x="52816" y="67806"/>
                  </a:lnTo>
                  <a:close/>
                  <a:moveTo>
                    <a:pt x="33591" y="0"/>
                  </a:moveTo>
                  <a:lnTo>
                    <a:pt x="24013" y="5204"/>
                  </a:lnTo>
                  <a:lnTo>
                    <a:pt x="19224" y="10483"/>
                  </a:lnTo>
                  <a:lnTo>
                    <a:pt x="24013" y="15688"/>
                  </a:lnTo>
                  <a:lnTo>
                    <a:pt x="33591" y="20892"/>
                  </a:lnTo>
                  <a:lnTo>
                    <a:pt x="43169" y="41709"/>
                  </a:lnTo>
                  <a:lnTo>
                    <a:pt x="52816" y="57397"/>
                  </a:lnTo>
                  <a:lnTo>
                    <a:pt x="33591" y="57397"/>
                  </a:lnTo>
                  <a:lnTo>
                    <a:pt x="14436" y="52193"/>
                  </a:lnTo>
                  <a:lnTo>
                    <a:pt x="14436" y="46989"/>
                  </a:lnTo>
                  <a:lnTo>
                    <a:pt x="9647" y="41709"/>
                  </a:lnTo>
                  <a:lnTo>
                    <a:pt x="4788" y="41709"/>
                  </a:lnTo>
                  <a:lnTo>
                    <a:pt x="0" y="46989"/>
                  </a:lnTo>
                  <a:lnTo>
                    <a:pt x="0" y="52193"/>
                  </a:lnTo>
                  <a:lnTo>
                    <a:pt x="4788" y="57397"/>
                  </a:lnTo>
                  <a:lnTo>
                    <a:pt x="19224" y="57397"/>
                  </a:lnTo>
                  <a:lnTo>
                    <a:pt x="38380" y="62602"/>
                  </a:lnTo>
                  <a:lnTo>
                    <a:pt x="52816" y="67806"/>
                  </a:lnTo>
                  <a:lnTo>
                    <a:pt x="38380" y="99107"/>
                  </a:lnTo>
                  <a:lnTo>
                    <a:pt x="33591" y="104311"/>
                  </a:lnTo>
                  <a:lnTo>
                    <a:pt x="28802" y="109516"/>
                  </a:lnTo>
                  <a:lnTo>
                    <a:pt x="33591" y="119924"/>
                  </a:lnTo>
                  <a:lnTo>
                    <a:pt x="38380" y="119924"/>
                  </a:lnTo>
                  <a:lnTo>
                    <a:pt x="43169" y="114720"/>
                  </a:lnTo>
                  <a:lnTo>
                    <a:pt x="57605" y="83419"/>
                  </a:lnTo>
                  <a:lnTo>
                    <a:pt x="62394" y="73010"/>
                  </a:lnTo>
                  <a:lnTo>
                    <a:pt x="67183" y="83419"/>
                  </a:lnTo>
                  <a:lnTo>
                    <a:pt x="67183" y="99107"/>
                  </a:lnTo>
                  <a:lnTo>
                    <a:pt x="67183" y="109516"/>
                  </a:lnTo>
                  <a:lnTo>
                    <a:pt x="71972" y="119924"/>
                  </a:lnTo>
                  <a:lnTo>
                    <a:pt x="76761" y="119924"/>
                  </a:lnTo>
                  <a:lnTo>
                    <a:pt x="81619" y="114720"/>
                  </a:lnTo>
                  <a:lnTo>
                    <a:pt x="81619" y="104311"/>
                  </a:lnTo>
                  <a:lnTo>
                    <a:pt x="76761" y="99107"/>
                  </a:lnTo>
                  <a:lnTo>
                    <a:pt x="71972" y="93903"/>
                  </a:lnTo>
                  <a:lnTo>
                    <a:pt x="71972" y="78214"/>
                  </a:lnTo>
                  <a:lnTo>
                    <a:pt x="71972" y="73010"/>
                  </a:lnTo>
                  <a:lnTo>
                    <a:pt x="81619" y="73010"/>
                  </a:lnTo>
                  <a:lnTo>
                    <a:pt x="95986" y="83419"/>
                  </a:lnTo>
                  <a:lnTo>
                    <a:pt x="105563" y="93903"/>
                  </a:lnTo>
                  <a:lnTo>
                    <a:pt x="110352" y="99107"/>
                  </a:lnTo>
                  <a:lnTo>
                    <a:pt x="115211" y="88698"/>
                  </a:lnTo>
                  <a:lnTo>
                    <a:pt x="115211" y="83419"/>
                  </a:lnTo>
                  <a:lnTo>
                    <a:pt x="105563" y="78214"/>
                  </a:lnTo>
                  <a:lnTo>
                    <a:pt x="100775" y="83419"/>
                  </a:lnTo>
                  <a:lnTo>
                    <a:pt x="76761" y="62602"/>
                  </a:lnTo>
                  <a:lnTo>
                    <a:pt x="91197" y="57397"/>
                  </a:lnTo>
                  <a:lnTo>
                    <a:pt x="120000" y="57397"/>
                  </a:lnTo>
                  <a:lnTo>
                    <a:pt x="120000" y="52193"/>
                  </a:lnTo>
                  <a:lnTo>
                    <a:pt x="120000" y="46989"/>
                  </a:lnTo>
                  <a:lnTo>
                    <a:pt x="115211" y="41709"/>
                  </a:lnTo>
                  <a:lnTo>
                    <a:pt x="110352" y="46989"/>
                  </a:lnTo>
                  <a:lnTo>
                    <a:pt x="105563" y="52193"/>
                  </a:lnTo>
                  <a:lnTo>
                    <a:pt x="76761" y="52193"/>
                  </a:lnTo>
                  <a:lnTo>
                    <a:pt x="91197" y="36505"/>
                  </a:lnTo>
                  <a:lnTo>
                    <a:pt x="95986" y="36505"/>
                  </a:lnTo>
                  <a:lnTo>
                    <a:pt x="100775" y="26096"/>
                  </a:lnTo>
                  <a:lnTo>
                    <a:pt x="100775" y="20892"/>
                  </a:lnTo>
                  <a:lnTo>
                    <a:pt x="95986" y="15688"/>
                  </a:lnTo>
                  <a:lnTo>
                    <a:pt x="86408" y="15688"/>
                  </a:lnTo>
                  <a:lnTo>
                    <a:pt x="81619" y="26096"/>
                  </a:lnTo>
                  <a:lnTo>
                    <a:pt x="81619" y="31301"/>
                  </a:lnTo>
                  <a:lnTo>
                    <a:pt x="81619" y="36505"/>
                  </a:lnTo>
                  <a:lnTo>
                    <a:pt x="76761" y="41709"/>
                  </a:lnTo>
                  <a:lnTo>
                    <a:pt x="67183" y="46989"/>
                  </a:lnTo>
                  <a:lnTo>
                    <a:pt x="67183" y="41709"/>
                  </a:lnTo>
                  <a:lnTo>
                    <a:pt x="67183" y="36505"/>
                  </a:lnTo>
                  <a:lnTo>
                    <a:pt x="71972" y="20892"/>
                  </a:lnTo>
                  <a:lnTo>
                    <a:pt x="76761" y="10483"/>
                  </a:lnTo>
                  <a:lnTo>
                    <a:pt x="81619" y="5204"/>
                  </a:lnTo>
                  <a:lnTo>
                    <a:pt x="76761" y="0"/>
                  </a:lnTo>
                  <a:lnTo>
                    <a:pt x="62394" y="0"/>
                  </a:lnTo>
                  <a:lnTo>
                    <a:pt x="62394" y="10483"/>
                  </a:lnTo>
                  <a:lnTo>
                    <a:pt x="67183" y="15688"/>
                  </a:lnTo>
                  <a:lnTo>
                    <a:pt x="62394" y="31301"/>
                  </a:lnTo>
                  <a:lnTo>
                    <a:pt x="62394" y="41709"/>
                  </a:lnTo>
                  <a:lnTo>
                    <a:pt x="62394" y="46989"/>
                  </a:lnTo>
                  <a:lnTo>
                    <a:pt x="57605" y="52193"/>
                  </a:lnTo>
                  <a:lnTo>
                    <a:pt x="38380" y="20892"/>
                  </a:lnTo>
                  <a:lnTo>
                    <a:pt x="38380" y="10483"/>
                  </a:lnTo>
                  <a:lnTo>
                    <a:pt x="38380" y="5204"/>
                  </a:lnTo>
                  <a:lnTo>
                    <a:pt x="33591"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8" name="Shape 158"/>
            <p:cNvSpPr/>
            <p:nvPr/>
          </p:nvSpPr>
          <p:spPr>
            <a:xfrm>
              <a:off x="4617999" y="1621341"/>
              <a:ext cx="121530" cy="121530"/>
            </a:xfrm>
            <a:custGeom>
              <a:avLst/>
              <a:gdLst/>
              <a:ahLst/>
              <a:cxnLst/>
              <a:rect l="0" t="0" r="0" b="0"/>
              <a:pathLst>
                <a:path w="120000" h="120000" extrusionOk="0">
                  <a:moveTo>
                    <a:pt x="75636" y="0"/>
                  </a:moveTo>
                  <a:lnTo>
                    <a:pt x="62584" y="2602"/>
                  </a:lnTo>
                  <a:lnTo>
                    <a:pt x="57378" y="7846"/>
                  </a:lnTo>
                  <a:lnTo>
                    <a:pt x="52172" y="13052"/>
                  </a:lnTo>
                  <a:lnTo>
                    <a:pt x="46966" y="7846"/>
                  </a:lnTo>
                  <a:lnTo>
                    <a:pt x="39119" y="5243"/>
                  </a:lnTo>
                  <a:lnTo>
                    <a:pt x="31310" y="5243"/>
                  </a:lnTo>
                  <a:lnTo>
                    <a:pt x="23464" y="7846"/>
                  </a:lnTo>
                  <a:lnTo>
                    <a:pt x="15655" y="15655"/>
                  </a:lnTo>
                  <a:lnTo>
                    <a:pt x="10449" y="23464"/>
                  </a:lnTo>
                  <a:lnTo>
                    <a:pt x="7846" y="33913"/>
                  </a:lnTo>
                  <a:lnTo>
                    <a:pt x="10449" y="44363"/>
                  </a:lnTo>
                  <a:lnTo>
                    <a:pt x="13052" y="49569"/>
                  </a:lnTo>
                  <a:lnTo>
                    <a:pt x="5205" y="57378"/>
                  </a:lnTo>
                  <a:lnTo>
                    <a:pt x="2602" y="65224"/>
                  </a:lnTo>
                  <a:lnTo>
                    <a:pt x="0" y="75636"/>
                  </a:lnTo>
                  <a:lnTo>
                    <a:pt x="2602" y="86086"/>
                  </a:lnTo>
                  <a:lnTo>
                    <a:pt x="10449" y="93895"/>
                  </a:lnTo>
                  <a:lnTo>
                    <a:pt x="18258" y="99100"/>
                  </a:lnTo>
                  <a:lnTo>
                    <a:pt x="28707" y="101741"/>
                  </a:lnTo>
                  <a:lnTo>
                    <a:pt x="36516" y="99100"/>
                  </a:lnTo>
                  <a:lnTo>
                    <a:pt x="39119" y="104344"/>
                  </a:lnTo>
                  <a:lnTo>
                    <a:pt x="46966" y="114756"/>
                  </a:lnTo>
                  <a:lnTo>
                    <a:pt x="54775" y="119999"/>
                  </a:lnTo>
                  <a:lnTo>
                    <a:pt x="65224" y="119999"/>
                  </a:lnTo>
                  <a:lnTo>
                    <a:pt x="75636" y="117359"/>
                  </a:lnTo>
                  <a:lnTo>
                    <a:pt x="83483" y="112153"/>
                  </a:lnTo>
                  <a:lnTo>
                    <a:pt x="88689" y="106947"/>
                  </a:lnTo>
                  <a:lnTo>
                    <a:pt x="91292" y="99100"/>
                  </a:lnTo>
                  <a:lnTo>
                    <a:pt x="91292" y="91292"/>
                  </a:lnTo>
                  <a:lnTo>
                    <a:pt x="99100" y="91292"/>
                  </a:lnTo>
                  <a:lnTo>
                    <a:pt x="104344" y="88689"/>
                  </a:lnTo>
                  <a:lnTo>
                    <a:pt x="114756" y="80880"/>
                  </a:lnTo>
                  <a:lnTo>
                    <a:pt x="119962" y="73033"/>
                  </a:lnTo>
                  <a:lnTo>
                    <a:pt x="119962" y="62621"/>
                  </a:lnTo>
                  <a:lnTo>
                    <a:pt x="117359" y="52172"/>
                  </a:lnTo>
                  <a:lnTo>
                    <a:pt x="112153" y="41722"/>
                  </a:lnTo>
                  <a:lnTo>
                    <a:pt x="101741" y="36516"/>
                  </a:lnTo>
                  <a:lnTo>
                    <a:pt x="104344" y="26104"/>
                  </a:lnTo>
                  <a:lnTo>
                    <a:pt x="101741" y="15655"/>
                  </a:lnTo>
                  <a:lnTo>
                    <a:pt x="93895" y="7846"/>
                  </a:lnTo>
                  <a:lnTo>
                    <a:pt x="86086" y="2602"/>
                  </a:lnTo>
                  <a:lnTo>
                    <a:pt x="75636"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59" name="Shape 159"/>
            <p:cNvSpPr/>
            <p:nvPr/>
          </p:nvSpPr>
          <p:spPr>
            <a:xfrm>
              <a:off x="4644398" y="1647740"/>
              <a:ext cx="63420" cy="68730"/>
            </a:xfrm>
            <a:custGeom>
              <a:avLst/>
              <a:gdLst/>
              <a:ahLst/>
              <a:cxnLst/>
              <a:rect l="0" t="0" r="0" b="0"/>
              <a:pathLst>
                <a:path w="120000" h="120000" extrusionOk="0">
                  <a:moveTo>
                    <a:pt x="55012" y="66"/>
                  </a:moveTo>
                  <a:lnTo>
                    <a:pt x="50024" y="4669"/>
                  </a:lnTo>
                  <a:lnTo>
                    <a:pt x="45036" y="9271"/>
                  </a:lnTo>
                  <a:lnTo>
                    <a:pt x="50024" y="13874"/>
                  </a:lnTo>
                  <a:lnTo>
                    <a:pt x="55012" y="18476"/>
                  </a:lnTo>
                  <a:lnTo>
                    <a:pt x="55012" y="46158"/>
                  </a:lnTo>
                  <a:lnTo>
                    <a:pt x="40048" y="32351"/>
                  </a:lnTo>
                  <a:lnTo>
                    <a:pt x="40048" y="27682"/>
                  </a:lnTo>
                  <a:lnTo>
                    <a:pt x="30000" y="23079"/>
                  </a:lnTo>
                  <a:lnTo>
                    <a:pt x="25012" y="23079"/>
                  </a:lnTo>
                  <a:lnTo>
                    <a:pt x="20024" y="27682"/>
                  </a:lnTo>
                  <a:lnTo>
                    <a:pt x="20024" y="32351"/>
                  </a:lnTo>
                  <a:lnTo>
                    <a:pt x="25012" y="36953"/>
                  </a:lnTo>
                  <a:lnTo>
                    <a:pt x="40048" y="36953"/>
                  </a:lnTo>
                  <a:lnTo>
                    <a:pt x="45036" y="46158"/>
                  </a:lnTo>
                  <a:lnTo>
                    <a:pt x="50024" y="50761"/>
                  </a:lnTo>
                  <a:lnTo>
                    <a:pt x="45036" y="55364"/>
                  </a:lnTo>
                  <a:lnTo>
                    <a:pt x="34987" y="50761"/>
                  </a:lnTo>
                  <a:lnTo>
                    <a:pt x="20024" y="46158"/>
                  </a:lnTo>
                  <a:lnTo>
                    <a:pt x="15036" y="41556"/>
                  </a:lnTo>
                  <a:lnTo>
                    <a:pt x="5060" y="41556"/>
                  </a:lnTo>
                  <a:lnTo>
                    <a:pt x="72" y="46158"/>
                  </a:lnTo>
                  <a:lnTo>
                    <a:pt x="5060" y="50761"/>
                  </a:lnTo>
                  <a:lnTo>
                    <a:pt x="5060" y="55364"/>
                  </a:lnTo>
                  <a:lnTo>
                    <a:pt x="15036" y="55364"/>
                  </a:lnTo>
                  <a:lnTo>
                    <a:pt x="34987" y="59966"/>
                  </a:lnTo>
                  <a:lnTo>
                    <a:pt x="50024" y="59966"/>
                  </a:lnTo>
                  <a:lnTo>
                    <a:pt x="50024" y="64635"/>
                  </a:lnTo>
                  <a:lnTo>
                    <a:pt x="20024" y="78443"/>
                  </a:lnTo>
                  <a:lnTo>
                    <a:pt x="15036" y="78443"/>
                  </a:lnTo>
                  <a:lnTo>
                    <a:pt x="5060" y="83046"/>
                  </a:lnTo>
                  <a:lnTo>
                    <a:pt x="5060" y="87648"/>
                  </a:lnTo>
                  <a:lnTo>
                    <a:pt x="5060" y="92251"/>
                  </a:lnTo>
                  <a:lnTo>
                    <a:pt x="10048" y="96920"/>
                  </a:lnTo>
                  <a:lnTo>
                    <a:pt x="15036" y="96920"/>
                  </a:lnTo>
                  <a:lnTo>
                    <a:pt x="25012" y="87648"/>
                  </a:lnTo>
                  <a:lnTo>
                    <a:pt x="40048" y="73841"/>
                  </a:lnTo>
                  <a:lnTo>
                    <a:pt x="60000" y="69238"/>
                  </a:lnTo>
                  <a:lnTo>
                    <a:pt x="55012" y="83046"/>
                  </a:lnTo>
                  <a:lnTo>
                    <a:pt x="50024" y="101523"/>
                  </a:lnTo>
                  <a:lnTo>
                    <a:pt x="45036" y="101523"/>
                  </a:lnTo>
                  <a:lnTo>
                    <a:pt x="40048" y="106125"/>
                  </a:lnTo>
                  <a:lnTo>
                    <a:pt x="40048" y="110728"/>
                  </a:lnTo>
                  <a:lnTo>
                    <a:pt x="45036" y="115330"/>
                  </a:lnTo>
                  <a:lnTo>
                    <a:pt x="50024" y="115330"/>
                  </a:lnTo>
                  <a:lnTo>
                    <a:pt x="55012" y="110728"/>
                  </a:lnTo>
                  <a:lnTo>
                    <a:pt x="60000" y="101523"/>
                  </a:lnTo>
                  <a:lnTo>
                    <a:pt x="60000" y="83046"/>
                  </a:lnTo>
                  <a:lnTo>
                    <a:pt x="64987" y="69238"/>
                  </a:lnTo>
                  <a:lnTo>
                    <a:pt x="80024" y="110728"/>
                  </a:lnTo>
                  <a:lnTo>
                    <a:pt x="80024" y="115330"/>
                  </a:lnTo>
                  <a:lnTo>
                    <a:pt x="85012" y="119933"/>
                  </a:lnTo>
                  <a:lnTo>
                    <a:pt x="90000" y="119933"/>
                  </a:lnTo>
                  <a:lnTo>
                    <a:pt x="94987" y="115330"/>
                  </a:lnTo>
                  <a:lnTo>
                    <a:pt x="94987" y="110728"/>
                  </a:lnTo>
                  <a:lnTo>
                    <a:pt x="90000" y="106125"/>
                  </a:lnTo>
                  <a:lnTo>
                    <a:pt x="80024" y="87648"/>
                  </a:lnTo>
                  <a:lnTo>
                    <a:pt x="69975" y="64635"/>
                  </a:lnTo>
                  <a:lnTo>
                    <a:pt x="99975" y="78443"/>
                  </a:lnTo>
                  <a:lnTo>
                    <a:pt x="104963" y="87648"/>
                  </a:lnTo>
                  <a:lnTo>
                    <a:pt x="110024" y="92251"/>
                  </a:lnTo>
                  <a:lnTo>
                    <a:pt x="115012" y="87648"/>
                  </a:lnTo>
                  <a:lnTo>
                    <a:pt x="115012" y="83046"/>
                  </a:lnTo>
                  <a:lnTo>
                    <a:pt x="110024" y="78443"/>
                  </a:lnTo>
                  <a:lnTo>
                    <a:pt x="85012" y="64635"/>
                  </a:lnTo>
                  <a:lnTo>
                    <a:pt x="75036" y="59966"/>
                  </a:lnTo>
                  <a:lnTo>
                    <a:pt x="85012" y="55364"/>
                  </a:lnTo>
                  <a:lnTo>
                    <a:pt x="110024" y="55364"/>
                  </a:lnTo>
                  <a:lnTo>
                    <a:pt x="115012" y="50761"/>
                  </a:lnTo>
                  <a:lnTo>
                    <a:pt x="120000" y="46158"/>
                  </a:lnTo>
                  <a:lnTo>
                    <a:pt x="115012" y="41556"/>
                  </a:lnTo>
                  <a:lnTo>
                    <a:pt x="104963" y="41556"/>
                  </a:lnTo>
                  <a:lnTo>
                    <a:pt x="99975" y="46158"/>
                  </a:lnTo>
                  <a:lnTo>
                    <a:pt x="94987" y="50761"/>
                  </a:lnTo>
                  <a:lnTo>
                    <a:pt x="69975" y="50761"/>
                  </a:lnTo>
                  <a:lnTo>
                    <a:pt x="69975" y="46158"/>
                  </a:lnTo>
                  <a:lnTo>
                    <a:pt x="75036" y="41556"/>
                  </a:lnTo>
                  <a:lnTo>
                    <a:pt x="85012" y="27682"/>
                  </a:lnTo>
                  <a:lnTo>
                    <a:pt x="94987" y="18476"/>
                  </a:lnTo>
                  <a:lnTo>
                    <a:pt x="99975" y="13874"/>
                  </a:lnTo>
                  <a:lnTo>
                    <a:pt x="90000" y="9271"/>
                  </a:lnTo>
                  <a:lnTo>
                    <a:pt x="85012" y="9271"/>
                  </a:lnTo>
                  <a:lnTo>
                    <a:pt x="80024" y="18476"/>
                  </a:lnTo>
                  <a:lnTo>
                    <a:pt x="85012" y="18476"/>
                  </a:lnTo>
                  <a:lnTo>
                    <a:pt x="64987" y="46158"/>
                  </a:lnTo>
                  <a:lnTo>
                    <a:pt x="64987" y="41556"/>
                  </a:lnTo>
                  <a:lnTo>
                    <a:pt x="60000" y="32351"/>
                  </a:lnTo>
                  <a:lnTo>
                    <a:pt x="60000" y="13874"/>
                  </a:lnTo>
                  <a:lnTo>
                    <a:pt x="60000" y="9271"/>
                  </a:lnTo>
                  <a:lnTo>
                    <a:pt x="60000" y="4669"/>
                  </a:lnTo>
                  <a:lnTo>
                    <a:pt x="55012" y="6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0" name="Shape 160"/>
            <p:cNvSpPr/>
            <p:nvPr/>
          </p:nvSpPr>
          <p:spPr>
            <a:xfrm>
              <a:off x="5296825" y="1716433"/>
              <a:ext cx="118893" cy="121530"/>
            </a:xfrm>
            <a:custGeom>
              <a:avLst/>
              <a:gdLst/>
              <a:ahLst/>
              <a:cxnLst/>
              <a:rect l="0" t="0" r="0" b="0"/>
              <a:pathLst>
                <a:path w="120000" h="120000" extrusionOk="0">
                  <a:moveTo>
                    <a:pt x="56028" y="0"/>
                  </a:moveTo>
                  <a:lnTo>
                    <a:pt x="48007" y="5205"/>
                  </a:lnTo>
                  <a:lnTo>
                    <a:pt x="40025" y="13052"/>
                  </a:lnTo>
                  <a:lnTo>
                    <a:pt x="37365" y="18258"/>
                  </a:lnTo>
                  <a:lnTo>
                    <a:pt x="18701" y="18258"/>
                  </a:lnTo>
                  <a:lnTo>
                    <a:pt x="8020" y="23464"/>
                  </a:lnTo>
                  <a:lnTo>
                    <a:pt x="2699" y="31310"/>
                  </a:lnTo>
                  <a:lnTo>
                    <a:pt x="38" y="41722"/>
                  </a:lnTo>
                  <a:lnTo>
                    <a:pt x="38" y="52172"/>
                  </a:lnTo>
                  <a:lnTo>
                    <a:pt x="2699" y="59981"/>
                  </a:lnTo>
                  <a:lnTo>
                    <a:pt x="10681" y="67827"/>
                  </a:lnTo>
                  <a:lnTo>
                    <a:pt x="8020" y="73033"/>
                  </a:lnTo>
                  <a:lnTo>
                    <a:pt x="5359" y="83483"/>
                  </a:lnTo>
                  <a:lnTo>
                    <a:pt x="5359" y="93895"/>
                  </a:lnTo>
                  <a:lnTo>
                    <a:pt x="10681" y="101741"/>
                  </a:lnTo>
                  <a:lnTo>
                    <a:pt x="18701" y="109550"/>
                  </a:lnTo>
                  <a:lnTo>
                    <a:pt x="26683" y="112153"/>
                  </a:lnTo>
                  <a:lnTo>
                    <a:pt x="42686" y="112153"/>
                  </a:lnTo>
                  <a:lnTo>
                    <a:pt x="50668" y="106947"/>
                  </a:lnTo>
                  <a:lnTo>
                    <a:pt x="53367" y="112153"/>
                  </a:lnTo>
                  <a:lnTo>
                    <a:pt x="61349" y="114756"/>
                  </a:lnTo>
                  <a:lnTo>
                    <a:pt x="71992" y="119999"/>
                  </a:lnTo>
                  <a:lnTo>
                    <a:pt x="82673" y="117359"/>
                  </a:lnTo>
                  <a:lnTo>
                    <a:pt x="90655" y="112153"/>
                  </a:lnTo>
                  <a:lnTo>
                    <a:pt x="98676" y="104344"/>
                  </a:lnTo>
                  <a:lnTo>
                    <a:pt x="101336" y="93895"/>
                  </a:lnTo>
                  <a:lnTo>
                    <a:pt x="101336" y="83483"/>
                  </a:lnTo>
                  <a:lnTo>
                    <a:pt x="109318" y="78239"/>
                  </a:lnTo>
                  <a:lnTo>
                    <a:pt x="117339" y="70430"/>
                  </a:lnTo>
                  <a:lnTo>
                    <a:pt x="120000" y="59981"/>
                  </a:lnTo>
                  <a:lnTo>
                    <a:pt x="120000" y="49569"/>
                  </a:lnTo>
                  <a:lnTo>
                    <a:pt x="114678" y="39119"/>
                  </a:lnTo>
                  <a:lnTo>
                    <a:pt x="106658" y="33913"/>
                  </a:lnTo>
                  <a:lnTo>
                    <a:pt x="101336" y="31310"/>
                  </a:lnTo>
                  <a:lnTo>
                    <a:pt x="93354" y="28707"/>
                  </a:lnTo>
                  <a:lnTo>
                    <a:pt x="93354" y="20861"/>
                  </a:lnTo>
                  <a:lnTo>
                    <a:pt x="90655" y="13052"/>
                  </a:lnTo>
                  <a:lnTo>
                    <a:pt x="85334" y="7846"/>
                  </a:lnTo>
                  <a:lnTo>
                    <a:pt x="77352" y="2602"/>
                  </a:lnTo>
                  <a:lnTo>
                    <a:pt x="6667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1" name="Shape 161"/>
            <p:cNvSpPr/>
            <p:nvPr/>
          </p:nvSpPr>
          <p:spPr>
            <a:xfrm>
              <a:off x="5320589" y="1748105"/>
              <a:ext cx="66094" cy="63458"/>
            </a:xfrm>
            <a:custGeom>
              <a:avLst/>
              <a:gdLst/>
              <a:ahLst/>
              <a:cxnLst/>
              <a:rect l="0" t="0" r="0" b="0"/>
              <a:pathLst>
                <a:path w="120000" h="120000" extrusionOk="0">
                  <a:moveTo>
                    <a:pt x="33641" y="72"/>
                  </a:moveTo>
                  <a:lnTo>
                    <a:pt x="33641" y="5057"/>
                  </a:lnTo>
                  <a:lnTo>
                    <a:pt x="28855" y="10042"/>
                  </a:lnTo>
                  <a:lnTo>
                    <a:pt x="33641" y="15027"/>
                  </a:lnTo>
                  <a:lnTo>
                    <a:pt x="38427" y="15027"/>
                  </a:lnTo>
                  <a:lnTo>
                    <a:pt x="43213" y="35039"/>
                  </a:lnTo>
                  <a:lnTo>
                    <a:pt x="48000" y="45009"/>
                  </a:lnTo>
                  <a:lnTo>
                    <a:pt x="52855" y="49993"/>
                  </a:lnTo>
                  <a:lnTo>
                    <a:pt x="48000" y="49993"/>
                  </a:lnTo>
                  <a:lnTo>
                    <a:pt x="19283" y="40024"/>
                  </a:lnTo>
                  <a:lnTo>
                    <a:pt x="14427" y="30054"/>
                  </a:lnTo>
                  <a:lnTo>
                    <a:pt x="9641" y="25069"/>
                  </a:lnTo>
                  <a:lnTo>
                    <a:pt x="4855" y="25069"/>
                  </a:lnTo>
                  <a:lnTo>
                    <a:pt x="69" y="30054"/>
                  </a:lnTo>
                  <a:lnTo>
                    <a:pt x="69" y="40024"/>
                  </a:lnTo>
                  <a:lnTo>
                    <a:pt x="4855" y="45009"/>
                  </a:lnTo>
                  <a:lnTo>
                    <a:pt x="14427" y="45009"/>
                  </a:lnTo>
                  <a:lnTo>
                    <a:pt x="33641" y="49993"/>
                  </a:lnTo>
                  <a:lnTo>
                    <a:pt x="48000" y="60036"/>
                  </a:lnTo>
                  <a:lnTo>
                    <a:pt x="33641" y="70006"/>
                  </a:lnTo>
                  <a:lnTo>
                    <a:pt x="14427" y="74990"/>
                  </a:lnTo>
                  <a:lnTo>
                    <a:pt x="9641" y="70006"/>
                  </a:lnTo>
                  <a:lnTo>
                    <a:pt x="4855" y="70006"/>
                  </a:lnTo>
                  <a:lnTo>
                    <a:pt x="69" y="74990"/>
                  </a:lnTo>
                  <a:lnTo>
                    <a:pt x="69" y="79975"/>
                  </a:lnTo>
                  <a:lnTo>
                    <a:pt x="4855" y="84960"/>
                  </a:lnTo>
                  <a:lnTo>
                    <a:pt x="9641" y="84960"/>
                  </a:lnTo>
                  <a:lnTo>
                    <a:pt x="24069" y="79975"/>
                  </a:lnTo>
                  <a:lnTo>
                    <a:pt x="38427" y="70006"/>
                  </a:lnTo>
                  <a:lnTo>
                    <a:pt x="52855" y="65021"/>
                  </a:lnTo>
                  <a:lnTo>
                    <a:pt x="24069" y="104972"/>
                  </a:lnTo>
                  <a:lnTo>
                    <a:pt x="19283" y="104972"/>
                  </a:lnTo>
                  <a:lnTo>
                    <a:pt x="19283" y="114942"/>
                  </a:lnTo>
                  <a:lnTo>
                    <a:pt x="24069" y="119927"/>
                  </a:lnTo>
                  <a:lnTo>
                    <a:pt x="28855" y="119927"/>
                  </a:lnTo>
                  <a:lnTo>
                    <a:pt x="33641" y="114942"/>
                  </a:lnTo>
                  <a:lnTo>
                    <a:pt x="33641" y="109957"/>
                  </a:lnTo>
                  <a:lnTo>
                    <a:pt x="43213" y="89945"/>
                  </a:lnTo>
                  <a:lnTo>
                    <a:pt x="57641" y="70006"/>
                  </a:lnTo>
                  <a:lnTo>
                    <a:pt x="62427" y="99987"/>
                  </a:lnTo>
                  <a:lnTo>
                    <a:pt x="57641" y="109957"/>
                  </a:lnTo>
                  <a:lnTo>
                    <a:pt x="57641" y="114942"/>
                  </a:lnTo>
                  <a:lnTo>
                    <a:pt x="62427" y="119927"/>
                  </a:lnTo>
                  <a:lnTo>
                    <a:pt x="67213" y="119927"/>
                  </a:lnTo>
                  <a:lnTo>
                    <a:pt x="72000" y="109957"/>
                  </a:lnTo>
                  <a:lnTo>
                    <a:pt x="67213" y="79975"/>
                  </a:lnTo>
                  <a:lnTo>
                    <a:pt x="67213" y="70006"/>
                  </a:lnTo>
                  <a:lnTo>
                    <a:pt x="72000" y="74990"/>
                  </a:lnTo>
                  <a:lnTo>
                    <a:pt x="81572" y="84960"/>
                  </a:lnTo>
                  <a:lnTo>
                    <a:pt x="86358" y="95003"/>
                  </a:lnTo>
                  <a:lnTo>
                    <a:pt x="100786" y="95003"/>
                  </a:lnTo>
                  <a:lnTo>
                    <a:pt x="100786" y="89945"/>
                  </a:lnTo>
                  <a:lnTo>
                    <a:pt x="96000" y="79975"/>
                  </a:lnTo>
                  <a:lnTo>
                    <a:pt x="91213" y="79975"/>
                  </a:lnTo>
                  <a:lnTo>
                    <a:pt x="81572" y="74990"/>
                  </a:lnTo>
                  <a:lnTo>
                    <a:pt x="72000" y="65021"/>
                  </a:lnTo>
                  <a:lnTo>
                    <a:pt x="72000" y="60036"/>
                  </a:lnTo>
                  <a:lnTo>
                    <a:pt x="81572" y="54978"/>
                  </a:lnTo>
                  <a:lnTo>
                    <a:pt x="100786" y="54978"/>
                  </a:lnTo>
                  <a:lnTo>
                    <a:pt x="110358" y="60036"/>
                  </a:lnTo>
                  <a:lnTo>
                    <a:pt x="119930" y="60036"/>
                  </a:lnTo>
                  <a:lnTo>
                    <a:pt x="119930" y="49993"/>
                  </a:lnTo>
                  <a:lnTo>
                    <a:pt x="115144" y="45009"/>
                  </a:lnTo>
                  <a:lnTo>
                    <a:pt x="105572" y="45009"/>
                  </a:lnTo>
                  <a:lnTo>
                    <a:pt x="105572" y="49993"/>
                  </a:lnTo>
                  <a:lnTo>
                    <a:pt x="72000" y="54978"/>
                  </a:lnTo>
                  <a:lnTo>
                    <a:pt x="72000" y="49993"/>
                  </a:lnTo>
                  <a:lnTo>
                    <a:pt x="81572" y="40024"/>
                  </a:lnTo>
                  <a:lnTo>
                    <a:pt x="96000" y="25069"/>
                  </a:lnTo>
                  <a:lnTo>
                    <a:pt x="100786" y="25069"/>
                  </a:lnTo>
                  <a:lnTo>
                    <a:pt x="105572" y="20012"/>
                  </a:lnTo>
                  <a:lnTo>
                    <a:pt x="105572" y="15027"/>
                  </a:lnTo>
                  <a:lnTo>
                    <a:pt x="100786" y="10042"/>
                  </a:lnTo>
                  <a:lnTo>
                    <a:pt x="91213" y="10042"/>
                  </a:lnTo>
                  <a:lnTo>
                    <a:pt x="86358" y="20012"/>
                  </a:lnTo>
                  <a:lnTo>
                    <a:pt x="91213" y="25069"/>
                  </a:lnTo>
                  <a:lnTo>
                    <a:pt x="67213" y="45009"/>
                  </a:lnTo>
                  <a:lnTo>
                    <a:pt x="67213" y="20012"/>
                  </a:lnTo>
                  <a:lnTo>
                    <a:pt x="72000" y="15027"/>
                  </a:lnTo>
                  <a:lnTo>
                    <a:pt x="72000" y="10042"/>
                  </a:lnTo>
                  <a:lnTo>
                    <a:pt x="67213" y="5057"/>
                  </a:lnTo>
                  <a:lnTo>
                    <a:pt x="62427" y="5057"/>
                  </a:lnTo>
                  <a:lnTo>
                    <a:pt x="57641" y="10042"/>
                  </a:lnTo>
                  <a:lnTo>
                    <a:pt x="57641" y="15027"/>
                  </a:lnTo>
                  <a:lnTo>
                    <a:pt x="62427" y="20012"/>
                  </a:lnTo>
                  <a:lnTo>
                    <a:pt x="62427" y="25069"/>
                  </a:lnTo>
                  <a:lnTo>
                    <a:pt x="62427" y="35039"/>
                  </a:lnTo>
                  <a:lnTo>
                    <a:pt x="57641" y="45009"/>
                  </a:lnTo>
                  <a:lnTo>
                    <a:pt x="52855" y="40024"/>
                  </a:lnTo>
                  <a:lnTo>
                    <a:pt x="52855" y="35039"/>
                  </a:lnTo>
                  <a:lnTo>
                    <a:pt x="48000" y="15027"/>
                  </a:lnTo>
                  <a:lnTo>
                    <a:pt x="48000" y="5057"/>
                  </a:lnTo>
                  <a:lnTo>
                    <a:pt x="43213" y="5057"/>
                  </a:lnTo>
                  <a:lnTo>
                    <a:pt x="38427" y="72"/>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2" name="Shape 162"/>
            <p:cNvSpPr/>
            <p:nvPr/>
          </p:nvSpPr>
          <p:spPr>
            <a:xfrm>
              <a:off x="7285853" y="1320209"/>
              <a:ext cx="121530" cy="121530"/>
            </a:xfrm>
            <a:custGeom>
              <a:avLst/>
              <a:gdLst/>
              <a:ahLst/>
              <a:cxnLst/>
              <a:rect l="0" t="0" r="0" b="0"/>
              <a:pathLst>
                <a:path w="120000" h="120000" extrusionOk="0">
                  <a:moveTo>
                    <a:pt x="39119" y="0"/>
                  </a:moveTo>
                  <a:lnTo>
                    <a:pt x="28707" y="2640"/>
                  </a:lnTo>
                  <a:lnTo>
                    <a:pt x="20861" y="10449"/>
                  </a:lnTo>
                  <a:lnTo>
                    <a:pt x="15655" y="15655"/>
                  </a:lnTo>
                  <a:lnTo>
                    <a:pt x="13052" y="23502"/>
                  </a:lnTo>
                  <a:lnTo>
                    <a:pt x="13052" y="33913"/>
                  </a:lnTo>
                  <a:lnTo>
                    <a:pt x="15655" y="39157"/>
                  </a:lnTo>
                  <a:lnTo>
                    <a:pt x="10449" y="44363"/>
                  </a:lnTo>
                  <a:lnTo>
                    <a:pt x="5205" y="46966"/>
                  </a:lnTo>
                  <a:lnTo>
                    <a:pt x="0" y="57378"/>
                  </a:lnTo>
                  <a:lnTo>
                    <a:pt x="0" y="67827"/>
                  </a:lnTo>
                  <a:lnTo>
                    <a:pt x="2602" y="78277"/>
                  </a:lnTo>
                  <a:lnTo>
                    <a:pt x="10449" y="86086"/>
                  </a:lnTo>
                  <a:lnTo>
                    <a:pt x="18258" y="91292"/>
                  </a:lnTo>
                  <a:lnTo>
                    <a:pt x="28707" y="93895"/>
                  </a:lnTo>
                  <a:lnTo>
                    <a:pt x="31310" y="104344"/>
                  </a:lnTo>
                  <a:lnTo>
                    <a:pt x="39119" y="112153"/>
                  </a:lnTo>
                  <a:lnTo>
                    <a:pt x="49569" y="117397"/>
                  </a:lnTo>
                  <a:lnTo>
                    <a:pt x="59981" y="119999"/>
                  </a:lnTo>
                  <a:lnTo>
                    <a:pt x="70430" y="117397"/>
                  </a:lnTo>
                  <a:lnTo>
                    <a:pt x="78239" y="109550"/>
                  </a:lnTo>
                  <a:lnTo>
                    <a:pt x="80842" y="104344"/>
                  </a:lnTo>
                  <a:lnTo>
                    <a:pt x="83483" y="96535"/>
                  </a:lnTo>
                  <a:lnTo>
                    <a:pt x="91292" y="99138"/>
                  </a:lnTo>
                  <a:lnTo>
                    <a:pt x="99100" y="96535"/>
                  </a:lnTo>
                  <a:lnTo>
                    <a:pt x="106947" y="93895"/>
                  </a:lnTo>
                  <a:lnTo>
                    <a:pt x="112153" y="88689"/>
                  </a:lnTo>
                  <a:lnTo>
                    <a:pt x="117359" y="78277"/>
                  </a:lnTo>
                  <a:lnTo>
                    <a:pt x="119999" y="67827"/>
                  </a:lnTo>
                  <a:lnTo>
                    <a:pt x="117359" y="57378"/>
                  </a:lnTo>
                  <a:lnTo>
                    <a:pt x="109550" y="49569"/>
                  </a:lnTo>
                  <a:lnTo>
                    <a:pt x="104344" y="46966"/>
                  </a:lnTo>
                  <a:lnTo>
                    <a:pt x="109550" y="36516"/>
                  </a:lnTo>
                  <a:lnTo>
                    <a:pt x="109550" y="28707"/>
                  </a:lnTo>
                  <a:lnTo>
                    <a:pt x="106947" y="18258"/>
                  </a:lnTo>
                  <a:lnTo>
                    <a:pt x="99100" y="10449"/>
                  </a:lnTo>
                  <a:lnTo>
                    <a:pt x="91292" y="5243"/>
                  </a:lnTo>
                  <a:lnTo>
                    <a:pt x="80842" y="2640"/>
                  </a:lnTo>
                  <a:lnTo>
                    <a:pt x="73033" y="5243"/>
                  </a:lnTo>
                  <a:lnTo>
                    <a:pt x="62584" y="10449"/>
                  </a:lnTo>
                  <a:lnTo>
                    <a:pt x="59981" y="5243"/>
                  </a:lnTo>
                  <a:lnTo>
                    <a:pt x="495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3" name="Shape 163"/>
            <p:cNvSpPr/>
            <p:nvPr/>
          </p:nvSpPr>
          <p:spPr>
            <a:xfrm>
              <a:off x="7314889" y="1343972"/>
              <a:ext cx="63420" cy="66094"/>
            </a:xfrm>
            <a:custGeom>
              <a:avLst/>
              <a:gdLst/>
              <a:ahLst/>
              <a:cxnLst/>
              <a:rect l="0" t="0" r="0" b="0"/>
              <a:pathLst>
                <a:path w="120000" h="120000" extrusionOk="0">
                  <a:moveTo>
                    <a:pt x="45036" y="69"/>
                  </a:moveTo>
                  <a:lnTo>
                    <a:pt x="45036" y="4855"/>
                  </a:lnTo>
                  <a:lnTo>
                    <a:pt x="45036" y="19213"/>
                  </a:lnTo>
                  <a:lnTo>
                    <a:pt x="50024" y="38427"/>
                  </a:lnTo>
                  <a:lnTo>
                    <a:pt x="50024" y="52786"/>
                  </a:lnTo>
                  <a:lnTo>
                    <a:pt x="20024" y="14427"/>
                  </a:lnTo>
                  <a:lnTo>
                    <a:pt x="15036" y="9641"/>
                  </a:lnTo>
                  <a:lnTo>
                    <a:pt x="10048" y="9641"/>
                  </a:lnTo>
                  <a:lnTo>
                    <a:pt x="5060" y="19213"/>
                  </a:lnTo>
                  <a:lnTo>
                    <a:pt x="10048" y="24000"/>
                  </a:lnTo>
                  <a:lnTo>
                    <a:pt x="15036" y="24000"/>
                  </a:lnTo>
                  <a:lnTo>
                    <a:pt x="35060" y="38427"/>
                  </a:lnTo>
                  <a:lnTo>
                    <a:pt x="50024" y="57572"/>
                  </a:lnTo>
                  <a:lnTo>
                    <a:pt x="50024" y="57572"/>
                  </a:lnTo>
                  <a:lnTo>
                    <a:pt x="20024" y="52786"/>
                  </a:lnTo>
                  <a:lnTo>
                    <a:pt x="10048" y="48000"/>
                  </a:lnTo>
                  <a:lnTo>
                    <a:pt x="5060" y="48000"/>
                  </a:lnTo>
                  <a:lnTo>
                    <a:pt x="72" y="52786"/>
                  </a:lnTo>
                  <a:lnTo>
                    <a:pt x="72" y="57572"/>
                  </a:lnTo>
                  <a:lnTo>
                    <a:pt x="10048" y="62358"/>
                  </a:lnTo>
                  <a:lnTo>
                    <a:pt x="40048" y="62358"/>
                  </a:lnTo>
                  <a:lnTo>
                    <a:pt x="50024" y="67213"/>
                  </a:lnTo>
                  <a:lnTo>
                    <a:pt x="40048" y="72000"/>
                  </a:lnTo>
                  <a:lnTo>
                    <a:pt x="30072" y="76786"/>
                  </a:lnTo>
                  <a:lnTo>
                    <a:pt x="20024" y="81572"/>
                  </a:lnTo>
                  <a:lnTo>
                    <a:pt x="15036" y="86358"/>
                  </a:lnTo>
                  <a:lnTo>
                    <a:pt x="15036" y="91144"/>
                  </a:lnTo>
                  <a:lnTo>
                    <a:pt x="20024" y="95930"/>
                  </a:lnTo>
                  <a:lnTo>
                    <a:pt x="30072" y="91144"/>
                  </a:lnTo>
                  <a:lnTo>
                    <a:pt x="30072" y="86358"/>
                  </a:lnTo>
                  <a:lnTo>
                    <a:pt x="35060" y="81572"/>
                  </a:lnTo>
                  <a:lnTo>
                    <a:pt x="50024" y="72000"/>
                  </a:lnTo>
                  <a:lnTo>
                    <a:pt x="55012" y="72000"/>
                  </a:lnTo>
                  <a:lnTo>
                    <a:pt x="55012" y="81572"/>
                  </a:lnTo>
                  <a:lnTo>
                    <a:pt x="55012" y="100786"/>
                  </a:lnTo>
                  <a:lnTo>
                    <a:pt x="50024" y="110358"/>
                  </a:lnTo>
                  <a:lnTo>
                    <a:pt x="50024" y="115144"/>
                  </a:lnTo>
                  <a:lnTo>
                    <a:pt x="55012" y="119930"/>
                  </a:lnTo>
                  <a:lnTo>
                    <a:pt x="60000" y="115144"/>
                  </a:lnTo>
                  <a:lnTo>
                    <a:pt x="60000" y="105572"/>
                  </a:lnTo>
                  <a:lnTo>
                    <a:pt x="64987" y="72000"/>
                  </a:lnTo>
                  <a:lnTo>
                    <a:pt x="64987" y="76786"/>
                  </a:lnTo>
                  <a:lnTo>
                    <a:pt x="75036" y="86358"/>
                  </a:lnTo>
                  <a:lnTo>
                    <a:pt x="85012" y="100786"/>
                  </a:lnTo>
                  <a:lnTo>
                    <a:pt x="80024" y="105572"/>
                  </a:lnTo>
                  <a:lnTo>
                    <a:pt x="85012" y="110358"/>
                  </a:lnTo>
                  <a:lnTo>
                    <a:pt x="90000" y="110358"/>
                  </a:lnTo>
                  <a:lnTo>
                    <a:pt x="94987" y="105572"/>
                  </a:lnTo>
                  <a:lnTo>
                    <a:pt x="99975" y="100786"/>
                  </a:lnTo>
                  <a:lnTo>
                    <a:pt x="94987" y="95930"/>
                  </a:lnTo>
                  <a:lnTo>
                    <a:pt x="90000" y="95930"/>
                  </a:lnTo>
                  <a:lnTo>
                    <a:pt x="70048" y="72000"/>
                  </a:lnTo>
                  <a:lnTo>
                    <a:pt x="70048" y="72000"/>
                  </a:lnTo>
                  <a:lnTo>
                    <a:pt x="94987" y="76786"/>
                  </a:lnTo>
                  <a:lnTo>
                    <a:pt x="94987" y="81572"/>
                  </a:lnTo>
                  <a:lnTo>
                    <a:pt x="110024" y="81572"/>
                  </a:lnTo>
                  <a:lnTo>
                    <a:pt x="115012" y="76786"/>
                  </a:lnTo>
                  <a:lnTo>
                    <a:pt x="110024" y="67213"/>
                  </a:lnTo>
                  <a:lnTo>
                    <a:pt x="94987" y="67213"/>
                  </a:lnTo>
                  <a:lnTo>
                    <a:pt x="90000" y="72000"/>
                  </a:lnTo>
                  <a:lnTo>
                    <a:pt x="80024" y="67213"/>
                  </a:lnTo>
                  <a:lnTo>
                    <a:pt x="75036" y="62358"/>
                  </a:lnTo>
                  <a:lnTo>
                    <a:pt x="80024" y="57572"/>
                  </a:lnTo>
                  <a:lnTo>
                    <a:pt x="85012" y="57572"/>
                  </a:lnTo>
                  <a:lnTo>
                    <a:pt x="105036" y="52786"/>
                  </a:lnTo>
                  <a:lnTo>
                    <a:pt x="110024" y="57572"/>
                  </a:lnTo>
                  <a:lnTo>
                    <a:pt x="115012" y="57572"/>
                  </a:lnTo>
                  <a:lnTo>
                    <a:pt x="120000" y="52786"/>
                  </a:lnTo>
                  <a:lnTo>
                    <a:pt x="120000" y="48000"/>
                  </a:lnTo>
                  <a:lnTo>
                    <a:pt x="120000" y="43213"/>
                  </a:lnTo>
                  <a:lnTo>
                    <a:pt x="110024" y="43213"/>
                  </a:lnTo>
                  <a:lnTo>
                    <a:pt x="105036" y="48000"/>
                  </a:lnTo>
                  <a:lnTo>
                    <a:pt x="85012" y="48000"/>
                  </a:lnTo>
                  <a:lnTo>
                    <a:pt x="75036" y="52786"/>
                  </a:lnTo>
                  <a:lnTo>
                    <a:pt x="70048" y="52786"/>
                  </a:lnTo>
                  <a:lnTo>
                    <a:pt x="90000" y="24000"/>
                  </a:lnTo>
                  <a:lnTo>
                    <a:pt x="94987" y="24000"/>
                  </a:lnTo>
                  <a:lnTo>
                    <a:pt x="99975" y="19213"/>
                  </a:lnTo>
                  <a:lnTo>
                    <a:pt x="99975" y="9641"/>
                  </a:lnTo>
                  <a:lnTo>
                    <a:pt x="99975" y="4855"/>
                  </a:lnTo>
                  <a:lnTo>
                    <a:pt x="90000" y="4855"/>
                  </a:lnTo>
                  <a:lnTo>
                    <a:pt x="85012" y="9641"/>
                  </a:lnTo>
                  <a:lnTo>
                    <a:pt x="85012" y="19213"/>
                  </a:lnTo>
                  <a:lnTo>
                    <a:pt x="75036" y="38427"/>
                  </a:lnTo>
                  <a:lnTo>
                    <a:pt x="60000" y="48000"/>
                  </a:lnTo>
                  <a:lnTo>
                    <a:pt x="55012" y="33641"/>
                  </a:lnTo>
                  <a:lnTo>
                    <a:pt x="50024" y="14427"/>
                  </a:lnTo>
                  <a:lnTo>
                    <a:pt x="55012" y="9641"/>
                  </a:lnTo>
                  <a:lnTo>
                    <a:pt x="60000" y="4855"/>
                  </a:lnTo>
                  <a:lnTo>
                    <a:pt x="55012" y="69"/>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4" name="Shape 164"/>
            <p:cNvSpPr/>
            <p:nvPr/>
          </p:nvSpPr>
          <p:spPr>
            <a:xfrm>
              <a:off x="8619782" y="2033382"/>
              <a:ext cx="121530" cy="121568"/>
            </a:xfrm>
            <a:custGeom>
              <a:avLst/>
              <a:gdLst/>
              <a:ahLst/>
              <a:cxnLst/>
              <a:rect l="0" t="0" r="0" b="0"/>
              <a:pathLst>
                <a:path w="120000" h="120000" extrusionOk="0">
                  <a:moveTo>
                    <a:pt x="44363" y="37"/>
                  </a:moveTo>
                  <a:lnTo>
                    <a:pt x="33913" y="5241"/>
                  </a:lnTo>
                  <a:lnTo>
                    <a:pt x="28707" y="15688"/>
                  </a:lnTo>
                  <a:lnTo>
                    <a:pt x="26104" y="26096"/>
                  </a:lnTo>
                  <a:lnTo>
                    <a:pt x="26104" y="31338"/>
                  </a:lnTo>
                  <a:lnTo>
                    <a:pt x="15655" y="33940"/>
                  </a:lnTo>
                  <a:lnTo>
                    <a:pt x="7846" y="39145"/>
                  </a:lnTo>
                  <a:lnTo>
                    <a:pt x="2602" y="46951"/>
                  </a:lnTo>
                  <a:lnTo>
                    <a:pt x="0" y="57397"/>
                  </a:lnTo>
                  <a:lnTo>
                    <a:pt x="2602" y="67806"/>
                  </a:lnTo>
                  <a:lnTo>
                    <a:pt x="7846" y="75650"/>
                  </a:lnTo>
                  <a:lnTo>
                    <a:pt x="13052" y="83456"/>
                  </a:lnTo>
                  <a:lnTo>
                    <a:pt x="23464" y="86059"/>
                  </a:lnTo>
                  <a:lnTo>
                    <a:pt x="23464" y="91301"/>
                  </a:lnTo>
                  <a:lnTo>
                    <a:pt x="23464" y="101709"/>
                  </a:lnTo>
                  <a:lnTo>
                    <a:pt x="31310" y="112155"/>
                  </a:lnTo>
                  <a:lnTo>
                    <a:pt x="39119" y="117360"/>
                  </a:lnTo>
                  <a:lnTo>
                    <a:pt x="49569" y="119962"/>
                  </a:lnTo>
                  <a:lnTo>
                    <a:pt x="57378" y="119962"/>
                  </a:lnTo>
                  <a:lnTo>
                    <a:pt x="65224" y="117360"/>
                  </a:lnTo>
                  <a:lnTo>
                    <a:pt x="70430" y="112155"/>
                  </a:lnTo>
                  <a:lnTo>
                    <a:pt x="75636" y="104311"/>
                  </a:lnTo>
                  <a:lnTo>
                    <a:pt x="80842" y="106951"/>
                  </a:lnTo>
                  <a:lnTo>
                    <a:pt x="99100" y="106951"/>
                  </a:lnTo>
                  <a:lnTo>
                    <a:pt x="106947" y="101709"/>
                  </a:lnTo>
                  <a:lnTo>
                    <a:pt x="114756" y="91301"/>
                  </a:lnTo>
                  <a:lnTo>
                    <a:pt x="117359" y="80854"/>
                  </a:lnTo>
                  <a:lnTo>
                    <a:pt x="114756" y="70446"/>
                  </a:lnTo>
                  <a:lnTo>
                    <a:pt x="109550" y="62602"/>
                  </a:lnTo>
                  <a:lnTo>
                    <a:pt x="114756" y="52193"/>
                  </a:lnTo>
                  <a:lnTo>
                    <a:pt x="119999" y="41747"/>
                  </a:lnTo>
                  <a:lnTo>
                    <a:pt x="117359" y="31338"/>
                  </a:lnTo>
                  <a:lnTo>
                    <a:pt x="112153" y="23494"/>
                  </a:lnTo>
                  <a:lnTo>
                    <a:pt x="104344" y="15688"/>
                  </a:lnTo>
                  <a:lnTo>
                    <a:pt x="91292" y="13086"/>
                  </a:lnTo>
                  <a:lnTo>
                    <a:pt x="86086" y="13086"/>
                  </a:lnTo>
                  <a:lnTo>
                    <a:pt x="78239" y="15688"/>
                  </a:lnTo>
                  <a:lnTo>
                    <a:pt x="75636" y="10446"/>
                  </a:lnTo>
                  <a:lnTo>
                    <a:pt x="70430" y="5241"/>
                  </a:lnTo>
                  <a:lnTo>
                    <a:pt x="62584" y="37"/>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65" name="Shape 165"/>
            <p:cNvSpPr/>
            <p:nvPr/>
          </p:nvSpPr>
          <p:spPr>
            <a:xfrm>
              <a:off x="8646181" y="2062455"/>
              <a:ext cx="66056" cy="71366"/>
            </a:xfrm>
            <a:custGeom>
              <a:avLst/>
              <a:gdLst/>
              <a:ahLst/>
              <a:cxnLst/>
              <a:rect l="0" t="0" r="0" b="0"/>
              <a:pathLst>
                <a:path w="120000" h="120000" extrusionOk="0">
                  <a:moveTo>
                    <a:pt x="81619" y="0"/>
                  </a:moveTo>
                  <a:lnTo>
                    <a:pt x="76830" y="4496"/>
                  </a:lnTo>
                  <a:lnTo>
                    <a:pt x="72041" y="8929"/>
                  </a:lnTo>
                  <a:lnTo>
                    <a:pt x="76830" y="13361"/>
                  </a:lnTo>
                  <a:lnTo>
                    <a:pt x="67183" y="40021"/>
                  </a:lnTo>
                  <a:lnTo>
                    <a:pt x="57605" y="22226"/>
                  </a:lnTo>
                  <a:lnTo>
                    <a:pt x="62394" y="17794"/>
                  </a:lnTo>
                  <a:lnTo>
                    <a:pt x="57605" y="8929"/>
                  </a:lnTo>
                  <a:lnTo>
                    <a:pt x="43238" y="8929"/>
                  </a:lnTo>
                  <a:lnTo>
                    <a:pt x="43238" y="13361"/>
                  </a:lnTo>
                  <a:lnTo>
                    <a:pt x="43238" y="22226"/>
                  </a:lnTo>
                  <a:lnTo>
                    <a:pt x="52816" y="22226"/>
                  </a:lnTo>
                  <a:lnTo>
                    <a:pt x="52816" y="26659"/>
                  </a:lnTo>
                  <a:lnTo>
                    <a:pt x="57605" y="35524"/>
                  </a:lnTo>
                  <a:lnTo>
                    <a:pt x="57605" y="44453"/>
                  </a:lnTo>
                  <a:lnTo>
                    <a:pt x="52816" y="44453"/>
                  </a:lnTo>
                  <a:lnTo>
                    <a:pt x="48027" y="40021"/>
                  </a:lnTo>
                  <a:lnTo>
                    <a:pt x="33661" y="26659"/>
                  </a:lnTo>
                  <a:lnTo>
                    <a:pt x="33661" y="17794"/>
                  </a:lnTo>
                  <a:lnTo>
                    <a:pt x="19224" y="17794"/>
                  </a:lnTo>
                  <a:lnTo>
                    <a:pt x="19224" y="22226"/>
                  </a:lnTo>
                  <a:lnTo>
                    <a:pt x="19224" y="26659"/>
                  </a:lnTo>
                  <a:lnTo>
                    <a:pt x="24013" y="31092"/>
                  </a:lnTo>
                  <a:lnTo>
                    <a:pt x="28802" y="31092"/>
                  </a:lnTo>
                  <a:lnTo>
                    <a:pt x="43238" y="40021"/>
                  </a:lnTo>
                  <a:lnTo>
                    <a:pt x="52816" y="48886"/>
                  </a:lnTo>
                  <a:lnTo>
                    <a:pt x="52816" y="53319"/>
                  </a:lnTo>
                  <a:lnTo>
                    <a:pt x="14436" y="53319"/>
                  </a:lnTo>
                  <a:lnTo>
                    <a:pt x="4858" y="48886"/>
                  </a:lnTo>
                  <a:lnTo>
                    <a:pt x="69" y="53319"/>
                  </a:lnTo>
                  <a:lnTo>
                    <a:pt x="69" y="57751"/>
                  </a:lnTo>
                  <a:lnTo>
                    <a:pt x="4858" y="66616"/>
                  </a:lnTo>
                  <a:lnTo>
                    <a:pt x="9647" y="66616"/>
                  </a:lnTo>
                  <a:lnTo>
                    <a:pt x="19224" y="62184"/>
                  </a:lnTo>
                  <a:lnTo>
                    <a:pt x="38449" y="57751"/>
                  </a:lnTo>
                  <a:lnTo>
                    <a:pt x="57605" y="57751"/>
                  </a:lnTo>
                  <a:lnTo>
                    <a:pt x="48027" y="71113"/>
                  </a:lnTo>
                  <a:lnTo>
                    <a:pt x="33661" y="84411"/>
                  </a:lnTo>
                  <a:lnTo>
                    <a:pt x="24013" y="84411"/>
                  </a:lnTo>
                  <a:lnTo>
                    <a:pt x="19224" y="88843"/>
                  </a:lnTo>
                  <a:lnTo>
                    <a:pt x="24013" y="97708"/>
                  </a:lnTo>
                  <a:lnTo>
                    <a:pt x="33661" y="97708"/>
                  </a:lnTo>
                  <a:lnTo>
                    <a:pt x="38449" y="88843"/>
                  </a:lnTo>
                  <a:lnTo>
                    <a:pt x="52816" y="75546"/>
                  </a:lnTo>
                  <a:lnTo>
                    <a:pt x="62394" y="62184"/>
                  </a:lnTo>
                  <a:lnTo>
                    <a:pt x="52816" y="106638"/>
                  </a:lnTo>
                  <a:lnTo>
                    <a:pt x="52816" y="111070"/>
                  </a:lnTo>
                  <a:lnTo>
                    <a:pt x="52816" y="115503"/>
                  </a:lnTo>
                  <a:lnTo>
                    <a:pt x="57605" y="119935"/>
                  </a:lnTo>
                  <a:lnTo>
                    <a:pt x="62394" y="115503"/>
                  </a:lnTo>
                  <a:lnTo>
                    <a:pt x="67183" y="111070"/>
                  </a:lnTo>
                  <a:lnTo>
                    <a:pt x="62394" y="106638"/>
                  </a:lnTo>
                  <a:lnTo>
                    <a:pt x="62394" y="84411"/>
                  </a:lnTo>
                  <a:lnTo>
                    <a:pt x="67183" y="62184"/>
                  </a:lnTo>
                  <a:lnTo>
                    <a:pt x="86408" y="88843"/>
                  </a:lnTo>
                  <a:lnTo>
                    <a:pt x="86408" y="93276"/>
                  </a:lnTo>
                  <a:lnTo>
                    <a:pt x="91197" y="102205"/>
                  </a:lnTo>
                  <a:lnTo>
                    <a:pt x="95986" y="102205"/>
                  </a:lnTo>
                  <a:lnTo>
                    <a:pt x="95986" y="97708"/>
                  </a:lnTo>
                  <a:lnTo>
                    <a:pt x="95986" y="88843"/>
                  </a:lnTo>
                  <a:lnTo>
                    <a:pt x="81619" y="66616"/>
                  </a:lnTo>
                  <a:lnTo>
                    <a:pt x="76830" y="57751"/>
                  </a:lnTo>
                  <a:lnTo>
                    <a:pt x="86408" y="62184"/>
                  </a:lnTo>
                  <a:lnTo>
                    <a:pt x="95986" y="66616"/>
                  </a:lnTo>
                  <a:lnTo>
                    <a:pt x="105633" y="71113"/>
                  </a:lnTo>
                  <a:lnTo>
                    <a:pt x="115211" y="71113"/>
                  </a:lnTo>
                  <a:lnTo>
                    <a:pt x="120000" y="66616"/>
                  </a:lnTo>
                  <a:lnTo>
                    <a:pt x="115211" y="62184"/>
                  </a:lnTo>
                  <a:lnTo>
                    <a:pt x="110422" y="57751"/>
                  </a:lnTo>
                  <a:lnTo>
                    <a:pt x="100775" y="62184"/>
                  </a:lnTo>
                  <a:lnTo>
                    <a:pt x="95986" y="57751"/>
                  </a:lnTo>
                  <a:lnTo>
                    <a:pt x="81619" y="53319"/>
                  </a:lnTo>
                  <a:lnTo>
                    <a:pt x="76830" y="48886"/>
                  </a:lnTo>
                  <a:lnTo>
                    <a:pt x="86408" y="44453"/>
                  </a:lnTo>
                  <a:lnTo>
                    <a:pt x="100775" y="35524"/>
                  </a:lnTo>
                  <a:lnTo>
                    <a:pt x="115211" y="35524"/>
                  </a:lnTo>
                  <a:lnTo>
                    <a:pt x="115211" y="31092"/>
                  </a:lnTo>
                  <a:lnTo>
                    <a:pt x="115211" y="22226"/>
                  </a:lnTo>
                  <a:lnTo>
                    <a:pt x="105633" y="22226"/>
                  </a:lnTo>
                  <a:lnTo>
                    <a:pt x="100775" y="26659"/>
                  </a:lnTo>
                  <a:lnTo>
                    <a:pt x="100775" y="31092"/>
                  </a:lnTo>
                  <a:lnTo>
                    <a:pt x="72041" y="44453"/>
                  </a:lnTo>
                  <a:lnTo>
                    <a:pt x="72041" y="40021"/>
                  </a:lnTo>
                  <a:lnTo>
                    <a:pt x="76830" y="31092"/>
                  </a:lnTo>
                  <a:lnTo>
                    <a:pt x="81619" y="13361"/>
                  </a:lnTo>
                  <a:lnTo>
                    <a:pt x="86408" y="13361"/>
                  </a:lnTo>
                  <a:lnTo>
                    <a:pt x="91197" y="8929"/>
                  </a:lnTo>
                  <a:lnTo>
                    <a:pt x="86408"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with border">
    <p:spTree>
      <p:nvGrpSpPr>
        <p:cNvPr id="1" name="Shape 166"/>
        <p:cNvGrpSpPr/>
        <p:nvPr/>
      </p:nvGrpSpPr>
      <p:grpSpPr>
        <a:xfrm>
          <a:off x="0" y="0"/>
          <a:ext cx="0" cy="0"/>
          <a:chOff x="0" y="0"/>
          <a:chExt cx="0" cy="0"/>
        </a:xfrm>
      </p:grpSpPr>
      <p:sp>
        <p:nvSpPr>
          <p:cNvPr id="167" name="Shape 167"/>
          <p:cNvSpPr/>
          <p:nvPr/>
        </p:nvSpPr>
        <p:spPr>
          <a:xfrm>
            <a:off x="5" y="1"/>
            <a:ext cx="12188825" cy="6857999"/>
          </a:xfrm>
          <a:prstGeom prst="rect">
            <a:avLst/>
          </a:prstGeom>
          <a:gradFill>
            <a:gsLst>
              <a:gs pos="0">
                <a:srgbClr val="C00000"/>
              </a:gs>
              <a:gs pos="68000">
                <a:srgbClr val="FF0000"/>
              </a:gs>
              <a:gs pos="100000">
                <a:srgbClr val="FF4D15"/>
              </a:gs>
            </a:gsLst>
            <a:lin ang="5400012" scaled="0"/>
          </a:gradFill>
          <a:ln>
            <a:noFill/>
          </a:ln>
        </p:spPr>
        <p:txBody>
          <a:bodyPr wrap="square" lIns="121850" tIns="60900" rIns="121850" bIns="60900" anchor="ctr" anchorCtr="0">
            <a:noAutofit/>
          </a:bodyPr>
          <a:lstStyle/>
          <a:p>
            <a:pPr marL="0" marR="0" lvl="0" indent="-152336" algn="ctr" rtl="0">
              <a:spcBef>
                <a:spcPts val="0"/>
              </a:spcBef>
              <a:buClr>
                <a:schemeClr val="dk1"/>
              </a:buClr>
              <a:buSzPts val="2399"/>
              <a:buFont typeface="Cambria"/>
              <a:buNone/>
            </a:pPr>
            <a:endParaRPr sz="2399" b="0" i="0" u="none" strike="noStrike" cap="none">
              <a:solidFill>
                <a:srgbClr val="FFFFFF"/>
              </a:solidFill>
              <a:latin typeface="Calibri"/>
              <a:ea typeface="Calibri"/>
              <a:cs typeface="Calibri"/>
              <a:sym typeface="Calibri"/>
            </a:endParaRPr>
          </a:p>
        </p:txBody>
      </p:sp>
      <p:sp>
        <p:nvSpPr>
          <p:cNvPr id="168" name="Shape 168"/>
          <p:cNvSpPr/>
          <p:nvPr/>
        </p:nvSpPr>
        <p:spPr>
          <a:xfrm>
            <a:off x="337679" y="345801"/>
            <a:ext cx="11513401" cy="6166399"/>
          </a:xfrm>
          <a:prstGeom prst="rect">
            <a:avLst/>
          </a:prstGeom>
          <a:noFill/>
          <a:ln w="76200" cap="flat" cmpd="dbl">
            <a:solidFill>
              <a:srgbClr val="DDA83E"/>
            </a:solidFill>
            <a:prstDash val="solid"/>
            <a:miter lim="8000"/>
            <a:headEnd type="none" w="med" len="med"/>
            <a:tailEnd type="none" w="med" len="med"/>
          </a:ln>
        </p:spPr>
        <p:txBody>
          <a:bodyPr wrap="square" lIns="121850" tIns="121850" rIns="121850" bIns="121850"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grpSp>
        <p:nvGrpSpPr>
          <p:cNvPr id="169" name="Shape 169"/>
          <p:cNvGrpSpPr/>
          <p:nvPr/>
        </p:nvGrpSpPr>
        <p:grpSpPr>
          <a:xfrm>
            <a:off x="6272929" y="508620"/>
            <a:ext cx="5921432" cy="2768203"/>
            <a:chOff x="2874628" y="704764"/>
            <a:chExt cx="6273452" cy="2932004"/>
          </a:xfrm>
        </p:grpSpPr>
        <p:sp>
          <p:nvSpPr>
            <p:cNvPr id="170" name="Shape 170"/>
            <p:cNvSpPr/>
            <p:nvPr/>
          </p:nvSpPr>
          <p:spPr>
            <a:xfrm>
              <a:off x="2874628" y="736436"/>
              <a:ext cx="6273452" cy="2900332"/>
            </a:xfrm>
            <a:custGeom>
              <a:avLst/>
              <a:gdLst/>
              <a:ahLst/>
              <a:cxnLst/>
              <a:rect l="0" t="0" r="0" b="0"/>
              <a:pathLst>
                <a:path w="120000" h="120000" extrusionOk="0">
                  <a:moveTo>
                    <a:pt x="82509" y="1"/>
                  </a:moveTo>
                  <a:lnTo>
                    <a:pt x="82509" y="110"/>
                  </a:lnTo>
                  <a:lnTo>
                    <a:pt x="82408" y="328"/>
                  </a:lnTo>
                  <a:lnTo>
                    <a:pt x="82206" y="984"/>
                  </a:lnTo>
                  <a:lnTo>
                    <a:pt x="82105" y="1640"/>
                  </a:lnTo>
                  <a:lnTo>
                    <a:pt x="82054" y="2296"/>
                  </a:lnTo>
                  <a:lnTo>
                    <a:pt x="81953" y="3826"/>
                  </a:lnTo>
                  <a:lnTo>
                    <a:pt x="81953" y="5246"/>
                  </a:lnTo>
                  <a:lnTo>
                    <a:pt x="82054" y="6011"/>
                  </a:lnTo>
                  <a:lnTo>
                    <a:pt x="82105" y="6558"/>
                  </a:lnTo>
                  <a:lnTo>
                    <a:pt x="82256" y="7214"/>
                  </a:lnTo>
                  <a:lnTo>
                    <a:pt x="82459" y="7870"/>
                  </a:lnTo>
                  <a:lnTo>
                    <a:pt x="82863" y="9180"/>
                  </a:lnTo>
                  <a:lnTo>
                    <a:pt x="83267" y="10383"/>
                  </a:lnTo>
                  <a:lnTo>
                    <a:pt x="83469" y="11148"/>
                  </a:lnTo>
                  <a:lnTo>
                    <a:pt x="83621" y="11913"/>
                  </a:lnTo>
                  <a:lnTo>
                    <a:pt x="83469" y="11804"/>
                  </a:lnTo>
                  <a:lnTo>
                    <a:pt x="83267" y="11695"/>
                  </a:lnTo>
                  <a:lnTo>
                    <a:pt x="83014" y="11804"/>
                  </a:lnTo>
                  <a:lnTo>
                    <a:pt x="82762" y="12131"/>
                  </a:lnTo>
                  <a:lnTo>
                    <a:pt x="82610" y="12678"/>
                  </a:lnTo>
                  <a:lnTo>
                    <a:pt x="82559" y="13225"/>
                  </a:lnTo>
                  <a:lnTo>
                    <a:pt x="82610" y="13880"/>
                  </a:lnTo>
                  <a:lnTo>
                    <a:pt x="82762" y="14318"/>
                  </a:lnTo>
                  <a:lnTo>
                    <a:pt x="83014" y="14645"/>
                  </a:lnTo>
                  <a:lnTo>
                    <a:pt x="83267" y="14754"/>
                  </a:lnTo>
                  <a:lnTo>
                    <a:pt x="83469" y="14645"/>
                  </a:lnTo>
                  <a:lnTo>
                    <a:pt x="83671" y="14536"/>
                  </a:lnTo>
                  <a:lnTo>
                    <a:pt x="83823" y="14209"/>
                  </a:lnTo>
                  <a:lnTo>
                    <a:pt x="83924" y="13880"/>
                  </a:lnTo>
                  <a:lnTo>
                    <a:pt x="84328" y="16940"/>
                  </a:lnTo>
                  <a:lnTo>
                    <a:pt x="84682" y="20000"/>
                  </a:lnTo>
                  <a:lnTo>
                    <a:pt x="84378" y="19235"/>
                  </a:lnTo>
                  <a:lnTo>
                    <a:pt x="84075" y="18579"/>
                  </a:lnTo>
                  <a:lnTo>
                    <a:pt x="83721" y="18034"/>
                  </a:lnTo>
                  <a:lnTo>
                    <a:pt x="83368" y="17596"/>
                  </a:lnTo>
                  <a:lnTo>
                    <a:pt x="83014" y="17160"/>
                  </a:lnTo>
                  <a:lnTo>
                    <a:pt x="82610" y="16722"/>
                  </a:lnTo>
                  <a:lnTo>
                    <a:pt x="81751" y="16175"/>
                  </a:lnTo>
                  <a:lnTo>
                    <a:pt x="81498" y="15957"/>
                  </a:lnTo>
                  <a:lnTo>
                    <a:pt x="81246" y="15957"/>
                  </a:lnTo>
                  <a:lnTo>
                    <a:pt x="80741" y="15848"/>
                  </a:lnTo>
                  <a:lnTo>
                    <a:pt x="79781" y="15519"/>
                  </a:lnTo>
                  <a:lnTo>
                    <a:pt x="80488" y="16175"/>
                  </a:lnTo>
                  <a:lnTo>
                    <a:pt x="81044" y="16722"/>
                  </a:lnTo>
                  <a:lnTo>
                    <a:pt x="81448" y="17049"/>
                  </a:lnTo>
                  <a:lnTo>
                    <a:pt x="81852" y="17378"/>
                  </a:lnTo>
                  <a:lnTo>
                    <a:pt x="82206" y="17596"/>
                  </a:lnTo>
                  <a:lnTo>
                    <a:pt x="82509" y="18034"/>
                  </a:lnTo>
                  <a:lnTo>
                    <a:pt x="82863" y="18470"/>
                  </a:lnTo>
                  <a:lnTo>
                    <a:pt x="83469" y="19564"/>
                  </a:lnTo>
                  <a:lnTo>
                    <a:pt x="84025" y="20874"/>
                  </a:lnTo>
                  <a:lnTo>
                    <a:pt x="84935" y="23170"/>
                  </a:lnTo>
                  <a:lnTo>
                    <a:pt x="85743" y="25683"/>
                  </a:lnTo>
                  <a:lnTo>
                    <a:pt x="85591" y="25903"/>
                  </a:lnTo>
                  <a:lnTo>
                    <a:pt x="85540" y="25683"/>
                  </a:lnTo>
                  <a:lnTo>
                    <a:pt x="85339" y="25465"/>
                  </a:lnTo>
                  <a:lnTo>
                    <a:pt x="85136" y="25465"/>
                  </a:lnTo>
                  <a:lnTo>
                    <a:pt x="84935" y="25574"/>
                  </a:lnTo>
                  <a:lnTo>
                    <a:pt x="84783" y="25903"/>
                  </a:lnTo>
                  <a:lnTo>
                    <a:pt x="84682" y="26121"/>
                  </a:lnTo>
                  <a:lnTo>
                    <a:pt x="84631" y="26448"/>
                  </a:lnTo>
                  <a:lnTo>
                    <a:pt x="84631" y="26886"/>
                  </a:lnTo>
                  <a:lnTo>
                    <a:pt x="84682" y="27104"/>
                  </a:lnTo>
                  <a:lnTo>
                    <a:pt x="84581" y="27322"/>
                  </a:lnTo>
                  <a:lnTo>
                    <a:pt x="84479" y="27433"/>
                  </a:lnTo>
                  <a:lnTo>
                    <a:pt x="84378" y="27869"/>
                  </a:lnTo>
                  <a:lnTo>
                    <a:pt x="84378" y="28307"/>
                  </a:lnTo>
                  <a:lnTo>
                    <a:pt x="84429" y="28743"/>
                  </a:lnTo>
                  <a:lnTo>
                    <a:pt x="84581" y="29072"/>
                  </a:lnTo>
                  <a:lnTo>
                    <a:pt x="84732" y="29290"/>
                  </a:lnTo>
                  <a:lnTo>
                    <a:pt x="84935" y="29399"/>
                  </a:lnTo>
                  <a:lnTo>
                    <a:pt x="84985" y="29837"/>
                  </a:lnTo>
                  <a:lnTo>
                    <a:pt x="85136" y="30164"/>
                  </a:lnTo>
                  <a:lnTo>
                    <a:pt x="85339" y="30382"/>
                  </a:lnTo>
                  <a:lnTo>
                    <a:pt x="85540" y="30491"/>
                  </a:lnTo>
                  <a:lnTo>
                    <a:pt x="85743" y="30382"/>
                  </a:lnTo>
                  <a:lnTo>
                    <a:pt x="85894" y="30055"/>
                  </a:lnTo>
                  <a:lnTo>
                    <a:pt x="85945" y="29837"/>
                  </a:lnTo>
                  <a:lnTo>
                    <a:pt x="85996" y="29508"/>
                  </a:lnTo>
                  <a:lnTo>
                    <a:pt x="86147" y="29617"/>
                  </a:lnTo>
                  <a:lnTo>
                    <a:pt x="86298" y="29508"/>
                  </a:lnTo>
                  <a:lnTo>
                    <a:pt x="86450" y="29399"/>
                  </a:lnTo>
                  <a:lnTo>
                    <a:pt x="86551" y="29181"/>
                  </a:lnTo>
                  <a:lnTo>
                    <a:pt x="86753" y="30711"/>
                  </a:lnTo>
                  <a:lnTo>
                    <a:pt x="86955" y="32241"/>
                  </a:lnTo>
                  <a:lnTo>
                    <a:pt x="87107" y="33771"/>
                  </a:lnTo>
                  <a:lnTo>
                    <a:pt x="87309" y="35302"/>
                  </a:lnTo>
                  <a:lnTo>
                    <a:pt x="85996" y="34317"/>
                  </a:lnTo>
                  <a:lnTo>
                    <a:pt x="84631" y="33552"/>
                  </a:lnTo>
                  <a:lnTo>
                    <a:pt x="83267" y="33006"/>
                  </a:lnTo>
                  <a:lnTo>
                    <a:pt x="81902" y="32678"/>
                  </a:lnTo>
                  <a:lnTo>
                    <a:pt x="80488" y="32350"/>
                  </a:lnTo>
                  <a:lnTo>
                    <a:pt x="79074" y="32241"/>
                  </a:lnTo>
                  <a:lnTo>
                    <a:pt x="76244" y="32241"/>
                  </a:lnTo>
                  <a:lnTo>
                    <a:pt x="76497" y="31585"/>
                  </a:lnTo>
                  <a:lnTo>
                    <a:pt x="76699" y="30929"/>
                  </a:lnTo>
                  <a:lnTo>
                    <a:pt x="76901" y="30273"/>
                  </a:lnTo>
                  <a:lnTo>
                    <a:pt x="77052" y="29617"/>
                  </a:lnTo>
                  <a:lnTo>
                    <a:pt x="77255" y="28307"/>
                  </a:lnTo>
                  <a:lnTo>
                    <a:pt x="77406" y="26995"/>
                  </a:lnTo>
                  <a:lnTo>
                    <a:pt x="77507" y="25794"/>
                  </a:lnTo>
                  <a:lnTo>
                    <a:pt x="77557" y="24482"/>
                  </a:lnTo>
                  <a:lnTo>
                    <a:pt x="77507" y="23170"/>
                  </a:lnTo>
                  <a:lnTo>
                    <a:pt x="77456" y="21859"/>
                  </a:lnTo>
                  <a:lnTo>
                    <a:pt x="77305" y="20547"/>
                  </a:lnTo>
                  <a:lnTo>
                    <a:pt x="77103" y="19344"/>
                  </a:lnTo>
                  <a:lnTo>
                    <a:pt x="76901" y="18143"/>
                  </a:lnTo>
                  <a:lnTo>
                    <a:pt x="76598" y="16940"/>
                  </a:lnTo>
                  <a:lnTo>
                    <a:pt x="76294" y="15848"/>
                  </a:lnTo>
                  <a:lnTo>
                    <a:pt x="75941" y="14865"/>
                  </a:lnTo>
                  <a:lnTo>
                    <a:pt x="75537" y="13880"/>
                  </a:lnTo>
                  <a:lnTo>
                    <a:pt x="75082" y="13006"/>
                  </a:lnTo>
                  <a:lnTo>
                    <a:pt x="74576" y="12241"/>
                  </a:lnTo>
                  <a:lnTo>
                    <a:pt x="74071" y="11585"/>
                  </a:lnTo>
                  <a:lnTo>
                    <a:pt x="73768" y="11257"/>
                  </a:lnTo>
                  <a:lnTo>
                    <a:pt x="73465" y="11039"/>
                  </a:lnTo>
                  <a:lnTo>
                    <a:pt x="73414" y="11366"/>
                  </a:lnTo>
                  <a:lnTo>
                    <a:pt x="73364" y="11585"/>
                  </a:lnTo>
                  <a:lnTo>
                    <a:pt x="73111" y="12022"/>
                  </a:lnTo>
                  <a:lnTo>
                    <a:pt x="72808" y="12350"/>
                  </a:lnTo>
                  <a:lnTo>
                    <a:pt x="72505" y="12569"/>
                  </a:lnTo>
                  <a:lnTo>
                    <a:pt x="72303" y="13225"/>
                  </a:lnTo>
                  <a:lnTo>
                    <a:pt x="72100" y="13880"/>
                  </a:lnTo>
                  <a:lnTo>
                    <a:pt x="71848" y="14427"/>
                  </a:lnTo>
                  <a:lnTo>
                    <a:pt x="71595" y="14865"/>
                  </a:lnTo>
                  <a:lnTo>
                    <a:pt x="71343" y="15192"/>
                  </a:lnTo>
                  <a:lnTo>
                    <a:pt x="71090" y="15519"/>
                  </a:lnTo>
                  <a:lnTo>
                    <a:pt x="70635" y="15957"/>
                  </a:lnTo>
                  <a:lnTo>
                    <a:pt x="70181" y="16175"/>
                  </a:lnTo>
                  <a:lnTo>
                    <a:pt x="69776" y="16284"/>
                  </a:lnTo>
                  <a:lnTo>
                    <a:pt x="69372" y="16284"/>
                  </a:lnTo>
                  <a:lnTo>
                    <a:pt x="69170" y="17049"/>
                  </a:lnTo>
                  <a:lnTo>
                    <a:pt x="69069" y="18143"/>
                  </a:lnTo>
                  <a:lnTo>
                    <a:pt x="69019" y="19126"/>
                  </a:lnTo>
                  <a:lnTo>
                    <a:pt x="69019" y="20109"/>
                  </a:lnTo>
                  <a:lnTo>
                    <a:pt x="69069" y="21203"/>
                  </a:lnTo>
                  <a:lnTo>
                    <a:pt x="68816" y="21421"/>
                  </a:lnTo>
                  <a:lnTo>
                    <a:pt x="68564" y="21639"/>
                  </a:lnTo>
                  <a:lnTo>
                    <a:pt x="68362" y="22077"/>
                  </a:lnTo>
                  <a:lnTo>
                    <a:pt x="68109" y="22623"/>
                  </a:lnTo>
                  <a:lnTo>
                    <a:pt x="67957" y="23170"/>
                  </a:lnTo>
                  <a:lnTo>
                    <a:pt x="67857" y="24044"/>
                  </a:lnTo>
                  <a:lnTo>
                    <a:pt x="67857" y="24482"/>
                  </a:lnTo>
                  <a:lnTo>
                    <a:pt x="67907" y="24918"/>
                  </a:lnTo>
                  <a:lnTo>
                    <a:pt x="67957" y="25465"/>
                  </a:lnTo>
                  <a:lnTo>
                    <a:pt x="68058" y="25903"/>
                  </a:lnTo>
                  <a:lnTo>
                    <a:pt x="68058" y="26012"/>
                  </a:lnTo>
                  <a:lnTo>
                    <a:pt x="68109" y="26012"/>
                  </a:lnTo>
                  <a:lnTo>
                    <a:pt x="68160" y="25794"/>
                  </a:lnTo>
                  <a:lnTo>
                    <a:pt x="68261" y="25465"/>
                  </a:lnTo>
                  <a:lnTo>
                    <a:pt x="68564" y="24809"/>
                  </a:lnTo>
                  <a:lnTo>
                    <a:pt x="68867" y="24373"/>
                  </a:lnTo>
                  <a:lnTo>
                    <a:pt x="69170" y="23935"/>
                  </a:lnTo>
                  <a:lnTo>
                    <a:pt x="69575" y="23717"/>
                  </a:lnTo>
                  <a:lnTo>
                    <a:pt x="70231" y="23717"/>
                  </a:lnTo>
                  <a:lnTo>
                    <a:pt x="70534" y="23826"/>
                  </a:lnTo>
                  <a:lnTo>
                    <a:pt x="70838" y="24044"/>
                  </a:lnTo>
                  <a:lnTo>
                    <a:pt x="71090" y="24373"/>
                  </a:lnTo>
                  <a:lnTo>
                    <a:pt x="71343" y="24591"/>
                  </a:lnTo>
                  <a:lnTo>
                    <a:pt x="71747" y="25356"/>
                  </a:lnTo>
                  <a:lnTo>
                    <a:pt x="71899" y="25574"/>
                  </a:lnTo>
                  <a:lnTo>
                    <a:pt x="72050" y="25574"/>
                  </a:lnTo>
                  <a:lnTo>
                    <a:pt x="72152" y="25465"/>
                  </a:lnTo>
                  <a:lnTo>
                    <a:pt x="72252" y="25247"/>
                  </a:lnTo>
                  <a:lnTo>
                    <a:pt x="72556" y="24263"/>
                  </a:lnTo>
                  <a:lnTo>
                    <a:pt x="72656" y="23826"/>
                  </a:lnTo>
                  <a:lnTo>
                    <a:pt x="72707" y="23279"/>
                  </a:lnTo>
                  <a:lnTo>
                    <a:pt x="72707" y="22733"/>
                  </a:lnTo>
                  <a:lnTo>
                    <a:pt x="72707" y="22295"/>
                  </a:lnTo>
                  <a:lnTo>
                    <a:pt x="72606" y="21094"/>
                  </a:lnTo>
                  <a:lnTo>
                    <a:pt x="72454" y="20329"/>
                  </a:lnTo>
                  <a:lnTo>
                    <a:pt x="72303" y="19564"/>
                  </a:lnTo>
                  <a:lnTo>
                    <a:pt x="72050" y="18799"/>
                  </a:lnTo>
                  <a:lnTo>
                    <a:pt x="71848" y="18143"/>
                  </a:lnTo>
                  <a:lnTo>
                    <a:pt x="71848" y="18143"/>
                  </a:lnTo>
                  <a:lnTo>
                    <a:pt x="71949" y="18252"/>
                  </a:lnTo>
                  <a:lnTo>
                    <a:pt x="72100" y="18470"/>
                  </a:lnTo>
                  <a:lnTo>
                    <a:pt x="72404" y="19344"/>
                  </a:lnTo>
                  <a:lnTo>
                    <a:pt x="72606" y="20000"/>
                  </a:lnTo>
                  <a:lnTo>
                    <a:pt x="72757" y="20656"/>
                  </a:lnTo>
                  <a:lnTo>
                    <a:pt x="72859" y="21312"/>
                  </a:lnTo>
                  <a:lnTo>
                    <a:pt x="72909" y="21968"/>
                  </a:lnTo>
                  <a:lnTo>
                    <a:pt x="72960" y="22623"/>
                  </a:lnTo>
                  <a:lnTo>
                    <a:pt x="72909" y="23388"/>
                  </a:lnTo>
                  <a:lnTo>
                    <a:pt x="72859" y="24044"/>
                  </a:lnTo>
                  <a:lnTo>
                    <a:pt x="72707" y="24591"/>
                  </a:lnTo>
                  <a:lnTo>
                    <a:pt x="72556" y="25247"/>
                  </a:lnTo>
                  <a:lnTo>
                    <a:pt x="72404" y="25794"/>
                  </a:lnTo>
                  <a:lnTo>
                    <a:pt x="72152" y="26230"/>
                  </a:lnTo>
                  <a:lnTo>
                    <a:pt x="71899" y="26668"/>
                  </a:lnTo>
                  <a:lnTo>
                    <a:pt x="71747" y="26121"/>
                  </a:lnTo>
                  <a:lnTo>
                    <a:pt x="71495" y="25683"/>
                  </a:lnTo>
                  <a:lnTo>
                    <a:pt x="71040" y="24918"/>
                  </a:lnTo>
                  <a:lnTo>
                    <a:pt x="70787" y="24591"/>
                  </a:lnTo>
                  <a:lnTo>
                    <a:pt x="70534" y="24373"/>
                  </a:lnTo>
                  <a:lnTo>
                    <a:pt x="70281" y="24153"/>
                  </a:lnTo>
                  <a:lnTo>
                    <a:pt x="69776" y="24153"/>
                  </a:lnTo>
                  <a:lnTo>
                    <a:pt x="69524" y="24263"/>
                  </a:lnTo>
                  <a:lnTo>
                    <a:pt x="69271" y="24373"/>
                  </a:lnTo>
                  <a:lnTo>
                    <a:pt x="69019" y="24700"/>
                  </a:lnTo>
                  <a:lnTo>
                    <a:pt x="68816" y="24918"/>
                  </a:lnTo>
                  <a:lnTo>
                    <a:pt x="68665" y="25356"/>
                  </a:lnTo>
                  <a:lnTo>
                    <a:pt x="68311" y="26121"/>
                  </a:lnTo>
                  <a:lnTo>
                    <a:pt x="68058" y="27104"/>
                  </a:lnTo>
                  <a:lnTo>
                    <a:pt x="67806" y="28198"/>
                  </a:lnTo>
                  <a:lnTo>
                    <a:pt x="67654" y="29290"/>
                  </a:lnTo>
                  <a:lnTo>
                    <a:pt x="67553" y="30382"/>
                  </a:lnTo>
                  <a:lnTo>
                    <a:pt x="67553" y="30820"/>
                  </a:lnTo>
                  <a:lnTo>
                    <a:pt x="67200" y="31147"/>
                  </a:lnTo>
                  <a:lnTo>
                    <a:pt x="66846" y="31694"/>
                  </a:lnTo>
                  <a:lnTo>
                    <a:pt x="66695" y="32022"/>
                  </a:lnTo>
                  <a:lnTo>
                    <a:pt x="66695" y="32350"/>
                  </a:lnTo>
                  <a:lnTo>
                    <a:pt x="61642" y="32241"/>
                  </a:lnTo>
                  <a:lnTo>
                    <a:pt x="56539" y="31913"/>
                  </a:lnTo>
                  <a:lnTo>
                    <a:pt x="52799" y="31585"/>
                  </a:lnTo>
                  <a:lnTo>
                    <a:pt x="48909" y="31585"/>
                  </a:lnTo>
                  <a:lnTo>
                    <a:pt x="49061" y="31147"/>
                  </a:lnTo>
                  <a:lnTo>
                    <a:pt x="49162" y="30711"/>
                  </a:lnTo>
                  <a:lnTo>
                    <a:pt x="49213" y="30273"/>
                  </a:lnTo>
                  <a:lnTo>
                    <a:pt x="49213" y="29837"/>
                  </a:lnTo>
                  <a:lnTo>
                    <a:pt x="49162" y="29399"/>
                  </a:lnTo>
                  <a:lnTo>
                    <a:pt x="49111" y="29072"/>
                  </a:lnTo>
                  <a:lnTo>
                    <a:pt x="49010" y="28634"/>
                  </a:lnTo>
                  <a:lnTo>
                    <a:pt x="48859" y="28307"/>
                  </a:lnTo>
                  <a:lnTo>
                    <a:pt x="48656" y="28087"/>
                  </a:lnTo>
                  <a:lnTo>
                    <a:pt x="48455" y="27869"/>
                  </a:lnTo>
                  <a:lnTo>
                    <a:pt x="48202" y="27869"/>
                  </a:lnTo>
                  <a:lnTo>
                    <a:pt x="48152" y="27213"/>
                  </a:lnTo>
                  <a:lnTo>
                    <a:pt x="48050" y="26557"/>
                  </a:lnTo>
                  <a:lnTo>
                    <a:pt x="47899" y="26121"/>
                  </a:lnTo>
                  <a:lnTo>
                    <a:pt x="47646" y="25683"/>
                  </a:lnTo>
                  <a:lnTo>
                    <a:pt x="47444" y="25574"/>
                  </a:lnTo>
                  <a:lnTo>
                    <a:pt x="47242" y="25465"/>
                  </a:lnTo>
                  <a:lnTo>
                    <a:pt x="46888" y="25465"/>
                  </a:lnTo>
                  <a:lnTo>
                    <a:pt x="46686" y="25683"/>
                  </a:lnTo>
                  <a:lnTo>
                    <a:pt x="46534" y="25903"/>
                  </a:lnTo>
                  <a:lnTo>
                    <a:pt x="46383" y="26230"/>
                  </a:lnTo>
                  <a:lnTo>
                    <a:pt x="46231" y="26557"/>
                  </a:lnTo>
                  <a:lnTo>
                    <a:pt x="46181" y="26995"/>
                  </a:lnTo>
                  <a:lnTo>
                    <a:pt x="45979" y="26886"/>
                  </a:lnTo>
                  <a:lnTo>
                    <a:pt x="45625" y="26886"/>
                  </a:lnTo>
                  <a:lnTo>
                    <a:pt x="45423" y="26995"/>
                  </a:lnTo>
                  <a:lnTo>
                    <a:pt x="45271" y="27104"/>
                  </a:lnTo>
                  <a:lnTo>
                    <a:pt x="45119" y="27322"/>
                  </a:lnTo>
                  <a:lnTo>
                    <a:pt x="45019" y="27651"/>
                  </a:lnTo>
                  <a:lnTo>
                    <a:pt x="44867" y="27978"/>
                  </a:lnTo>
                  <a:lnTo>
                    <a:pt x="44817" y="28525"/>
                  </a:lnTo>
                  <a:lnTo>
                    <a:pt x="44766" y="29072"/>
                  </a:lnTo>
                  <a:lnTo>
                    <a:pt x="43654" y="28198"/>
                  </a:lnTo>
                  <a:lnTo>
                    <a:pt x="42593" y="27322"/>
                  </a:lnTo>
                  <a:lnTo>
                    <a:pt x="41583" y="26777"/>
                  </a:lnTo>
                  <a:lnTo>
                    <a:pt x="40572" y="26230"/>
                  </a:lnTo>
                  <a:lnTo>
                    <a:pt x="39562" y="25794"/>
                  </a:lnTo>
                  <a:lnTo>
                    <a:pt x="38551" y="25247"/>
                  </a:lnTo>
                  <a:lnTo>
                    <a:pt x="38551" y="25138"/>
                  </a:lnTo>
                  <a:lnTo>
                    <a:pt x="38703" y="24918"/>
                  </a:lnTo>
                  <a:lnTo>
                    <a:pt x="38804" y="24482"/>
                  </a:lnTo>
                  <a:lnTo>
                    <a:pt x="38854" y="24044"/>
                  </a:lnTo>
                  <a:lnTo>
                    <a:pt x="38804" y="23607"/>
                  </a:lnTo>
                  <a:lnTo>
                    <a:pt x="38703" y="23388"/>
                  </a:lnTo>
                  <a:lnTo>
                    <a:pt x="38602" y="23170"/>
                  </a:lnTo>
                  <a:lnTo>
                    <a:pt x="38703" y="22951"/>
                  </a:lnTo>
                  <a:lnTo>
                    <a:pt x="38703" y="22623"/>
                  </a:lnTo>
                  <a:lnTo>
                    <a:pt x="38703" y="22295"/>
                  </a:lnTo>
                  <a:lnTo>
                    <a:pt x="38653" y="21968"/>
                  </a:lnTo>
                  <a:lnTo>
                    <a:pt x="38551" y="21639"/>
                  </a:lnTo>
                  <a:lnTo>
                    <a:pt x="38349" y="21421"/>
                  </a:lnTo>
                  <a:lnTo>
                    <a:pt x="38147" y="21312"/>
                  </a:lnTo>
                  <a:lnTo>
                    <a:pt x="37945" y="21421"/>
                  </a:lnTo>
                  <a:lnTo>
                    <a:pt x="37844" y="21530"/>
                  </a:lnTo>
                  <a:lnTo>
                    <a:pt x="37692" y="21312"/>
                  </a:lnTo>
                  <a:lnTo>
                    <a:pt x="37541" y="21094"/>
                  </a:lnTo>
                  <a:lnTo>
                    <a:pt x="37339" y="21094"/>
                  </a:lnTo>
                  <a:lnTo>
                    <a:pt x="37137" y="21203"/>
                  </a:lnTo>
                  <a:lnTo>
                    <a:pt x="36985" y="21421"/>
                  </a:lnTo>
                  <a:lnTo>
                    <a:pt x="36884" y="21859"/>
                  </a:lnTo>
                  <a:lnTo>
                    <a:pt x="36884" y="22186"/>
                  </a:lnTo>
                  <a:lnTo>
                    <a:pt x="36884" y="22623"/>
                  </a:lnTo>
                  <a:lnTo>
                    <a:pt x="36783" y="22733"/>
                  </a:lnTo>
                  <a:lnTo>
                    <a:pt x="36682" y="22842"/>
                  </a:lnTo>
                  <a:lnTo>
                    <a:pt x="36581" y="23170"/>
                  </a:lnTo>
                  <a:lnTo>
                    <a:pt x="36530" y="23388"/>
                  </a:lnTo>
                  <a:lnTo>
                    <a:pt x="36530" y="23607"/>
                  </a:lnTo>
                  <a:lnTo>
                    <a:pt x="36480" y="23607"/>
                  </a:lnTo>
                  <a:lnTo>
                    <a:pt x="35924" y="22951"/>
                  </a:lnTo>
                  <a:lnTo>
                    <a:pt x="34913" y="21639"/>
                  </a:lnTo>
                  <a:lnTo>
                    <a:pt x="35116" y="21312"/>
                  </a:lnTo>
                  <a:lnTo>
                    <a:pt x="35267" y="20983"/>
                  </a:lnTo>
                  <a:lnTo>
                    <a:pt x="35368" y="20547"/>
                  </a:lnTo>
                  <a:lnTo>
                    <a:pt x="35419" y="20000"/>
                  </a:lnTo>
                  <a:lnTo>
                    <a:pt x="35368" y="19564"/>
                  </a:lnTo>
                  <a:lnTo>
                    <a:pt x="35318" y="19235"/>
                  </a:lnTo>
                  <a:lnTo>
                    <a:pt x="35166" y="18688"/>
                  </a:lnTo>
                  <a:lnTo>
                    <a:pt x="34913" y="18361"/>
                  </a:lnTo>
                  <a:lnTo>
                    <a:pt x="34762" y="18252"/>
                  </a:lnTo>
                  <a:lnTo>
                    <a:pt x="34408" y="18252"/>
                  </a:lnTo>
                  <a:lnTo>
                    <a:pt x="34257" y="18361"/>
                  </a:lnTo>
                  <a:lnTo>
                    <a:pt x="34004" y="18688"/>
                  </a:lnTo>
                  <a:lnTo>
                    <a:pt x="33853" y="19235"/>
                  </a:lnTo>
                  <a:lnTo>
                    <a:pt x="33802" y="19564"/>
                  </a:lnTo>
                  <a:lnTo>
                    <a:pt x="33802" y="20000"/>
                  </a:lnTo>
                  <a:lnTo>
                    <a:pt x="32993" y="18579"/>
                  </a:lnTo>
                  <a:lnTo>
                    <a:pt x="32236" y="17269"/>
                  </a:lnTo>
                  <a:lnTo>
                    <a:pt x="31932" y="16613"/>
                  </a:lnTo>
                  <a:lnTo>
                    <a:pt x="31680" y="15957"/>
                  </a:lnTo>
                  <a:lnTo>
                    <a:pt x="31478" y="15301"/>
                  </a:lnTo>
                  <a:lnTo>
                    <a:pt x="31377" y="14754"/>
                  </a:lnTo>
                  <a:lnTo>
                    <a:pt x="31326" y="15410"/>
                  </a:lnTo>
                  <a:lnTo>
                    <a:pt x="31377" y="16066"/>
                  </a:lnTo>
                  <a:lnTo>
                    <a:pt x="31528" y="16831"/>
                  </a:lnTo>
                  <a:lnTo>
                    <a:pt x="31781" y="17596"/>
                  </a:lnTo>
                  <a:lnTo>
                    <a:pt x="32084" y="18470"/>
                  </a:lnTo>
                  <a:lnTo>
                    <a:pt x="32438" y="19235"/>
                  </a:lnTo>
                  <a:lnTo>
                    <a:pt x="33297" y="20874"/>
                  </a:lnTo>
                  <a:lnTo>
                    <a:pt x="34257" y="22295"/>
                  </a:lnTo>
                  <a:lnTo>
                    <a:pt x="35116" y="23717"/>
                  </a:lnTo>
                  <a:lnTo>
                    <a:pt x="36430" y="25574"/>
                  </a:lnTo>
                  <a:lnTo>
                    <a:pt x="35621" y="25794"/>
                  </a:lnTo>
                  <a:lnTo>
                    <a:pt x="34812" y="26012"/>
                  </a:lnTo>
                  <a:lnTo>
                    <a:pt x="33954" y="26339"/>
                  </a:lnTo>
                  <a:lnTo>
                    <a:pt x="33145" y="26448"/>
                  </a:lnTo>
                  <a:lnTo>
                    <a:pt x="32488" y="26557"/>
                  </a:lnTo>
                  <a:lnTo>
                    <a:pt x="31225" y="26557"/>
                  </a:lnTo>
                  <a:lnTo>
                    <a:pt x="30821" y="26448"/>
                  </a:lnTo>
                  <a:lnTo>
                    <a:pt x="30517" y="26339"/>
                  </a:lnTo>
                  <a:lnTo>
                    <a:pt x="30265" y="26121"/>
                  </a:lnTo>
                  <a:lnTo>
                    <a:pt x="30265" y="26121"/>
                  </a:lnTo>
                  <a:lnTo>
                    <a:pt x="30417" y="26557"/>
                  </a:lnTo>
                  <a:lnTo>
                    <a:pt x="30720" y="26886"/>
                  </a:lnTo>
                  <a:lnTo>
                    <a:pt x="31023" y="27104"/>
                  </a:lnTo>
                  <a:lnTo>
                    <a:pt x="31427" y="27213"/>
                  </a:lnTo>
                  <a:lnTo>
                    <a:pt x="31882" y="27322"/>
                  </a:lnTo>
                  <a:lnTo>
                    <a:pt x="33499" y="27322"/>
                  </a:lnTo>
                  <a:lnTo>
                    <a:pt x="35924" y="26995"/>
                  </a:lnTo>
                  <a:lnTo>
                    <a:pt x="37086" y="26995"/>
                  </a:lnTo>
                  <a:lnTo>
                    <a:pt x="37592" y="27104"/>
                  </a:lnTo>
                  <a:lnTo>
                    <a:pt x="38097" y="27213"/>
                  </a:lnTo>
                  <a:lnTo>
                    <a:pt x="37996" y="27433"/>
                  </a:lnTo>
                  <a:lnTo>
                    <a:pt x="37895" y="27760"/>
                  </a:lnTo>
                  <a:lnTo>
                    <a:pt x="37793" y="28198"/>
                  </a:lnTo>
                  <a:lnTo>
                    <a:pt x="37793" y="28525"/>
                  </a:lnTo>
                  <a:lnTo>
                    <a:pt x="37793" y="28852"/>
                  </a:lnTo>
                  <a:lnTo>
                    <a:pt x="37844" y="29181"/>
                  </a:lnTo>
                  <a:lnTo>
                    <a:pt x="38046" y="29726"/>
                  </a:lnTo>
                  <a:lnTo>
                    <a:pt x="38299" y="30164"/>
                  </a:lnTo>
                  <a:lnTo>
                    <a:pt x="38450" y="30273"/>
                  </a:lnTo>
                  <a:lnTo>
                    <a:pt x="38753" y="30273"/>
                  </a:lnTo>
                  <a:lnTo>
                    <a:pt x="38905" y="30164"/>
                  </a:lnTo>
                  <a:lnTo>
                    <a:pt x="39158" y="29726"/>
                  </a:lnTo>
                  <a:lnTo>
                    <a:pt x="39309" y="29181"/>
                  </a:lnTo>
                  <a:lnTo>
                    <a:pt x="39360" y="28852"/>
                  </a:lnTo>
                  <a:lnTo>
                    <a:pt x="39410" y="28525"/>
                  </a:lnTo>
                  <a:lnTo>
                    <a:pt x="39360" y="28087"/>
                  </a:lnTo>
                  <a:lnTo>
                    <a:pt x="39258" y="27651"/>
                  </a:lnTo>
                  <a:lnTo>
                    <a:pt x="39258" y="27651"/>
                  </a:lnTo>
                  <a:lnTo>
                    <a:pt x="40977" y="28634"/>
                  </a:lnTo>
                  <a:lnTo>
                    <a:pt x="42543" y="29726"/>
                  </a:lnTo>
                  <a:lnTo>
                    <a:pt x="43907" y="30929"/>
                  </a:lnTo>
                  <a:lnTo>
                    <a:pt x="44463" y="31476"/>
                  </a:lnTo>
                  <a:lnTo>
                    <a:pt x="44918" y="32022"/>
                  </a:lnTo>
                  <a:lnTo>
                    <a:pt x="42341" y="32569"/>
                  </a:lnTo>
                  <a:lnTo>
                    <a:pt x="39865" y="33225"/>
                  </a:lnTo>
                  <a:lnTo>
                    <a:pt x="34964" y="34973"/>
                  </a:lnTo>
                  <a:lnTo>
                    <a:pt x="32488" y="35738"/>
                  </a:lnTo>
                  <a:lnTo>
                    <a:pt x="30012" y="36394"/>
                  </a:lnTo>
                  <a:lnTo>
                    <a:pt x="28800" y="36612"/>
                  </a:lnTo>
                  <a:lnTo>
                    <a:pt x="27537" y="36832"/>
                  </a:lnTo>
                  <a:lnTo>
                    <a:pt x="26274" y="36941"/>
                  </a:lnTo>
                  <a:lnTo>
                    <a:pt x="24960" y="37050"/>
                  </a:lnTo>
                  <a:lnTo>
                    <a:pt x="23343" y="36941"/>
                  </a:lnTo>
                  <a:lnTo>
                    <a:pt x="21676" y="36721"/>
                  </a:lnTo>
                  <a:lnTo>
                    <a:pt x="20059" y="36285"/>
                  </a:lnTo>
                  <a:lnTo>
                    <a:pt x="18442" y="35629"/>
                  </a:lnTo>
                  <a:lnTo>
                    <a:pt x="18240" y="35302"/>
                  </a:lnTo>
                  <a:lnTo>
                    <a:pt x="17987" y="35082"/>
                  </a:lnTo>
                  <a:lnTo>
                    <a:pt x="18038" y="34646"/>
                  </a:lnTo>
                  <a:lnTo>
                    <a:pt x="17987" y="34208"/>
                  </a:lnTo>
                  <a:lnTo>
                    <a:pt x="17937" y="33881"/>
                  </a:lnTo>
                  <a:lnTo>
                    <a:pt x="17886" y="33552"/>
                  </a:lnTo>
                  <a:lnTo>
                    <a:pt x="17734" y="33225"/>
                  </a:lnTo>
                  <a:lnTo>
                    <a:pt x="17634" y="33006"/>
                  </a:lnTo>
                  <a:lnTo>
                    <a:pt x="17482" y="32787"/>
                  </a:lnTo>
                  <a:lnTo>
                    <a:pt x="17280" y="32678"/>
                  </a:lnTo>
                  <a:lnTo>
                    <a:pt x="16926" y="32678"/>
                  </a:lnTo>
                  <a:lnTo>
                    <a:pt x="16775" y="32787"/>
                  </a:lnTo>
                  <a:lnTo>
                    <a:pt x="16623" y="33006"/>
                  </a:lnTo>
                  <a:lnTo>
                    <a:pt x="16472" y="33225"/>
                  </a:lnTo>
                  <a:lnTo>
                    <a:pt x="16371" y="33552"/>
                  </a:lnTo>
                  <a:lnTo>
                    <a:pt x="16219" y="33334"/>
                  </a:lnTo>
                  <a:lnTo>
                    <a:pt x="16067" y="33225"/>
                  </a:lnTo>
                  <a:lnTo>
                    <a:pt x="15714" y="33225"/>
                  </a:lnTo>
                  <a:lnTo>
                    <a:pt x="15410" y="33443"/>
                  </a:lnTo>
                  <a:lnTo>
                    <a:pt x="15208" y="33881"/>
                  </a:lnTo>
                  <a:lnTo>
                    <a:pt x="13945" y="33006"/>
                  </a:lnTo>
                  <a:lnTo>
                    <a:pt x="14147" y="32787"/>
                  </a:lnTo>
                  <a:lnTo>
                    <a:pt x="14249" y="32350"/>
                  </a:lnTo>
                  <a:lnTo>
                    <a:pt x="14349" y="31913"/>
                  </a:lnTo>
                  <a:lnTo>
                    <a:pt x="14400" y="31476"/>
                  </a:lnTo>
                  <a:lnTo>
                    <a:pt x="14349" y="31147"/>
                  </a:lnTo>
                  <a:lnTo>
                    <a:pt x="14299" y="30820"/>
                  </a:lnTo>
                  <a:lnTo>
                    <a:pt x="14147" y="30273"/>
                  </a:lnTo>
                  <a:lnTo>
                    <a:pt x="13895" y="29837"/>
                  </a:lnTo>
                  <a:lnTo>
                    <a:pt x="13743" y="29726"/>
                  </a:lnTo>
                  <a:lnTo>
                    <a:pt x="13389" y="29726"/>
                  </a:lnTo>
                  <a:lnTo>
                    <a:pt x="13238" y="29837"/>
                  </a:lnTo>
                  <a:lnTo>
                    <a:pt x="12985" y="30273"/>
                  </a:lnTo>
                  <a:lnTo>
                    <a:pt x="12834" y="30820"/>
                  </a:lnTo>
                  <a:lnTo>
                    <a:pt x="12783" y="31147"/>
                  </a:lnTo>
                  <a:lnTo>
                    <a:pt x="12783" y="31476"/>
                  </a:lnTo>
                  <a:lnTo>
                    <a:pt x="12834" y="32022"/>
                  </a:lnTo>
                  <a:lnTo>
                    <a:pt x="12834" y="32022"/>
                  </a:lnTo>
                  <a:lnTo>
                    <a:pt x="11873" y="31038"/>
                  </a:lnTo>
                  <a:lnTo>
                    <a:pt x="11469" y="30711"/>
                  </a:lnTo>
                  <a:lnTo>
                    <a:pt x="11166" y="30711"/>
                  </a:lnTo>
                  <a:lnTo>
                    <a:pt x="11065" y="30929"/>
                  </a:lnTo>
                  <a:lnTo>
                    <a:pt x="11015" y="31147"/>
                  </a:lnTo>
                  <a:lnTo>
                    <a:pt x="11065" y="31367"/>
                  </a:lnTo>
                  <a:lnTo>
                    <a:pt x="11166" y="31585"/>
                  </a:lnTo>
                  <a:lnTo>
                    <a:pt x="11570" y="32241"/>
                  </a:lnTo>
                  <a:lnTo>
                    <a:pt x="12076" y="32897"/>
                  </a:lnTo>
                  <a:lnTo>
                    <a:pt x="13238" y="33990"/>
                  </a:lnTo>
                  <a:lnTo>
                    <a:pt x="13996" y="34646"/>
                  </a:lnTo>
                  <a:lnTo>
                    <a:pt x="13035" y="34646"/>
                  </a:lnTo>
                  <a:lnTo>
                    <a:pt x="12076" y="34755"/>
                  </a:lnTo>
                  <a:lnTo>
                    <a:pt x="10206" y="34973"/>
                  </a:lnTo>
                  <a:lnTo>
                    <a:pt x="8286" y="35411"/>
                  </a:lnTo>
                  <a:lnTo>
                    <a:pt x="6467" y="35956"/>
                  </a:lnTo>
                  <a:lnTo>
                    <a:pt x="5760" y="36176"/>
                  </a:lnTo>
                  <a:lnTo>
                    <a:pt x="5305" y="36394"/>
                  </a:lnTo>
                  <a:lnTo>
                    <a:pt x="4901" y="36503"/>
                  </a:lnTo>
                  <a:lnTo>
                    <a:pt x="4143" y="36721"/>
                  </a:lnTo>
                  <a:lnTo>
                    <a:pt x="3082" y="36721"/>
                  </a:lnTo>
                  <a:lnTo>
                    <a:pt x="2021" y="36612"/>
                  </a:lnTo>
                  <a:lnTo>
                    <a:pt x="1010" y="36285"/>
                  </a:lnTo>
                  <a:lnTo>
                    <a:pt x="0" y="35629"/>
                  </a:lnTo>
                  <a:lnTo>
                    <a:pt x="0" y="35847"/>
                  </a:lnTo>
                  <a:lnTo>
                    <a:pt x="152" y="36176"/>
                  </a:lnTo>
                  <a:lnTo>
                    <a:pt x="505" y="36612"/>
                  </a:lnTo>
                  <a:lnTo>
                    <a:pt x="808" y="36832"/>
                  </a:lnTo>
                  <a:lnTo>
                    <a:pt x="1162" y="37050"/>
                  </a:lnTo>
                  <a:lnTo>
                    <a:pt x="1617" y="37268"/>
                  </a:lnTo>
                  <a:lnTo>
                    <a:pt x="2223" y="37486"/>
                  </a:lnTo>
                  <a:lnTo>
                    <a:pt x="2880" y="37595"/>
                  </a:lnTo>
                  <a:lnTo>
                    <a:pt x="3689" y="37706"/>
                  </a:lnTo>
                  <a:lnTo>
                    <a:pt x="4648" y="37706"/>
                  </a:lnTo>
                  <a:lnTo>
                    <a:pt x="5760" y="37595"/>
                  </a:lnTo>
                  <a:lnTo>
                    <a:pt x="7023" y="37486"/>
                  </a:lnTo>
                  <a:lnTo>
                    <a:pt x="8438" y="37159"/>
                  </a:lnTo>
                  <a:lnTo>
                    <a:pt x="8286" y="37377"/>
                  </a:lnTo>
                  <a:lnTo>
                    <a:pt x="8185" y="37706"/>
                  </a:lnTo>
                  <a:lnTo>
                    <a:pt x="8135" y="38142"/>
                  </a:lnTo>
                  <a:lnTo>
                    <a:pt x="8084" y="38580"/>
                  </a:lnTo>
                  <a:lnTo>
                    <a:pt x="8135" y="38907"/>
                  </a:lnTo>
                  <a:lnTo>
                    <a:pt x="8135" y="39236"/>
                  </a:lnTo>
                  <a:lnTo>
                    <a:pt x="8336" y="39781"/>
                  </a:lnTo>
                  <a:lnTo>
                    <a:pt x="8589" y="40110"/>
                  </a:lnTo>
                  <a:lnTo>
                    <a:pt x="8741" y="40219"/>
                  </a:lnTo>
                  <a:lnTo>
                    <a:pt x="8893" y="40328"/>
                  </a:lnTo>
                  <a:lnTo>
                    <a:pt x="9044" y="40219"/>
                  </a:lnTo>
                  <a:lnTo>
                    <a:pt x="9196" y="40110"/>
                  </a:lnTo>
                  <a:lnTo>
                    <a:pt x="9449" y="39781"/>
                  </a:lnTo>
                  <a:lnTo>
                    <a:pt x="9650" y="39236"/>
                  </a:lnTo>
                  <a:lnTo>
                    <a:pt x="9701" y="38907"/>
                  </a:lnTo>
                  <a:lnTo>
                    <a:pt x="9701" y="38580"/>
                  </a:lnTo>
                  <a:lnTo>
                    <a:pt x="9650" y="38033"/>
                  </a:lnTo>
                  <a:lnTo>
                    <a:pt x="9550" y="37595"/>
                  </a:lnTo>
                  <a:lnTo>
                    <a:pt x="9398" y="37159"/>
                  </a:lnTo>
                  <a:lnTo>
                    <a:pt x="9246" y="36941"/>
                  </a:lnTo>
                  <a:lnTo>
                    <a:pt x="11368" y="36285"/>
                  </a:lnTo>
                  <a:lnTo>
                    <a:pt x="12227" y="36176"/>
                  </a:lnTo>
                  <a:lnTo>
                    <a:pt x="14198" y="36176"/>
                  </a:lnTo>
                  <a:lnTo>
                    <a:pt x="15208" y="36394"/>
                  </a:lnTo>
                  <a:lnTo>
                    <a:pt x="15006" y="36721"/>
                  </a:lnTo>
                  <a:lnTo>
                    <a:pt x="14854" y="37268"/>
                  </a:lnTo>
                  <a:lnTo>
                    <a:pt x="14804" y="37815"/>
                  </a:lnTo>
                  <a:lnTo>
                    <a:pt x="14854" y="38360"/>
                  </a:lnTo>
                  <a:lnTo>
                    <a:pt x="14906" y="38689"/>
                  </a:lnTo>
                  <a:lnTo>
                    <a:pt x="14956" y="39016"/>
                  </a:lnTo>
                  <a:lnTo>
                    <a:pt x="15057" y="39345"/>
                  </a:lnTo>
                  <a:lnTo>
                    <a:pt x="15208" y="39563"/>
                  </a:lnTo>
                  <a:lnTo>
                    <a:pt x="15360" y="39781"/>
                  </a:lnTo>
                  <a:lnTo>
                    <a:pt x="15511" y="39890"/>
                  </a:lnTo>
                  <a:lnTo>
                    <a:pt x="15865" y="39890"/>
                  </a:lnTo>
                  <a:lnTo>
                    <a:pt x="16067" y="39672"/>
                  </a:lnTo>
                  <a:lnTo>
                    <a:pt x="16118" y="40001"/>
                  </a:lnTo>
                  <a:lnTo>
                    <a:pt x="16219" y="40328"/>
                  </a:lnTo>
                  <a:lnTo>
                    <a:pt x="16472" y="40765"/>
                  </a:lnTo>
                  <a:lnTo>
                    <a:pt x="16775" y="40984"/>
                  </a:lnTo>
                  <a:lnTo>
                    <a:pt x="16926" y="41093"/>
                  </a:lnTo>
                  <a:lnTo>
                    <a:pt x="17077" y="40984"/>
                  </a:lnTo>
                  <a:lnTo>
                    <a:pt x="17229" y="40875"/>
                  </a:lnTo>
                  <a:lnTo>
                    <a:pt x="17381" y="40765"/>
                  </a:lnTo>
                  <a:lnTo>
                    <a:pt x="17634" y="40328"/>
                  </a:lnTo>
                  <a:lnTo>
                    <a:pt x="17785" y="39672"/>
                  </a:lnTo>
                  <a:lnTo>
                    <a:pt x="17785" y="39345"/>
                  </a:lnTo>
                  <a:lnTo>
                    <a:pt x="17785" y="38907"/>
                  </a:lnTo>
                  <a:lnTo>
                    <a:pt x="17987" y="38907"/>
                  </a:lnTo>
                  <a:lnTo>
                    <a:pt x="18240" y="38689"/>
                  </a:lnTo>
                  <a:lnTo>
                    <a:pt x="18442" y="38471"/>
                  </a:lnTo>
                  <a:lnTo>
                    <a:pt x="18594" y="38033"/>
                  </a:lnTo>
                  <a:lnTo>
                    <a:pt x="18695" y="37595"/>
                  </a:lnTo>
                  <a:lnTo>
                    <a:pt x="20160" y="38251"/>
                  </a:lnTo>
                  <a:lnTo>
                    <a:pt x="20867" y="38471"/>
                  </a:lnTo>
                  <a:lnTo>
                    <a:pt x="21625" y="38689"/>
                  </a:lnTo>
                  <a:lnTo>
                    <a:pt x="23040" y="39016"/>
                  </a:lnTo>
                  <a:lnTo>
                    <a:pt x="24455" y="39125"/>
                  </a:lnTo>
                  <a:lnTo>
                    <a:pt x="25870" y="39236"/>
                  </a:lnTo>
                  <a:lnTo>
                    <a:pt x="27284" y="39236"/>
                  </a:lnTo>
                  <a:lnTo>
                    <a:pt x="30164" y="39125"/>
                  </a:lnTo>
                  <a:lnTo>
                    <a:pt x="32993" y="38798"/>
                  </a:lnTo>
                  <a:lnTo>
                    <a:pt x="31983" y="40001"/>
                  </a:lnTo>
                  <a:lnTo>
                    <a:pt x="30922" y="41202"/>
                  </a:lnTo>
                  <a:lnTo>
                    <a:pt x="29861" y="42186"/>
                  </a:lnTo>
                  <a:lnTo>
                    <a:pt x="28750" y="43060"/>
                  </a:lnTo>
                  <a:lnTo>
                    <a:pt x="28800" y="42623"/>
                  </a:lnTo>
                  <a:lnTo>
                    <a:pt x="28750" y="42295"/>
                  </a:lnTo>
                  <a:lnTo>
                    <a:pt x="28699" y="41967"/>
                  </a:lnTo>
                  <a:lnTo>
                    <a:pt x="28547" y="41421"/>
                  </a:lnTo>
                  <a:lnTo>
                    <a:pt x="28294" y="40984"/>
                  </a:lnTo>
                  <a:lnTo>
                    <a:pt x="28143" y="40875"/>
                  </a:lnTo>
                  <a:lnTo>
                    <a:pt x="27789" y="40875"/>
                  </a:lnTo>
                  <a:lnTo>
                    <a:pt x="27637" y="40984"/>
                  </a:lnTo>
                  <a:lnTo>
                    <a:pt x="27385" y="41421"/>
                  </a:lnTo>
                  <a:lnTo>
                    <a:pt x="27233" y="41967"/>
                  </a:lnTo>
                  <a:lnTo>
                    <a:pt x="27183" y="42295"/>
                  </a:lnTo>
                  <a:lnTo>
                    <a:pt x="27132" y="42623"/>
                  </a:lnTo>
                  <a:lnTo>
                    <a:pt x="27183" y="43060"/>
                  </a:lnTo>
                  <a:lnTo>
                    <a:pt x="27233" y="43389"/>
                  </a:lnTo>
                  <a:lnTo>
                    <a:pt x="27335" y="43716"/>
                  </a:lnTo>
                  <a:lnTo>
                    <a:pt x="27486" y="44045"/>
                  </a:lnTo>
                  <a:lnTo>
                    <a:pt x="27132" y="44263"/>
                  </a:lnTo>
                  <a:lnTo>
                    <a:pt x="26324" y="44810"/>
                  </a:lnTo>
                  <a:lnTo>
                    <a:pt x="25566" y="45355"/>
                  </a:lnTo>
                  <a:lnTo>
                    <a:pt x="24707" y="46011"/>
                  </a:lnTo>
                  <a:lnTo>
                    <a:pt x="23899" y="46776"/>
                  </a:lnTo>
                  <a:lnTo>
                    <a:pt x="23293" y="47541"/>
                  </a:lnTo>
                  <a:lnTo>
                    <a:pt x="23040" y="47870"/>
                  </a:lnTo>
                  <a:lnTo>
                    <a:pt x="22939" y="48306"/>
                  </a:lnTo>
                  <a:lnTo>
                    <a:pt x="22888" y="48524"/>
                  </a:lnTo>
                  <a:lnTo>
                    <a:pt x="22939" y="48853"/>
                  </a:lnTo>
                  <a:lnTo>
                    <a:pt x="23141" y="48744"/>
                  </a:lnTo>
                  <a:lnTo>
                    <a:pt x="23545" y="48415"/>
                  </a:lnTo>
                  <a:lnTo>
                    <a:pt x="24808" y="47323"/>
                  </a:lnTo>
                  <a:lnTo>
                    <a:pt x="24758" y="47650"/>
                  </a:lnTo>
                  <a:lnTo>
                    <a:pt x="24758" y="47979"/>
                  </a:lnTo>
                  <a:lnTo>
                    <a:pt x="24808" y="48633"/>
                  </a:lnTo>
                  <a:lnTo>
                    <a:pt x="24960" y="49071"/>
                  </a:lnTo>
                  <a:lnTo>
                    <a:pt x="25213" y="49398"/>
                  </a:lnTo>
                  <a:lnTo>
                    <a:pt x="25465" y="49509"/>
                  </a:lnTo>
                  <a:lnTo>
                    <a:pt x="25718" y="49398"/>
                  </a:lnTo>
                  <a:lnTo>
                    <a:pt x="25970" y="49071"/>
                  </a:lnTo>
                  <a:lnTo>
                    <a:pt x="26122" y="48633"/>
                  </a:lnTo>
                  <a:lnTo>
                    <a:pt x="26172" y="47979"/>
                  </a:lnTo>
                  <a:lnTo>
                    <a:pt x="26122" y="47541"/>
                  </a:lnTo>
                  <a:lnTo>
                    <a:pt x="26071" y="47105"/>
                  </a:lnTo>
                  <a:lnTo>
                    <a:pt x="25920" y="46776"/>
                  </a:lnTo>
                  <a:lnTo>
                    <a:pt x="25718" y="46558"/>
                  </a:lnTo>
                  <a:lnTo>
                    <a:pt x="26678" y="45684"/>
                  </a:lnTo>
                  <a:lnTo>
                    <a:pt x="28598" y="44481"/>
                  </a:lnTo>
                  <a:lnTo>
                    <a:pt x="29507" y="43716"/>
                  </a:lnTo>
                  <a:lnTo>
                    <a:pt x="30417" y="42951"/>
                  </a:lnTo>
                  <a:lnTo>
                    <a:pt x="31225" y="42186"/>
                  </a:lnTo>
                  <a:lnTo>
                    <a:pt x="31983" y="41311"/>
                  </a:lnTo>
                  <a:lnTo>
                    <a:pt x="33550" y="39672"/>
                  </a:lnTo>
                  <a:lnTo>
                    <a:pt x="33550" y="39781"/>
                  </a:lnTo>
                  <a:lnTo>
                    <a:pt x="33600" y="40001"/>
                  </a:lnTo>
                  <a:lnTo>
                    <a:pt x="33448" y="40328"/>
                  </a:lnTo>
                  <a:lnTo>
                    <a:pt x="33398" y="40655"/>
                  </a:lnTo>
                  <a:lnTo>
                    <a:pt x="33347" y="41093"/>
                  </a:lnTo>
                  <a:lnTo>
                    <a:pt x="33398" y="41530"/>
                  </a:lnTo>
                  <a:lnTo>
                    <a:pt x="33550" y="41858"/>
                  </a:lnTo>
                  <a:lnTo>
                    <a:pt x="33701" y="42077"/>
                  </a:lnTo>
                  <a:lnTo>
                    <a:pt x="33903" y="42186"/>
                  </a:lnTo>
                  <a:lnTo>
                    <a:pt x="34054" y="42077"/>
                  </a:lnTo>
                  <a:lnTo>
                    <a:pt x="34105" y="42295"/>
                  </a:lnTo>
                  <a:lnTo>
                    <a:pt x="34257" y="42733"/>
                  </a:lnTo>
                  <a:lnTo>
                    <a:pt x="34408" y="42951"/>
                  </a:lnTo>
                  <a:lnTo>
                    <a:pt x="34611" y="42951"/>
                  </a:lnTo>
                  <a:lnTo>
                    <a:pt x="34812" y="42842"/>
                  </a:lnTo>
                  <a:lnTo>
                    <a:pt x="34964" y="42623"/>
                  </a:lnTo>
                  <a:lnTo>
                    <a:pt x="35065" y="42405"/>
                  </a:lnTo>
                  <a:lnTo>
                    <a:pt x="35116" y="42077"/>
                  </a:lnTo>
                  <a:lnTo>
                    <a:pt x="35116" y="41749"/>
                  </a:lnTo>
                  <a:lnTo>
                    <a:pt x="35267" y="41749"/>
                  </a:lnTo>
                  <a:lnTo>
                    <a:pt x="35368" y="41640"/>
                  </a:lnTo>
                  <a:lnTo>
                    <a:pt x="35570" y="41311"/>
                  </a:lnTo>
                  <a:lnTo>
                    <a:pt x="35671" y="40984"/>
                  </a:lnTo>
                  <a:lnTo>
                    <a:pt x="35671" y="40546"/>
                  </a:lnTo>
                  <a:lnTo>
                    <a:pt x="35621" y="40110"/>
                  </a:lnTo>
                  <a:lnTo>
                    <a:pt x="35520" y="39672"/>
                  </a:lnTo>
                  <a:lnTo>
                    <a:pt x="35318" y="39454"/>
                  </a:lnTo>
                  <a:lnTo>
                    <a:pt x="35368" y="39016"/>
                  </a:lnTo>
                  <a:lnTo>
                    <a:pt x="35318" y="38580"/>
                  </a:lnTo>
                  <a:lnTo>
                    <a:pt x="35216" y="38360"/>
                  </a:lnTo>
                  <a:lnTo>
                    <a:pt x="36076" y="38033"/>
                  </a:lnTo>
                  <a:lnTo>
                    <a:pt x="36935" y="37924"/>
                  </a:lnTo>
                  <a:lnTo>
                    <a:pt x="38602" y="37486"/>
                  </a:lnTo>
                  <a:lnTo>
                    <a:pt x="41027" y="36941"/>
                  </a:lnTo>
                  <a:lnTo>
                    <a:pt x="43352" y="36503"/>
                  </a:lnTo>
                  <a:lnTo>
                    <a:pt x="45625" y="36067"/>
                  </a:lnTo>
                  <a:lnTo>
                    <a:pt x="47899" y="35847"/>
                  </a:lnTo>
                  <a:lnTo>
                    <a:pt x="50172" y="35629"/>
                  </a:lnTo>
                  <a:lnTo>
                    <a:pt x="52446" y="35520"/>
                  </a:lnTo>
                  <a:lnTo>
                    <a:pt x="57196" y="35520"/>
                  </a:lnTo>
                  <a:lnTo>
                    <a:pt x="56690" y="36394"/>
                  </a:lnTo>
                  <a:lnTo>
                    <a:pt x="56185" y="37159"/>
                  </a:lnTo>
                  <a:lnTo>
                    <a:pt x="55679" y="37815"/>
                  </a:lnTo>
                  <a:lnTo>
                    <a:pt x="55174" y="38360"/>
                  </a:lnTo>
                  <a:lnTo>
                    <a:pt x="54214" y="39236"/>
                  </a:lnTo>
                  <a:lnTo>
                    <a:pt x="53255" y="39890"/>
                  </a:lnTo>
                  <a:lnTo>
                    <a:pt x="51284" y="41093"/>
                  </a:lnTo>
                  <a:lnTo>
                    <a:pt x="50223" y="41749"/>
                  </a:lnTo>
                  <a:lnTo>
                    <a:pt x="49162" y="42733"/>
                  </a:lnTo>
                  <a:lnTo>
                    <a:pt x="48505" y="43498"/>
                  </a:lnTo>
                  <a:lnTo>
                    <a:pt x="48353" y="43279"/>
                  </a:lnTo>
                  <a:lnTo>
                    <a:pt x="48252" y="43170"/>
                  </a:lnTo>
                  <a:lnTo>
                    <a:pt x="48101" y="43060"/>
                  </a:lnTo>
                  <a:lnTo>
                    <a:pt x="48101" y="42733"/>
                  </a:lnTo>
                  <a:lnTo>
                    <a:pt x="48050" y="42405"/>
                  </a:lnTo>
                  <a:lnTo>
                    <a:pt x="47949" y="42186"/>
                  </a:lnTo>
                  <a:lnTo>
                    <a:pt x="47798" y="41967"/>
                  </a:lnTo>
                  <a:lnTo>
                    <a:pt x="47595" y="41858"/>
                  </a:lnTo>
                  <a:lnTo>
                    <a:pt x="47394" y="41858"/>
                  </a:lnTo>
                  <a:lnTo>
                    <a:pt x="47242" y="42077"/>
                  </a:lnTo>
                  <a:lnTo>
                    <a:pt x="47090" y="42405"/>
                  </a:lnTo>
                  <a:lnTo>
                    <a:pt x="47040" y="42623"/>
                  </a:lnTo>
                  <a:lnTo>
                    <a:pt x="46686" y="42623"/>
                  </a:lnTo>
                  <a:lnTo>
                    <a:pt x="46484" y="42842"/>
                  </a:lnTo>
                  <a:lnTo>
                    <a:pt x="46383" y="43170"/>
                  </a:lnTo>
                  <a:lnTo>
                    <a:pt x="46333" y="43607"/>
                  </a:lnTo>
                  <a:lnTo>
                    <a:pt x="46333" y="44045"/>
                  </a:lnTo>
                  <a:lnTo>
                    <a:pt x="46383" y="44372"/>
                  </a:lnTo>
                  <a:lnTo>
                    <a:pt x="46534" y="44699"/>
                  </a:lnTo>
                  <a:lnTo>
                    <a:pt x="46484" y="44919"/>
                  </a:lnTo>
                  <a:lnTo>
                    <a:pt x="46433" y="45355"/>
                  </a:lnTo>
                  <a:lnTo>
                    <a:pt x="46433" y="45793"/>
                  </a:lnTo>
                  <a:lnTo>
                    <a:pt x="46534" y="46120"/>
                  </a:lnTo>
                  <a:lnTo>
                    <a:pt x="46686" y="46449"/>
                  </a:lnTo>
                  <a:lnTo>
                    <a:pt x="46737" y="46558"/>
                  </a:lnTo>
                  <a:lnTo>
                    <a:pt x="46181" y="47432"/>
                  </a:lnTo>
                  <a:lnTo>
                    <a:pt x="45625" y="48306"/>
                  </a:lnTo>
                  <a:lnTo>
                    <a:pt x="45119" y="48853"/>
                  </a:lnTo>
                  <a:lnTo>
                    <a:pt x="44614" y="49289"/>
                  </a:lnTo>
                  <a:lnTo>
                    <a:pt x="44109" y="49618"/>
                  </a:lnTo>
                  <a:lnTo>
                    <a:pt x="43553" y="49945"/>
                  </a:lnTo>
                  <a:lnTo>
                    <a:pt x="42492" y="50383"/>
                  </a:lnTo>
                  <a:lnTo>
                    <a:pt x="41431" y="50929"/>
                  </a:lnTo>
                  <a:lnTo>
                    <a:pt x="41330" y="50383"/>
                  </a:lnTo>
                  <a:lnTo>
                    <a:pt x="41179" y="49945"/>
                  </a:lnTo>
                  <a:lnTo>
                    <a:pt x="40977" y="49618"/>
                  </a:lnTo>
                  <a:lnTo>
                    <a:pt x="40724" y="49509"/>
                  </a:lnTo>
                  <a:lnTo>
                    <a:pt x="40421" y="49618"/>
                  </a:lnTo>
                  <a:lnTo>
                    <a:pt x="40219" y="49945"/>
                  </a:lnTo>
                  <a:lnTo>
                    <a:pt x="40067" y="50492"/>
                  </a:lnTo>
                  <a:lnTo>
                    <a:pt x="40016" y="51039"/>
                  </a:lnTo>
                  <a:lnTo>
                    <a:pt x="40067" y="51585"/>
                  </a:lnTo>
                  <a:lnTo>
                    <a:pt x="40168" y="52022"/>
                  </a:lnTo>
                  <a:lnTo>
                    <a:pt x="39360" y="53006"/>
                  </a:lnTo>
                  <a:lnTo>
                    <a:pt x="38551" y="53989"/>
                  </a:lnTo>
                  <a:lnTo>
                    <a:pt x="37945" y="54863"/>
                  </a:lnTo>
                  <a:lnTo>
                    <a:pt x="37743" y="55192"/>
                  </a:lnTo>
                  <a:lnTo>
                    <a:pt x="37692" y="55410"/>
                  </a:lnTo>
                  <a:lnTo>
                    <a:pt x="37743" y="55519"/>
                  </a:lnTo>
                  <a:lnTo>
                    <a:pt x="37844" y="55410"/>
                  </a:lnTo>
                  <a:lnTo>
                    <a:pt x="38197" y="55301"/>
                  </a:lnTo>
                  <a:lnTo>
                    <a:pt x="39360" y="54427"/>
                  </a:lnTo>
                  <a:lnTo>
                    <a:pt x="41330" y="52787"/>
                  </a:lnTo>
                  <a:lnTo>
                    <a:pt x="43402" y="51585"/>
                  </a:lnTo>
                  <a:lnTo>
                    <a:pt x="44412" y="51039"/>
                  </a:lnTo>
                  <a:lnTo>
                    <a:pt x="45423" y="50383"/>
                  </a:lnTo>
                  <a:lnTo>
                    <a:pt x="45524" y="50929"/>
                  </a:lnTo>
                  <a:lnTo>
                    <a:pt x="45676" y="51366"/>
                  </a:lnTo>
                  <a:lnTo>
                    <a:pt x="45878" y="51585"/>
                  </a:lnTo>
                  <a:lnTo>
                    <a:pt x="46130" y="51694"/>
                  </a:lnTo>
                  <a:lnTo>
                    <a:pt x="46383" y="51585"/>
                  </a:lnTo>
                  <a:lnTo>
                    <a:pt x="46636" y="51257"/>
                  </a:lnTo>
                  <a:lnTo>
                    <a:pt x="46787" y="50819"/>
                  </a:lnTo>
                  <a:lnTo>
                    <a:pt x="46838" y="50163"/>
                  </a:lnTo>
                  <a:lnTo>
                    <a:pt x="46787" y="49727"/>
                  </a:lnTo>
                  <a:lnTo>
                    <a:pt x="46737" y="49398"/>
                  </a:lnTo>
                  <a:lnTo>
                    <a:pt x="48859" y="47432"/>
                  </a:lnTo>
                  <a:lnTo>
                    <a:pt x="49970" y="46558"/>
                  </a:lnTo>
                  <a:lnTo>
                    <a:pt x="51032" y="45684"/>
                  </a:lnTo>
                  <a:lnTo>
                    <a:pt x="51032" y="45684"/>
                  </a:lnTo>
                  <a:lnTo>
                    <a:pt x="50880" y="46994"/>
                  </a:lnTo>
                  <a:lnTo>
                    <a:pt x="50678" y="48306"/>
                  </a:lnTo>
                  <a:lnTo>
                    <a:pt x="50425" y="49509"/>
                  </a:lnTo>
                  <a:lnTo>
                    <a:pt x="50071" y="50601"/>
                  </a:lnTo>
                  <a:lnTo>
                    <a:pt x="49768" y="51475"/>
                  </a:lnTo>
                  <a:lnTo>
                    <a:pt x="49414" y="52241"/>
                  </a:lnTo>
                  <a:lnTo>
                    <a:pt x="49061" y="53115"/>
                  </a:lnTo>
                  <a:lnTo>
                    <a:pt x="48808" y="53989"/>
                  </a:lnTo>
                  <a:lnTo>
                    <a:pt x="48556" y="54863"/>
                  </a:lnTo>
                  <a:lnTo>
                    <a:pt x="48505" y="55192"/>
                  </a:lnTo>
                  <a:lnTo>
                    <a:pt x="48505" y="55301"/>
                  </a:lnTo>
                  <a:lnTo>
                    <a:pt x="48606" y="55192"/>
                  </a:lnTo>
                  <a:lnTo>
                    <a:pt x="48808" y="54863"/>
                  </a:lnTo>
                  <a:lnTo>
                    <a:pt x="49515" y="53662"/>
                  </a:lnTo>
                  <a:lnTo>
                    <a:pt x="49970" y="52897"/>
                  </a:lnTo>
                  <a:lnTo>
                    <a:pt x="50425" y="52241"/>
                  </a:lnTo>
                  <a:lnTo>
                    <a:pt x="50425" y="52241"/>
                  </a:lnTo>
                  <a:lnTo>
                    <a:pt x="50324" y="52678"/>
                  </a:lnTo>
                  <a:lnTo>
                    <a:pt x="50274" y="53224"/>
                  </a:lnTo>
                  <a:lnTo>
                    <a:pt x="50324" y="53880"/>
                  </a:lnTo>
                  <a:lnTo>
                    <a:pt x="50475" y="54318"/>
                  </a:lnTo>
                  <a:lnTo>
                    <a:pt x="50728" y="54645"/>
                  </a:lnTo>
                  <a:lnTo>
                    <a:pt x="50981" y="54754"/>
                  </a:lnTo>
                  <a:lnTo>
                    <a:pt x="51233" y="54645"/>
                  </a:lnTo>
                  <a:lnTo>
                    <a:pt x="51486" y="54318"/>
                  </a:lnTo>
                  <a:lnTo>
                    <a:pt x="51637" y="53880"/>
                  </a:lnTo>
                  <a:lnTo>
                    <a:pt x="51688" y="53224"/>
                  </a:lnTo>
                  <a:lnTo>
                    <a:pt x="51637" y="52678"/>
                  </a:lnTo>
                  <a:lnTo>
                    <a:pt x="51486" y="52131"/>
                  </a:lnTo>
                  <a:lnTo>
                    <a:pt x="51233" y="51803"/>
                  </a:lnTo>
                  <a:lnTo>
                    <a:pt x="50981" y="51694"/>
                  </a:lnTo>
                  <a:lnTo>
                    <a:pt x="50930" y="51694"/>
                  </a:lnTo>
                  <a:lnTo>
                    <a:pt x="51132" y="51475"/>
                  </a:lnTo>
                  <a:lnTo>
                    <a:pt x="51284" y="51148"/>
                  </a:lnTo>
                  <a:lnTo>
                    <a:pt x="51587" y="50274"/>
                  </a:lnTo>
                  <a:lnTo>
                    <a:pt x="51840" y="49289"/>
                  </a:lnTo>
                  <a:lnTo>
                    <a:pt x="52042" y="48306"/>
                  </a:lnTo>
                  <a:lnTo>
                    <a:pt x="52143" y="48853"/>
                  </a:lnTo>
                  <a:lnTo>
                    <a:pt x="52345" y="49289"/>
                  </a:lnTo>
                  <a:lnTo>
                    <a:pt x="52598" y="49618"/>
                  </a:lnTo>
                  <a:lnTo>
                    <a:pt x="52851" y="49727"/>
                  </a:lnTo>
                  <a:lnTo>
                    <a:pt x="53103" y="49618"/>
                  </a:lnTo>
                  <a:lnTo>
                    <a:pt x="53355" y="49398"/>
                  </a:lnTo>
                  <a:lnTo>
                    <a:pt x="53507" y="48962"/>
                  </a:lnTo>
                  <a:lnTo>
                    <a:pt x="53659" y="48524"/>
                  </a:lnTo>
                  <a:lnTo>
                    <a:pt x="53860" y="48633"/>
                  </a:lnTo>
                  <a:lnTo>
                    <a:pt x="54063" y="48744"/>
                  </a:lnTo>
                  <a:lnTo>
                    <a:pt x="54214" y="48744"/>
                  </a:lnTo>
                  <a:lnTo>
                    <a:pt x="54366" y="48633"/>
                  </a:lnTo>
                  <a:lnTo>
                    <a:pt x="54517" y="48415"/>
                  </a:lnTo>
                  <a:lnTo>
                    <a:pt x="54669" y="48197"/>
                  </a:lnTo>
                  <a:lnTo>
                    <a:pt x="54770" y="47870"/>
                  </a:lnTo>
                  <a:lnTo>
                    <a:pt x="54821" y="47650"/>
                  </a:lnTo>
                  <a:lnTo>
                    <a:pt x="54871" y="47214"/>
                  </a:lnTo>
                  <a:lnTo>
                    <a:pt x="54922" y="46885"/>
                  </a:lnTo>
                  <a:lnTo>
                    <a:pt x="54871" y="46558"/>
                  </a:lnTo>
                  <a:lnTo>
                    <a:pt x="54821" y="46120"/>
                  </a:lnTo>
                  <a:lnTo>
                    <a:pt x="54770" y="45793"/>
                  </a:lnTo>
                  <a:lnTo>
                    <a:pt x="54618" y="45575"/>
                  </a:lnTo>
                  <a:lnTo>
                    <a:pt x="54770" y="45246"/>
                  </a:lnTo>
                  <a:lnTo>
                    <a:pt x="54821" y="45028"/>
                  </a:lnTo>
                  <a:lnTo>
                    <a:pt x="54871" y="44590"/>
                  </a:lnTo>
                  <a:lnTo>
                    <a:pt x="54922" y="44263"/>
                  </a:lnTo>
                  <a:lnTo>
                    <a:pt x="54871" y="43825"/>
                  </a:lnTo>
                  <a:lnTo>
                    <a:pt x="54770" y="43389"/>
                  </a:lnTo>
                  <a:lnTo>
                    <a:pt x="55781" y="42623"/>
                  </a:lnTo>
                  <a:lnTo>
                    <a:pt x="56741" y="41640"/>
                  </a:lnTo>
                  <a:lnTo>
                    <a:pt x="57701" y="40655"/>
                  </a:lnTo>
                  <a:lnTo>
                    <a:pt x="58610" y="39672"/>
                  </a:lnTo>
                  <a:lnTo>
                    <a:pt x="59065" y="38907"/>
                  </a:lnTo>
                  <a:lnTo>
                    <a:pt x="59570" y="38142"/>
                  </a:lnTo>
                  <a:lnTo>
                    <a:pt x="59570" y="38142"/>
                  </a:lnTo>
                  <a:lnTo>
                    <a:pt x="59419" y="38471"/>
                  </a:lnTo>
                  <a:lnTo>
                    <a:pt x="59267" y="38689"/>
                  </a:lnTo>
                  <a:lnTo>
                    <a:pt x="59166" y="39016"/>
                  </a:lnTo>
                  <a:lnTo>
                    <a:pt x="59116" y="39454"/>
                  </a:lnTo>
                  <a:lnTo>
                    <a:pt x="59065" y="39781"/>
                  </a:lnTo>
                  <a:lnTo>
                    <a:pt x="59065" y="40219"/>
                  </a:lnTo>
                  <a:lnTo>
                    <a:pt x="59116" y="40546"/>
                  </a:lnTo>
                  <a:lnTo>
                    <a:pt x="59166" y="40984"/>
                  </a:lnTo>
                  <a:lnTo>
                    <a:pt x="59267" y="41311"/>
                  </a:lnTo>
                  <a:lnTo>
                    <a:pt x="59368" y="41640"/>
                  </a:lnTo>
                  <a:lnTo>
                    <a:pt x="59520" y="41967"/>
                  </a:lnTo>
                  <a:lnTo>
                    <a:pt x="59671" y="42077"/>
                  </a:lnTo>
                  <a:lnTo>
                    <a:pt x="59873" y="42186"/>
                  </a:lnTo>
                  <a:lnTo>
                    <a:pt x="60025" y="42295"/>
                  </a:lnTo>
                  <a:lnTo>
                    <a:pt x="60227" y="42295"/>
                  </a:lnTo>
                  <a:lnTo>
                    <a:pt x="60429" y="42186"/>
                  </a:lnTo>
                  <a:lnTo>
                    <a:pt x="60480" y="42623"/>
                  </a:lnTo>
                  <a:lnTo>
                    <a:pt x="60581" y="43060"/>
                  </a:lnTo>
                  <a:lnTo>
                    <a:pt x="60732" y="43389"/>
                  </a:lnTo>
                  <a:lnTo>
                    <a:pt x="60884" y="43607"/>
                  </a:lnTo>
                  <a:lnTo>
                    <a:pt x="61086" y="43825"/>
                  </a:lnTo>
                  <a:lnTo>
                    <a:pt x="61238" y="43935"/>
                  </a:lnTo>
                  <a:lnTo>
                    <a:pt x="61642" y="43935"/>
                  </a:lnTo>
                  <a:lnTo>
                    <a:pt x="61844" y="43716"/>
                  </a:lnTo>
                  <a:lnTo>
                    <a:pt x="62097" y="43389"/>
                  </a:lnTo>
                  <a:lnTo>
                    <a:pt x="62299" y="42842"/>
                  </a:lnTo>
                  <a:lnTo>
                    <a:pt x="62400" y="42295"/>
                  </a:lnTo>
                  <a:lnTo>
                    <a:pt x="62450" y="41640"/>
                  </a:lnTo>
                  <a:lnTo>
                    <a:pt x="62703" y="41530"/>
                  </a:lnTo>
                  <a:lnTo>
                    <a:pt x="62905" y="41421"/>
                  </a:lnTo>
                  <a:lnTo>
                    <a:pt x="63107" y="41202"/>
                  </a:lnTo>
                  <a:lnTo>
                    <a:pt x="63258" y="40875"/>
                  </a:lnTo>
                  <a:lnTo>
                    <a:pt x="63359" y="40546"/>
                  </a:lnTo>
                  <a:lnTo>
                    <a:pt x="63461" y="40110"/>
                  </a:lnTo>
                  <a:lnTo>
                    <a:pt x="63511" y="39781"/>
                  </a:lnTo>
                  <a:lnTo>
                    <a:pt x="63511" y="39345"/>
                  </a:lnTo>
                  <a:lnTo>
                    <a:pt x="63511" y="38907"/>
                  </a:lnTo>
                  <a:lnTo>
                    <a:pt x="63410" y="38471"/>
                  </a:lnTo>
                  <a:lnTo>
                    <a:pt x="63309" y="38033"/>
                  </a:lnTo>
                  <a:lnTo>
                    <a:pt x="63158" y="37706"/>
                  </a:lnTo>
                  <a:lnTo>
                    <a:pt x="63006" y="37486"/>
                  </a:lnTo>
                  <a:lnTo>
                    <a:pt x="62854" y="37268"/>
                  </a:lnTo>
                  <a:lnTo>
                    <a:pt x="62905" y="36832"/>
                  </a:lnTo>
                  <a:lnTo>
                    <a:pt x="62905" y="36394"/>
                  </a:lnTo>
                  <a:lnTo>
                    <a:pt x="62905" y="35956"/>
                  </a:lnTo>
                  <a:lnTo>
                    <a:pt x="62804" y="35520"/>
                  </a:lnTo>
                  <a:lnTo>
                    <a:pt x="62753" y="35302"/>
                  </a:lnTo>
                  <a:lnTo>
                    <a:pt x="68816" y="35738"/>
                  </a:lnTo>
                  <a:lnTo>
                    <a:pt x="73313" y="36176"/>
                  </a:lnTo>
                  <a:lnTo>
                    <a:pt x="73970" y="41421"/>
                  </a:lnTo>
                  <a:lnTo>
                    <a:pt x="74324" y="43825"/>
                  </a:lnTo>
                  <a:lnTo>
                    <a:pt x="74728" y="46120"/>
                  </a:lnTo>
                  <a:lnTo>
                    <a:pt x="75132" y="48524"/>
                  </a:lnTo>
                  <a:lnTo>
                    <a:pt x="75436" y="50929"/>
                  </a:lnTo>
                  <a:lnTo>
                    <a:pt x="75738" y="53553"/>
                  </a:lnTo>
                  <a:lnTo>
                    <a:pt x="75890" y="54974"/>
                  </a:lnTo>
                  <a:lnTo>
                    <a:pt x="75941" y="56393"/>
                  </a:lnTo>
                  <a:lnTo>
                    <a:pt x="75991" y="57814"/>
                  </a:lnTo>
                  <a:lnTo>
                    <a:pt x="75941" y="59235"/>
                  </a:lnTo>
                  <a:lnTo>
                    <a:pt x="75789" y="60547"/>
                  </a:lnTo>
                  <a:lnTo>
                    <a:pt x="75688" y="61202"/>
                  </a:lnTo>
                  <a:lnTo>
                    <a:pt x="75537" y="61749"/>
                  </a:lnTo>
                  <a:lnTo>
                    <a:pt x="75334" y="62295"/>
                  </a:lnTo>
                  <a:lnTo>
                    <a:pt x="75132" y="62841"/>
                  </a:lnTo>
                  <a:lnTo>
                    <a:pt x="74930" y="63170"/>
                  </a:lnTo>
                  <a:lnTo>
                    <a:pt x="74678" y="63606"/>
                  </a:lnTo>
                  <a:lnTo>
                    <a:pt x="74375" y="63826"/>
                  </a:lnTo>
                  <a:lnTo>
                    <a:pt x="74122" y="63935"/>
                  </a:lnTo>
                  <a:lnTo>
                    <a:pt x="73818" y="64044"/>
                  </a:lnTo>
                  <a:lnTo>
                    <a:pt x="73515" y="63935"/>
                  </a:lnTo>
                  <a:lnTo>
                    <a:pt x="73263" y="63717"/>
                  </a:lnTo>
                  <a:lnTo>
                    <a:pt x="73010" y="63279"/>
                  </a:lnTo>
                  <a:lnTo>
                    <a:pt x="72808" y="62841"/>
                  </a:lnTo>
                  <a:lnTo>
                    <a:pt x="72656" y="62295"/>
                  </a:lnTo>
                  <a:lnTo>
                    <a:pt x="72606" y="61967"/>
                  </a:lnTo>
                  <a:lnTo>
                    <a:pt x="72556" y="61530"/>
                  </a:lnTo>
                  <a:lnTo>
                    <a:pt x="72556" y="61093"/>
                  </a:lnTo>
                  <a:lnTo>
                    <a:pt x="72556" y="60656"/>
                  </a:lnTo>
                  <a:lnTo>
                    <a:pt x="72859" y="60000"/>
                  </a:lnTo>
                  <a:lnTo>
                    <a:pt x="73010" y="59782"/>
                  </a:lnTo>
                  <a:lnTo>
                    <a:pt x="73213" y="59782"/>
                  </a:lnTo>
                  <a:lnTo>
                    <a:pt x="73263" y="59891"/>
                  </a:lnTo>
                  <a:lnTo>
                    <a:pt x="73313" y="60109"/>
                  </a:lnTo>
                  <a:lnTo>
                    <a:pt x="73364" y="60437"/>
                  </a:lnTo>
                  <a:lnTo>
                    <a:pt x="73414" y="60765"/>
                  </a:lnTo>
                  <a:lnTo>
                    <a:pt x="73515" y="61093"/>
                  </a:lnTo>
                  <a:lnTo>
                    <a:pt x="73617" y="61202"/>
                  </a:lnTo>
                  <a:lnTo>
                    <a:pt x="73768" y="61312"/>
                  </a:lnTo>
                  <a:lnTo>
                    <a:pt x="73919" y="61312"/>
                  </a:lnTo>
                  <a:lnTo>
                    <a:pt x="74021" y="61202"/>
                  </a:lnTo>
                  <a:lnTo>
                    <a:pt x="74122" y="60983"/>
                  </a:lnTo>
                  <a:lnTo>
                    <a:pt x="74223" y="60656"/>
                  </a:lnTo>
                  <a:lnTo>
                    <a:pt x="74223" y="60109"/>
                  </a:lnTo>
                  <a:lnTo>
                    <a:pt x="74223" y="59453"/>
                  </a:lnTo>
                  <a:lnTo>
                    <a:pt x="74122" y="58908"/>
                  </a:lnTo>
                  <a:lnTo>
                    <a:pt x="74021" y="58361"/>
                  </a:lnTo>
                  <a:lnTo>
                    <a:pt x="73869" y="57923"/>
                  </a:lnTo>
                  <a:lnTo>
                    <a:pt x="73617" y="57596"/>
                  </a:lnTo>
                  <a:lnTo>
                    <a:pt x="73364" y="57378"/>
                  </a:lnTo>
                  <a:lnTo>
                    <a:pt x="73061" y="57267"/>
                  </a:lnTo>
                  <a:lnTo>
                    <a:pt x="72757" y="57267"/>
                  </a:lnTo>
                  <a:lnTo>
                    <a:pt x="72454" y="57487"/>
                  </a:lnTo>
                  <a:lnTo>
                    <a:pt x="72152" y="57814"/>
                  </a:lnTo>
                  <a:lnTo>
                    <a:pt x="71899" y="58252"/>
                  </a:lnTo>
                  <a:lnTo>
                    <a:pt x="71696" y="58797"/>
                  </a:lnTo>
                  <a:lnTo>
                    <a:pt x="71495" y="59344"/>
                  </a:lnTo>
                  <a:lnTo>
                    <a:pt x="71394" y="60000"/>
                  </a:lnTo>
                  <a:lnTo>
                    <a:pt x="71292" y="60656"/>
                  </a:lnTo>
                  <a:lnTo>
                    <a:pt x="71242" y="61530"/>
                  </a:lnTo>
                  <a:lnTo>
                    <a:pt x="71292" y="62405"/>
                  </a:lnTo>
                  <a:lnTo>
                    <a:pt x="71394" y="63170"/>
                  </a:lnTo>
                  <a:lnTo>
                    <a:pt x="71495" y="63826"/>
                  </a:lnTo>
                  <a:lnTo>
                    <a:pt x="71696" y="64482"/>
                  </a:lnTo>
                  <a:lnTo>
                    <a:pt x="71949" y="65027"/>
                  </a:lnTo>
                  <a:lnTo>
                    <a:pt x="72202" y="65574"/>
                  </a:lnTo>
                  <a:lnTo>
                    <a:pt x="72505" y="65901"/>
                  </a:lnTo>
                  <a:lnTo>
                    <a:pt x="72859" y="66230"/>
                  </a:lnTo>
                  <a:lnTo>
                    <a:pt x="73213" y="66448"/>
                  </a:lnTo>
                  <a:lnTo>
                    <a:pt x="73566" y="66666"/>
                  </a:lnTo>
                  <a:lnTo>
                    <a:pt x="74273" y="66666"/>
                  </a:lnTo>
                  <a:lnTo>
                    <a:pt x="74627" y="66557"/>
                  </a:lnTo>
                  <a:lnTo>
                    <a:pt x="74980" y="66339"/>
                  </a:lnTo>
                  <a:lnTo>
                    <a:pt x="75334" y="65901"/>
                  </a:lnTo>
                  <a:lnTo>
                    <a:pt x="75738" y="65356"/>
                  </a:lnTo>
                  <a:lnTo>
                    <a:pt x="76092" y="64700"/>
                  </a:lnTo>
                  <a:lnTo>
                    <a:pt x="76395" y="63935"/>
                  </a:lnTo>
                  <a:lnTo>
                    <a:pt x="76598" y="63170"/>
                  </a:lnTo>
                  <a:lnTo>
                    <a:pt x="76799" y="62295"/>
                  </a:lnTo>
                  <a:lnTo>
                    <a:pt x="76951" y="61421"/>
                  </a:lnTo>
                  <a:lnTo>
                    <a:pt x="77052" y="60547"/>
                  </a:lnTo>
                  <a:lnTo>
                    <a:pt x="77153" y="59562"/>
                  </a:lnTo>
                  <a:lnTo>
                    <a:pt x="77203" y="58579"/>
                  </a:lnTo>
                  <a:lnTo>
                    <a:pt x="77203" y="57596"/>
                  </a:lnTo>
                  <a:lnTo>
                    <a:pt x="77153" y="55628"/>
                  </a:lnTo>
                  <a:lnTo>
                    <a:pt x="77002" y="53662"/>
                  </a:lnTo>
                  <a:lnTo>
                    <a:pt x="76850" y="51803"/>
                  </a:lnTo>
                  <a:lnTo>
                    <a:pt x="76598" y="49509"/>
                  </a:lnTo>
                  <a:lnTo>
                    <a:pt x="76294" y="47214"/>
                  </a:lnTo>
                  <a:lnTo>
                    <a:pt x="75537" y="42842"/>
                  </a:lnTo>
                  <a:lnTo>
                    <a:pt x="75183" y="40546"/>
                  </a:lnTo>
                  <a:lnTo>
                    <a:pt x="74829" y="38142"/>
                  </a:lnTo>
                  <a:lnTo>
                    <a:pt x="74678" y="36285"/>
                  </a:lnTo>
                  <a:lnTo>
                    <a:pt x="80539" y="36721"/>
                  </a:lnTo>
                  <a:lnTo>
                    <a:pt x="82004" y="37050"/>
                  </a:lnTo>
                  <a:lnTo>
                    <a:pt x="83419" y="37486"/>
                  </a:lnTo>
                  <a:lnTo>
                    <a:pt x="84732" y="38251"/>
                  </a:lnTo>
                  <a:lnTo>
                    <a:pt x="86097" y="39125"/>
                  </a:lnTo>
                  <a:lnTo>
                    <a:pt x="87359" y="40219"/>
                  </a:lnTo>
                  <a:lnTo>
                    <a:pt x="88673" y="41311"/>
                  </a:lnTo>
                  <a:lnTo>
                    <a:pt x="89936" y="42623"/>
                  </a:lnTo>
                  <a:lnTo>
                    <a:pt x="91250" y="43935"/>
                  </a:lnTo>
                  <a:lnTo>
                    <a:pt x="93776" y="46558"/>
                  </a:lnTo>
                  <a:lnTo>
                    <a:pt x="96353" y="49071"/>
                  </a:lnTo>
                  <a:lnTo>
                    <a:pt x="98880" y="51694"/>
                  </a:lnTo>
                  <a:lnTo>
                    <a:pt x="100142" y="53115"/>
                  </a:lnTo>
                  <a:lnTo>
                    <a:pt x="101355" y="54536"/>
                  </a:lnTo>
                  <a:lnTo>
                    <a:pt x="102467" y="55957"/>
                  </a:lnTo>
                  <a:lnTo>
                    <a:pt x="103528" y="57596"/>
                  </a:lnTo>
                  <a:lnTo>
                    <a:pt x="104538" y="59344"/>
                  </a:lnTo>
                  <a:lnTo>
                    <a:pt x="105549" y="61202"/>
                  </a:lnTo>
                  <a:lnTo>
                    <a:pt x="106003" y="61858"/>
                  </a:lnTo>
                  <a:lnTo>
                    <a:pt x="106408" y="62623"/>
                  </a:lnTo>
                  <a:lnTo>
                    <a:pt x="107368" y="63826"/>
                  </a:lnTo>
                  <a:lnTo>
                    <a:pt x="108278" y="65136"/>
                  </a:lnTo>
                  <a:lnTo>
                    <a:pt x="109187" y="66448"/>
                  </a:lnTo>
                  <a:lnTo>
                    <a:pt x="108985" y="66557"/>
                  </a:lnTo>
                  <a:lnTo>
                    <a:pt x="108783" y="66775"/>
                  </a:lnTo>
                  <a:lnTo>
                    <a:pt x="108581" y="67104"/>
                  </a:lnTo>
                  <a:lnTo>
                    <a:pt x="108479" y="67431"/>
                  </a:lnTo>
                  <a:lnTo>
                    <a:pt x="108378" y="68087"/>
                  </a:lnTo>
                  <a:lnTo>
                    <a:pt x="108429" y="68743"/>
                  </a:lnTo>
                  <a:lnTo>
                    <a:pt x="108530" y="69290"/>
                  </a:lnTo>
                  <a:lnTo>
                    <a:pt x="108783" y="69726"/>
                  </a:lnTo>
                  <a:lnTo>
                    <a:pt x="108682" y="70055"/>
                  </a:lnTo>
                  <a:lnTo>
                    <a:pt x="108581" y="70382"/>
                  </a:lnTo>
                  <a:lnTo>
                    <a:pt x="108581" y="70820"/>
                  </a:lnTo>
                  <a:lnTo>
                    <a:pt x="108581" y="71147"/>
                  </a:lnTo>
                  <a:lnTo>
                    <a:pt x="108631" y="71475"/>
                  </a:lnTo>
                  <a:lnTo>
                    <a:pt x="108682" y="71803"/>
                  </a:lnTo>
                  <a:lnTo>
                    <a:pt x="108783" y="72022"/>
                  </a:lnTo>
                  <a:lnTo>
                    <a:pt x="108883" y="72240"/>
                  </a:lnTo>
                  <a:lnTo>
                    <a:pt x="109035" y="72459"/>
                  </a:lnTo>
                  <a:lnTo>
                    <a:pt x="109288" y="72678"/>
                  </a:lnTo>
                  <a:lnTo>
                    <a:pt x="109540" y="72678"/>
                  </a:lnTo>
                  <a:lnTo>
                    <a:pt x="109743" y="72459"/>
                  </a:lnTo>
                  <a:lnTo>
                    <a:pt x="109945" y="72240"/>
                  </a:lnTo>
                  <a:lnTo>
                    <a:pt x="110097" y="72569"/>
                  </a:lnTo>
                  <a:lnTo>
                    <a:pt x="110248" y="72787"/>
                  </a:lnTo>
                  <a:lnTo>
                    <a:pt x="110501" y="72896"/>
                  </a:lnTo>
                  <a:lnTo>
                    <a:pt x="110753" y="72896"/>
                  </a:lnTo>
                  <a:lnTo>
                    <a:pt x="111006" y="72787"/>
                  </a:lnTo>
                  <a:lnTo>
                    <a:pt x="111208" y="72459"/>
                  </a:lnTo>
                  <a:lnTo>
                    <a:pt x="112016" y="76285"/>
                  </a:lnTo>
                  <a:lnTo>
                    <a:pt x="114593" y="87759"/>
                  </a:lnTo>
                  <a:lnTo>
                    <a:pt x="115300" y="90929"/>
                  </a:lnTo>
                  <a:lnTo>
                    <a:pt x="115957" y="94207"/>
                  </a:lnTo>
                  <a:lnTo>
                    <a:pt x="116614" y="97485"/>
                  </a:lnTo>
                  <a:lnTo>
                    <a:pt x="117220" y="100765"/>
                  </a:lnTo>
                  <a:lnTo>
                    <a:pt x="117776" y="104153"/>
                  </a:lnTo>
                  <a:lnTo>
                    <a:pt x="118281" y="107431"/>
                  </a:lnTo>
                  <a:lnTo>
                    <a:pt x="118787" y="110819"/>
                  </a:lnTo>
                  <a:lnTo>
                    <a:pt x="119242" y="114317"/>
                  </a:lnTo>
                  <a:lnTo>
                    <a:pt x="119545" y="117048"/>
                  </a:lnTo>
                  <a:lnTo>
                    <a:pt x="119747" y="118578"/>
                  </a:lnTo>
                  <a:lnTo>
                    <a:pt x="120000" y="120000"/>
                  </a:lnTo>
                  <a:lnTo>
                    <a:pt x="120000" y="96284"/>
                  </a:lnTo>
                  <a:lnTo>
                    <a:pt x="119899" y="95957"/>
                  </a:lnTo>
                  <a:lnTo>
                    <a:pt x="119797" y="95737"/>
                  </a:lnTo>
                  <a:lnTo>
                    <a:pt x="119747" y="95081"/>
                  </a:lnTo>
                  <a:lnTo>
                    <a:pt x="119141" y="92350"/>
                  </a:lnTo>
                  <a:lnTo>
                    <a:pt x="118484" y="89617"/>
                  </a:lnTo>
                  <a:lnTo>
                    <a:pt x="117119" y="84263"/>
                  </a:lnTo>
                  <a:lnTo>
                    <a:pt x="114340" y="73552"/>
                  </a:lnTo>
                  <a:lnTo>
                    <a:pt x="114038" y="72459"/>
                  </a:lnTo>
                  <a:lnTo>
                    <a:pt x="113785" y="71257"/>
                  </a:lnTo>
                  <a:lnTo>
                    <a:pt x="113381" y="68743"/>
                  </a:lnTo>
                  <a:lnTo>
                    <a:pt x="113027" y="66339"/>
                  </a:lnTo>
                  <a:lnTo>
                    <a:pt x="112774" y="65136"/>
                  </a:lnTo>
                  <a:lnTo>
                    <a:pt x="112521" y="63935"/>
                  </a:lnTo>
                  <a:lnTo>
                    <a:pt x="111915" y="61639"/>
                  </a:lnTo>
                  <a:lnTo>
                    <a:pt x="111309" y="59562"/>
                  </a:lnTo>
                  <a:lnTo>
                    <a:pt x="111359" y="59344"/>
                  </a:lnTo>
                  <a:lnTo>
                    <a:pt x="111460" y="59453"/>
                  </a:lnTo>
                  <a:lnTo>
                    <a:pt x="111814" y="59453"/>
                  </a:lnTo>
                  <a:lnTo>
                    <a:pt x="111966" y="59235"/>
                  </a:lnTo>
                  <a:lnTo>
                    <a:pt x="112117" y="58797"/>
                  </a:lnTo>
                  <a:lnTo>
                    <a:pt x="112168" y="58361"/>
                  </a:lnTo>
                  <a:lnTo>
                    <a:pt x="112117" y="57923"/>
                  </a:lnTo>
                  <a:lnTo>
                    <a:pt x="112016" y="57596"/>
                  </a:lnTo>
                  <a:lnTo>
                    <a:pt x="112117" y="57158"/>
                  </a:lnTo>
                  <a:lnTo>
                    <a:pt x="112219" y="56722"/>
                  </a:lnTo>
                  <a:lnTo>
                    <a:pt x="112168" y="56284"/>
                  </a:lnTo>
                  <a:lnTo>
                    <a:pt x="112067" y="55957"/>
                  </a:lnTo>
                  <a:lnTo>
                    <a:pt x="111915" y="55628"/>
                  </a:lnTo>
                  <a:lnTo>
                    <a:pt x="111663" y="55519"/>
                  </a:lnTo>
                  <a:lnTo>
                    <a:pt x="111562" y="55519"/>
                  </a:lnTo>
                  <a:lnTo>
                    <a:pt x="111410" y="55628"/>
                  </a:lnTo>
                  <a:lnTo>
                    <a:pt x="111359" y="55410"/>
                  </a:lnTo>
                  <a:lnTo>
                    <a:pt x="111258" y="55192"/>
                  </a:lnTo>
                  <a:lnTo>
                    <a:pt x="111106" y="54974"/>
                  </a:lnTo>
                  <a:lnTo>
                    <a:pt x="110753" y="54974"/>
                  </a:lnTo>
                  <a:lnTo>
                    <a:pt x="110601" y="55083"/>
                  </a:lnTo>
                  <a:lnTo>
                    <a:pt x="110501" y="55410"/>
                  </a:lnTo>
                  <a:lnTo>
                    <a:pt x="110400" y="55737"/>
                  </a:lnTo>
                  <a:lnTo>
                    <a:pt x="110197" y="54427"/>
                  </a:lnTo>
                  <a:lnTo>
                    <a:pt x="109844" y="52022"/>
                  </a:lnTo>
                  <a:lnTo>
                    <a:pt x="109743" y="50819"/>
                  </a:lnTo>
                  <a:lnTo>
                    <a:pt x="109591" y="49618"/>
                  </a:lnTo>
                  <a:lnTo>
                    <a:pt x="109540" y="48415"/>
                  </a:lnTo>
                  <a:lnTo>
                    <a:pt x="109540" y="47214"/>
                  </a:lnTo>
                  <a:lnTo>
                    <a:pt x="109540" y="46011"/>
                  </a:lnTo>
                  <a:lnTo>
                    <a:pt x="109641" y="44810"/>
                  </a:lnTo>
                  <a:lnTo>
                    <a:pt x="109894" y="42951"/>
                  </a:lnTo>
                  <a:lnTo>
                    <a:pt x="110046" y="41967"/>
                  </a:lnTo>
                  <a:lnTo>
                    <a:pt x="110248" y="41093"/>
                  </a:lnTo>
                  <a:lnTo>
                    <a:pt x="110349" y="41640"/>
                  </a:lnTo>
                  <a:lnTo>
                    <a:pt x="110501" y="41967"/>
                  </a:lnTo>
                  <a:lnTo>
                    <a:pt x="110702" y="42186"/>
                  </a:lnTo>
                  <a:lnTo>
                    <a:pt x="110955" y="42295"/>
                  </a:lnTo>
                  <a:lnTo>
                    <a:pt x="111208" y="42186"/>
                  </a:lnTo>
                  <a:lnTo>
                    <a:pt x="111460" y="41858"/>
                  </a:lnTo>
                  <a:lnTo>
                    <a:pt x="111612" y="41421"/>
                  </a:lnTo>
                  <a:lnTo>
                    <a:pt x="111663" y="40765"/>
                  </a:lnTo>
                  <a:lnTo>
                    <a:pt x="111612" y="40219"/>
                  </a:lnTo>
                  <a:lnTo>
                    <a:pt x="111460" y="39672"/>
                  </a:lnTo>
                  <a:lnTo>
                    <a:pt x="111208" y="39345"/>
                  </a:lnTo>
                  <a:lnTo>
                    <a:pt x="110955" y="39236"/>
                  </a:lnTo>
                  <a:lnTo>
                    <a:pt x="110905" y="39236"/>
                  </a:lnTo>
                  <a:lnTo>
                    <a:pt x="112067" y="36394"/>
                  </a:lnTo>
                  <a:lnTo>
                    <a:pt x="112016" y="36176"/>
                  </a:lnTo>
                  <a:lnTo>
                    <a:pt x="111915" y="36176"/>
                  </a:lnTo>
                  <a:lnTo>
                    <a:pt x="111663" y="36285"/>
                  </a:lnTo>
                  <a:lnTo>
                    <a:pt x="111359" y="36721"/>
                  </a:lnTo>
                  <a:lnTo>
                    <a:pt x="111056" y="37268"/>
                  </a:lnTo>
                  <a:lnTo>
                    <a:pt x="110450" y="38471"/>
                  </a:lnTo>
                  <a:lnTo>
                    <a:pt x="110097" y="39236"/>
                  </a:lnTo>
                  <a:lnTo>
                    <a:pt x="109641" y="40655"/>
                  </a:lnTo>
                  <a:lnTo>
                    <a:pt x="109288" y="42077"/>
                  </a:lnTo>
                  <a:lnTo>
                    <a:pt x="109035" y="43607"/>
                  </a:lnTo>
                  <a:lnTo>
                    <a:pt x="108783" y="45246"/>
                  </a:lnTo>
                  <a:lnTo>
                    <a:pt x="108479" y="43935"/>
                  </a:lnTo>
                  <a:lnTo>
                    <a:pt x="108126" y="42733"/>
                  </a:lnTo>
                  <a:lnTo>
                    <a:pt x="107317" y="40437"/>
                  </a:lnTo>
                  <a:lnTo>
                    <a:pt x="106913" y="39345"/>
                  </a:lnTo>
                  <a:lnTo>
                    <a:pt x="106559" y="38142"/>
                  </a:lnTo>
                  <a:lnTo>
                    <a:pt x="106256" y="36941"/>
                  </a:lnTo>
                  <a:lnTo>
                    <a:pt x="106003" y="35629"/>
                  </a:lnTo>
                  <a:lnTo>
                    <a:pt x="105802" y="34537"/>
                  </a:lnTo>
                  <a:lnTo>
                    <a:pt x="106105" y="34646"/>
                  </a:lnTo>
                  <a:lnTo>
                    <a:pt x="106357" y="34537"/>
                  </a:lnTo>
                  <a:lnTo>
                    <a:pt x="106610" y="34208"/>
                  </a:lnTo>
                  <a:lnTo>
                    <a:pt x="106762" y="33661"/>
                  </a:lnTo>
                  <a:lnTo>
                    <a:pt x="106812" y="33115"/>
                  </a:lnTo>
                  <a:lnTo>
                    <a:pt x="106762" y="32459"/>
                  </a:lnTo>
                  <a:lnTo>
                    <a:pt x="106610" y="32022"/>
                  </a:lnTo>
                  <a:lnTo>
                    <a:pt x="106357" y="31694"/>
                  </a:lnTo>
                  <a:lnTo>
                    <a:pt x="106105" y="31585"/>
                  </a:lnTo>
                  <a:lnTo>
                    <a:pt x="105953" y="31585"/>
                  </a:lnTo>
                  <a:lnTo>
                    <a:pt x="105802" y="31694"/>
                  </a:lnTo>
                  <a:lnTo>
                    <a:pt x="105650" y="31913"/>
                  </a:lnTo>
                  <a:lnTo>
                    <a:pt x="105549" y="32241"/>
                  </a:lnTo>
                  <a:lnTo>
                    <a:pt x="105145" y="28852"/>
                  </a:lnTo>
                  <a:lnTo>
                    <a:pt x="104892" y="26012"/>
                  </a:lnTo>
                  <a:lnTo>
                    <a:pt x="104841" y="25794"/>
                  </a:lnTo>
                  <a:lnTo>
                    <a:pt x="104791" y="26230"/>
                  </a:lnTo>
                  <a:lnTo>
                    <a:pt x="104741" y="28634"/>
                  </a:lnTo>
                  <a:lnTo>
                    <a:pt x="104741" y="31585"/>
                  </a:lnTo>
                  <a:lnTo>
                    <a:pt x="104791" y="33334"/>
                  </a:lnTo>
                  <a:lnTo>
                    <a:pt x="104841" y="34426"/>
                  </a:lnTo>
                  <a:lnTo>
                    <a:pt x="104993" y="35520"/>
                  </a:lnTo>
                  <a:lnTo>
                    <a:pt x="105145" y="36394"/>
                  </a:lnTo>
                  <a:lnTo>
                    <a:pt x="105347" y="37377"/>
                  </a:lnTo>
                  <a:lnTo>
                    <a:pt x="105802" y="39125"/>
                  </a:lnTo>
                  <a:lnTo>
                    <a:pt x="106408" y="40875"/>
                  </a:lnTo>
                  <a:lnTo>
                    <a:pt x="106155" y="40984"/>
                  </a:lnTo>
                  <a:lnTo>
                    <a:pt x="105953" y="41311"/>
                  </a:lnTo>
                  <a:lnTo>
                    <a:pt x="105852" y="41749"/>
                  </a:lnTo>
                  <a:lnTo>
                    <a:pt x="105802" y="42295"/>
                  </a:lnTo>
                  <a:lnTo>
                    <a:pt x="105852" y="42951"/>
                  </a:lnTo>
                  <a:lnTo>
                    <a:pt x="106003" y="43389"/>
                  </a:lnTo>
                  <a:lnTo>
                    <a:pt x="106256" y="43716"/>
                  </a:lnTo>
                  <a:lnTo>
                    <a:pt x="106509" y="43825"/>
                  </a:lnTo>
                  <a:lnTo>
                    <a:pt x="106711" y="43825"/>
                  </a:lnTo>
                  <a:lnTo>
                    <a:pt x="106863" y="43607"/>
                  </a:lnTo>
                  <a:lnTo>
                    <a:pt x="107014" y="43389"/>
                  </a:lnTo>
                  <a:lnTo>
                    <a:pt x="107116" y="43060"/>
                  </a:lnTo>
                  <a:lnTo>
                    <a:pt x="107418" y="44154"/>
                  </a:lnTo>
                  <a:lnTo>
                    <a:pt x="107671" y="45355"/>
                  </a:lnTo>
                  <a:lnTo>
                    <a:pt x="107520" y="45355"/>
                  </a:lnTo>
                  <a:lnTo>
                    <a:pt x="107317" y="45464"/>
                  </a:lnTo>
                  <a:lnTo>
                    <a:pt x="107166" y="45575"/>
                  </a:lnTo>
                  <a:lnTo>
                    <a:pt x="107014" y="45793"/>
                  </a:lnTo>
                  <a:lnTo>
                    <a:pt x="106812" y="46229"/>
                  </a:lnTo>
                  <a:lnTo>
                    <a:pt x="106711" y="46667"/>
                  </a:lnTo>
                  <a:lnTo>
                    <a:pt x="106408" y="46449"/>
                  </a:lnTo>
                  <a:lnTo>
                    <a:pt x="106155" y="46449"/>
                  </a:lnTo>
                  <a:lnTo>
                    <a:pt x="105852" y="46558"/>
                  </a:lnTo>
                  <a:lnTo>
                    <a:pt x="105599" y="46885"/>
                  </a:lnTo>
                  <a:lnTo>
                    <a:pt x="105448" y="47214"/>
                  </a:lnTo>
                  <a:lnTo>
                    <a:pt x="105347" y="47650"/>
                  </a:lnTo>
                  <a:lnTo>
                    <a:pt x="105246" y="47979"/>
                  </a:lnTo>
                  <a:lnTo>
                    <a:pt x="105195" y="48415"/>
                  </a:lnTo>
                  <a:lnTo>
                    <a:pt x="105195" y="48853"/>
                  </a:lnTo>
                  <a:lnTo>
                    <a:pt x="105246" y="49289"/>
                  </a:lnTo>
                  <a:lnTo>
                    <a:pt x="105347" y="49727"/>
                  </a:lnTo>
                  <a:lnTo>
                    <a:pt x="105448" y="50054"/>
                  </a:lnTo>
                  <a:lnTo>
                    <a:pt x="105599" y="50383"/>
                  </a:lnTo>
                  <a:lnTo>
                    <a:pt x="105448" y="50710"/>
                  </a:lnTo>
                  <a:lnTo>
                    <a:pt x="105398" y="51039"/>
                  </a:lnTo>
                  <a:lnTo>
                    <a:pt x="105347" y="51475"/>
                  </a:lnTo>
                  <a:lnTo>
                    <a:pt x="105297" y="51803"/>
                  </a:lnTo>
                  <a:lnTo>
                    <a:pt x="105297" y="52241"/>
                  </a:lnTo>
                  <a:lnTo>
                    <a:pt x="105347" y="52568"/>
                  </a:lnTo>
                  <a:lnTo>
                    <a:pt x="105398" y="53006"/>
                  </a:lnTo>
                  <a:lnTo>
                    <a:pt x="105498" y="53333"/>
                  </a:lnTo>
                  <a:lnTo>
                    <a:pt x="105650" y="53662"/>
                  </a:lnTo>
                  <a:lnTo>
                    <a:pt x="105802" y="53880"/>
                  </a:lnTo>
                  <a:lnTo>
                    <a:pt x="105953" y="53989"/>
                  </a:lnTo>
                  <a:lnTo>
                    <a:pt x="106155" y="54098"/>
                  </a:lnTo>
                  <a:lnTo>
                    <a:pt x="106357" y="54209"/>
                  </a:lnTo>
                  <a:lnTo>
                    <a:pt x="106509" y="54098"/>
                  </a:lnTo>
                  <a:lnTo>
                    <a:pt x="106711" y="53989"/>
                  </a:lnTo>
                  <a:lnTo>
                    <a:pt x="106863" y="53880"/>
                  </a:lnTo>
                  <a:lnTo>
                    <a:pt x="106964" y="54209"/>
                  </a:lnTo>
                  <a:lnTo>
                    <a:pt x="107116" y="54536"/>
                  </a:lnTo>
                  <a:lnTo>
                    <a:pt x="107317" y="54863"/>
                  </a:lnTo>
                  <a:lnTo>
                    <a:pt x="107469" y="54974"/>
                  </a:lnTo>
                  <a:lnTo>
                    <a:pt x="107671" y="55083"/>
                  </a:lnTo>
                  <a:lnTo>
                    <a:pt x="107873" y="55083"/>
                  </a:lnTo>
                  <a:lnTo>
                    <a:pt x="108075" y="54974"/>
                  </a:lnTo>
                  <a:lnTo>
                    <a:pt x="108278" y="54863"/>
                  </a:lnTo>
                  <a:lnTo>
                    <a:pt x="108429" y="54645"/>
                  </a:lnTo>
                  <a:lnTo>
                    <a:pt x="108631" y="54098"/>
                  </a:lnTo>
                  <a:lnTo>
                    <a:pt x="108732" y="53553"/>
                  </a:lnTo>
                  <a:lnTo>
                    <a:pt x="108935" y="55737"/>
                  </a:lnTo>
                  <a:lnTo>
                    <a:pt x="109187" y="57814"/>
                  </a:lnTo>
                  <a:lnTo>
                    <a:pt x="109440" y="59891"/>
                  </a:lnTo>
                  <a:lnTo>
                    <a:pt x="109793" y="61858"/>
                  </a:lnTo>
                  <a:lnTo>
                    <a:pt x="108328" y="59891"/>
                  </a:lnTo>
                  <a:lnTo>
                    <a:pt x="106913" y="57705"/>
                  </a:lnTo>
                  <a:lnTo>
                    <a:pt x="104084" y="53115"/>
                  </a:lnTo>
                  <a:lnTo>
                    <a:pt x="103376" y="52131"/>
                  </a:lnTo>
                  <a:lnTo>
                    <a:pt x="102618" y="51039"/>
                  </a:lnTo>
                  <a:lnTo>
                    <a:pt x="101810" y="50163"/>
                  </a:lnTo>
                  <a:lnTo>
                    <a:pt x="101002" y="49289"/>
                  </a:lnTo>
                  <a:lnTo>
                    <a:pt x="99435" y="47650"/>
                  </a:lnTo>
                  <a:lnTo>
                    <a:pt x="97818" y="46011"/>
                  </a:lnTo>
                  <a:lnTo>
                    <a:pt x="96303" y="44372"/>
                  </a:lnTo>
                  <a:lnTo>
                    <a:pt x="94989" y="42951"/>
                  </a:lnTo>
                  <a:lnTo>
                    <a:pt x="93676" y="41421"/>
                  </a:lnTo>
                  <a:lnTo>
                    <a:pt x="92159" y="39781"/>
                  </a:lnTo>
                  <a:lnTo>
                    <a:pt x="90796" y="38360"/>
                  </a:lnTo>
                  <a:lnTo>
                    <a:pt x="90846" y="38033"/>
                  </a:lnTo>
                  <a:lnTo>
                    <a:pt x="90846" y="37595"/>
                  </a:lnTo>
                  <a:lnTo>
                    <a:pt x="90846" y="37159"/>
                  </a:lnTo>
                  <a:lnTo>
                    <a:pt x="91099" y="36941"/>
                  </a:lnTo>
                  <a:lnTo>
                    <a:pt x="91351" y="36503"/>
                  </a:lnTo>
                  <a:lnTo>
                    <a:pt x="91453" y="35956"/>
                  </a:lnTo>
                  <a:lnTo>
                    <a:pt x="91503" y="35191"/>
                  </a:lnTo>
                  <a:lnTo>
                    <a:pt x="91401" y="34537"/>
                  </a:lnTo>
                  <a:lnTo>
                    <a:pt x="91200" y="34099"/>
                  </a:lnTo>
                  <a:lnTo>
                    <a:pt x="90947" y="33771"/>
                  </a:lnTo>
                  <a:lnTo>
                    <a:pt x="90644" y="33552"/>
                  </a:lnTo>
                  <a:lnTo>
                    <a:pt x="90644" y="33225"/>
                  </a:lnTo>
                  <a:lnTo>
                    <a:pt x="90644" y="32787"/>
                  </a:lnTo>
                  <a:lnTo>
                    <a:pt x="90543" y="32459"/>
                  </a:lnTo>
                  <a:lnTo>
                    <a:pt x="90492" y="32241"/>
                  </a:lnTo>
                  <a:lnTo>
                    <a:pt x="90341" y="31913"/>
                  </a:lnTo>
                  <a:lnTo>
                    <a:pt x="90239" y="31803"/>
                  </a:lnTo>
                  <a:lnTo>
                    <a:pt x="90088" y="31585"/>
                  </a:lnTo>
                  <a:lnTo>
                    <a:pt x="89734" y="31585"/>
                  </a:lnTo>
                  <a:lnTo>
                    <a:pt x="89482" y="31694"/>
                  </a:lnTo>
                  <a:lnTo>
                    <a:pt x="89280" y="32022"/>
                  </a:lnTo>
                  <a:lnTo>
                    <a:pt x="89128" y="32350"/>
                  </a:lnTo>
                  <a:lnTo>
                    <a:pt x="89027" y="32897"/>
                  </a:lnTo>
                  <a:lnTo>
                    <a:pt x="88825" y="32787"/>
                  </a:lnTo>
                  <a:lnTo>
                    <a:pt x="88623" y="32787"/>
                  </a:lnTo>
                  <a:lnTo>
                    <a:pt x="88370" y="31367"/>
                  </a:lnTo>
                  <a:lnTo>
                    <a:pt x="88016" y="30055"/>
                  </a:lnTo>
                  <a:lnTo>
                    <a:pt x="87359" y="27433"/>
                  </a:lnTo>
                  <a:lnTo>
                    <a:pt x="86955" y="26121"/>
                  </a:lnTo>
                  <a:lnTo>
                    <a:pt x="86501" y="24700"/>
                  </a:lnTo>
                  <a:lnTo>
                    <a:pt x="86097" y="23388"/>
                  </a:lnTo>
                  <a:lnTo>
                    <a:pt x="85743" y="22077"/>
                  </a:lnTo>
                  <a:lnTo>
                    <a:pt x="85440" y="20438"/>
                  </a:lnTo>
                  <a:lnTo>
                    <a:pt x="85136" y="18688"/>
                  </a:lnTo>
                  <a:lnTo>
                    <a:pt x="84682" y="15192"/>
                  </a:lnTo>
                  <a:lnTo>
                    <a:pt x="84278" y="11804"/>
                  </a:lnTo>
                  <a:lnTo>
                    <a:pt x="84025" y="10165"/>
                  </a:lnTo>
                  <a:lnTo>
                    <a:pt x="83671" y="8635"/>
                  </a:lnTo>
                  <a:lnTo>
                    <a:pt x="83772" y="8635"/>
                  </a:lnTo>
                  <a:lnTo>
                    <a:pt x="84025" y="8526"/>
                  </a:lnTo>
                  <a:lnTo>
                    <a:pt x="84278" y="8197"/>
                  </a:lnTo>
                  <a:lnTo>
                    <a:pt x="84429" y="7761"/>
                  </a:lnTo>
                  <a:lnTo>
                    <a:pt x="84479" y="7105"/>
                  </a:lnTo>
                  <a:lnTo>
                    <a:pt x="84429" y="6558"/>
                  </a:lnTo>
                  <a:lnTo>
                    <a:pt x="84278" y="6011"/>
                  </a:lnTo>
                  <a:lnTo>
                    <a:pt x="84025" y="5684"/>
                  </a:lnTo>
                  <a:lnTo>
                    <a:pt x="83772" y="5575"/>
                  </a:lnTo>
                  <a:lnTo>
                    <a:pt x="83520" y="5684"/>
                  </a:lnTo>
                  <a:lnTo>
                    <a:pt x="83317" y="5902"/>
                  </a:lnTo>
                  <a:lnTo>
                    <a:pt x="83166" y="6340"/>
                  </a:lnTo>
                  <a:lnTo>
                    <a:pt x="83065" y="6887"/>
                  </a:lnTo>
                  <a:lnTo>
                    <a:pt x="82762" y="6011"/>
                  </a:lnTo>
                  <a:lnTo>
                    <a:pt x="82509" y="5137"/>
                  </a:lnTo>
                  <a:lnTo>
                    <a:pt x="82408" y="4701"/>
                  </a:lnTo>
                  <a:lnTo>
                    <a:pt x="82358" y="4154"/>
                  </a:lnTo>
                  <a:lnTo>
                    <a:pt x="82358" y="3498"/>
                  </a:lnTo>
                  <a:lnTo>
                    <a:pt x="82358" y="2733"/>
                  </a:lnTo>
                  <a:lnTo>
                    <a:pt x="82459" y="1422"/>
                  </a:lnTo>
                  <a:lnTo>
                    <a:pt x="82559" y="328"/>
                  </a:lnTo>
                  <a:lnTo>
                    <a:pt x="82559" y="110"/>
                  </a:lnTo>
                  <a:lnTo>
                    <a:pt x="82509" y="1"/>
                  </a:lnTo>
                  <a:close/>
                </a:path>
              </a:pathLst>
            </a:custGeom>
            <a:solidFill>
              <a:srgbClr val="150000">
                <a:alpha val="27058"/>
              </a:srgbClr>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1" name="Shape 171"/>
            <p:cNvSpPr/>
            <p:nvPr/>
          </p:nvSpPr>
          <p:spPr>
            <a:xfrm>
              <a:off x="6414168" y="823620"/>
              <a:ext cx="293223" cy="295859"/>
            </a:xfrm>
            <a:custGeom>
              <a:avLst/>
              <a:gdLst/>
              <a:ahLst/>
              <a:cxnLst/>
              <a:rect l="0" t="0" r="0" b="0"/>
              <a:pathLst>
                <a:path w="120000" h="120000" extrusionOk="0">
                  <a:moveTo>
                    <a:pt x="57302" y="0"/>
                  </a:moveTo>
                  <a:lnTo>
                    <a:pt x="49735" y="1069"/>
                  </a:lnTo>
                  <a:lnTo>
                    <a:pt x="42168" y="3223"/>
                  </a:lnTo>
                  <a:lnTo>
                    <a:pt x="34600" y="6430"/>
                  </a:lnTo>
                  <a:lnTo>
                    <a:pt x="27033" y="11792"/>
                  </a:lnTo>
                  <a:lnTo>
                    <a:pt x="21623" y="8569"/>
                  </a:lnTo>
                  <a:lnTo>
                    <a:pt x="15134" y="8569"/>
                  </a:lnTo>
                  <a:lnTo>
                    <a:pt x="11898" y="9653"/>
                  </a:lnTo>
                  <a:lnTo>
                    <a:pt x="7567" y="10723"/>
                  </a:lnTo>
                  <a:lnTo>
                    <a:pt x="4330" y="13930"/>
                  </a:lnTo>
                  <a:lnTo>
                    <a:pt x="2173" y="17153"/>
                  </a:lnTo>
                  <a:lnTo>
                    <a:pt x="0" y="21430"/>
                  </a:lnTo>
                  <a:lnTo>
                    <a:pt x="0" y="26792"/>
                  </a:lnTo>
                  <a:lnTo>
                    <a:pt x="0" y="31069"/>
                  </a:lnTo>
                  <a:lnTo>
                    <a:pt x="1094" y="35361"/>
                  </a:lnTo>
                  <a:lnTo>
                    <a:pt x="3252" y="38569"/>
                  </a:lnTo>
                  <a:lnTo>
                    <a:pt x="6488" y="40723"/>
                  </a:lnTo>
                  <a:lnTo>
                    <a:pt x="3252" y="50361"/>
                  </a:lnTo>
                  <a:lnTo>
                    <a:pt x="1094" y="58930"/>
                  </a:lnTo>
                  <a:lnTo>
                    <a:pt x="0" y="71792"/>
                  </a:lnTo>
                  <a:lnTo>
                    <a:pt x="1094" y="83569"/>
                  </a:lnTo>
                  <a:lnTo>
                    <a:pt x="4330" y="94292"/>
                  </a:lnTo>
                  <a:lnTo>
                    <a:pt x="6488" y="99638"/>
                  </a:lnTo>
                  <a:lnTo>
                    <a:pt x="9740" y="103930"/>
                  </a:lnTo>
                  <a:lnTo>
                    <a:pt x="12977" y="108207"/>
                  </a:lnTo>
                  <a:lnTo>
                    <a:pt x="17308" y="111430"/>
                  </a:lnTo>
                  <a:lnTo>
                    <a:pt x="21623" y="114638"/>
                  </a:lnTo>
                  <a:lnTo>
                    <a:pt x="27033" y="116776"/>
                  </a:lnTo>
                  <a:lnTo>
                    <a:pt x="32442" y="118930"/>
                  </a:lnTo>
                  <a:lnTo>
                    <a:pt x="38915" y="120000"/>
                  </a:lnTo>
                  <a:lnTo>
                    <a:pt x="51893" y="120000"/>
                  </a:lnTo>
                  <a:lnTo>
                    <a:pt x="59460" y="117861"/>
                  </a:lnTo>
                  <a:lnTo>
                    <a:pt x="67028" y="115707"/>
                  </a:lnTo>
                  <a:lnTo>
                    <a:pt x="73516" y="112500"/>
                  </a:lnTo>
                  <a:lnTo>
                    <a:pt x="80005" y="108207"/>
                  </a:lnTo>
                  <a:lnTo>
                    <a:pt x="86478" y="102861"/>
                  </a:lnTo>
                  <a:lnTo>
                    <a:pt x="91887" y="97500"/>
                  </a:lnTo>
                  <a:lnTo>
                    <a:pt x="97297" y="91069"/>
                  </a:lnTo>
                  <a:lnTo>
                    <a:pt x="101613" y="84638"/>
                  </a:lnTo>
                  <a:lnTo>
                    <a:pt x="107022" y="83569"/>
                  </a:lnTo>
                  <a:lnTo>
                    <a:pt x="112432" y="80361"/>
                  </a:lnTo>
                  <a:lnTo>
                    <a:pt x="116747" y="77138"/>
                  </a:lnTo>
                  <a:lnTo>
                    <a:pt x="120000" y="71792"/>
                  </a:lnTo>
                  <a:lnTo>
                    <a:pt x="120000" y="66430"/>
                  </a:lnTo>
                  <a:lnTo>
                    <a:pt x="118921" y="61069"/>
                  </a:lnTo>
                  <a:lnTo>
                    <a:pt x="115669" y="56792"/>
                  </a:lnTo>
                  <a:lnTo>
                    <a:pt x="111353" y="53569"/>
                  </a:lnTo>
                  <a:lnTo>
                    <a:pt x="111353" y="48223"/>
                  </a:lnTo>
                  <a:lnTo>
                    <a:pt x="110274" y="41792"/>
                  </a:lnTo>
                  <a:lnTo>
                    <a:pt x="109180" y="35361"/>
                  </a:lnTo>
                  <a:lnTo>
                    <a:pt x="107022" y="30000"/>
                  </a:lnTo>
                  <a:lnTo>
                    <a:pt x="103786" y="23569"/>
                  </a:lnTo>
                  <a:lnTo>
                    <a:pt x="99455" y="18223"/>
                  </a:lnTo>
                  <a:lnTo>
                    <a:pt x="95140" y="13930"/>
                  </a:lnTo>
                  <a:lnTo>
                    <a:pt x="89730" y="9653"/>
                  </a:lnTo>
                  <a:lnTo>
                    <a:pt x="84320" y="6430"/>
                  </a:lnTo>
                  <a:lnTo>
                    <a:pt x="77831" y="3223"/>
                  </a:lnTo>
                  <a:lnTo>
                    <a:pt x="71358" y="1069"/>
                  </a:lnTo>
                  <a:lnTo>
                    <a:pt x="64870" y="0"/>
                  </a:lnTo>
                  <a:close/>
                </a:path>
              </a:pathLst>
            </a:custGeom>
            <a:solidFill>
              <a:srgbClr val="150000">
                <a:alpha val="27058"/>
              </a:srgbClr>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2" name="Shape 172"/>
            <p:cNvSpPr/>
            <p:nvPr/>
          </p:nvSpPr>
          <p:spPr>
            <a:xfrm>
              <a:off x="2874628" y="704764"/>
              <a:ext cx="6273452" cy="2900332"/>
            </a:xfrm>
            <a:custGeom>
              <a:avLst/>
              <a:gdLst/>
              <a:ahLst/>
              <a:cxnLst/>
              <a:rect l="0" t="0" r="0" b="0"/>
              <a:pathLst>
                <a:path w="120000" h="120000" extrusionOk="0">
                  <a:moveTo>
                    <a:pt x="82509" y="0"/>
                  </a:moveTo>
                  <a:lnTo>
                    <a:pt x="82509" y="109"/>
                  </a:lnTo>
                  <a:lnTo>
                    <a:pt x="82408" y="328"/>
                  </a:lnTo>
                  <a:lnTo>
                    <a:pt x="82206" y="983"/>
                  </a:lnTo>
                  <a:lnTo>
                    <a:pt x="82105" y="1639"/>
                  </a:lnTo>
                  <a:lnTo>
                    <a:pt x="82054" y="2295"/>
                  </a:lnTo>
                  <a:lnTo>
                    <a:pt x="81953" y="3825"/>
                  </a:lnTo>
                  <a:lnTo>
                    <a:pt x="81953" y="5246"/>
                  </a:lnTo>
                  <a:lnTo>
                    <a:pt x="82054" y="6011"/>
                  </a:lnTo>
                  <a:lnTo>
                    <a:pt x="82105" y="6556"/>
                  </a:lnTo>
                  <a:lnTo>
                    <a:pt x="82256" y="7212"/>
                  </a:lnTo>
                  <a:lnTo>
                    <a:pt x="82459" y="7868"/>
                  </a:lnTo>
                  <a:lnTo>
                    <a:pt x="82863" y="9180"/>
                  </a:lnTo>
                  <a:lnTo>
                    <a:pt x="83267" y="10491"/>
                  </a:lnTo>
                  <a:lnTo>
                    <a:pt x="83469" y="11147"/>
                  </a:lnTo>
                  <a:lnTo>
                    <a:pt x="83621" y="11912"/>
                  </a:lnTo>
                  <a:lnTo>
                    <a:pt x="83924" y="13880"/>
                  </a:lnTo>
                  <a:lnTo>
                    <a:pt x="84227" y="15955"/>
                  </a:lnTo>
                  <a:lnTo>
                    <a:pt x="84682" y="19999"/>
                  </a:lnTo>
                  <a:lnTo>
                    <a:pt x="84682" y="19999"/>
                  </a:lnTo>
                  <a:lnTo>
                    <a:pt x="84378" y="19235"/>
                  </a:lnTo>
                  <a:lnTo>
                    <a:pt x="84075" y="18579"/>
                  </a:lnTo>
                  <a:lnTo>
                    <a:pt x="83721" y="18032"/>
                  </a:lnTo>
                  <a:lnTo>
                    <a:pt x="83368" y="17594"/>
                  </a:lnTo>
                  <a:lnTo>
                    <a:pt x="83014" y="17158"/>
                  </a:lnTo>
                  <a:lnTo>
                    <a:pt x="82610" y="16720"/>
                  </a:lnTo>
                  <a:lnTo>
                    <a:pt x="81751" y="16175"/>
                  </a:lnTo>
                  <a:lnTo>
                    <a:pt x="81498" y="15955"/>
                  </a:lnTo>
                  <a:lnTo>
                    <a:pt x="81246" y="15955"/>
                  </a:lnTo>
                  <a:lnTo>
                    <a:pt x="80741" y="15846"/>
                  </a:lnTo>
                  <a:lnTo>
                    <a:pt x="79781" y="15519"/>
                  </a:lnTo>
                  <a:lnTo>
                    <a:pt x="80488" y="16175"/>
                  </a:lnTo>
                  <a:lnTo>
                    <a:pt x="81044" y="16720"/>
                  </a:lnTo>
                  <a:lnTo>
                    <a:pt x="81448" y="17049"/>
                  </a:lnTo>
                  <a:lnTo>
                    <a:pt x="81852" y="17376"/>
                  </a:lnTo>
                  <a:lnTo>
                    <a:pt x="82206" y="17594"/>
                  </a:lnTo>
                  <a:lnTo>
                    <a:pt x="82509" y="18032"/>
                  </a:lnTo>
                  <a:lnTo>
                    <a:pt x="82863" y="18470"/>
                  </a:lnTo>
                  <a:lnTo>
                    <a:pt x="83469" y="19562"/>
                  </a:lnTo>
                  <a:lnTo>
                    <a:pt x="84025" y="20874"/>
                  </a:lnTo>
                  <a:lnTo>
                    <a:pt x="84581" y="22185"/>
                  </a:lnTo>
                  <a:lnTo>
                    <a:pt x="85086" y="23715"/>
                  </a:lnTo>
                  <a:lnTo>
                    <a:pt x="85591" y="25136"/>
                  </a:lnTo>
                  <a:lnTo>
                    <a:pt x="86046" y="26666"/>
                  </a:lnTo>
                  <a:lnTo>
                    <a:pt x="86298" y="27649"/>
                  </a:lnTo>
                  <a:lnTo>
                    <a:pt x="86501" y="28743"/>
                  </a:lnTo>
                  <a:lnTo>
                    <a:pt x="86652" y="29836"/>
                  </a:lnTo>
                  <a:lnTo>
                    <a:pt x="86804" y="30928"/>
                  </a:lnTo>
                  <a:lnTo>
                    <a:pt x="87006" y="33114"/>
                  </a:lnTo>
                  <a:lnTo>
                    <a:pt x="87309" y="35300"/>
                  </a:lnTo>
                  <a:lnTo>
                    <a:pt x="86400" y="34644"/>
                  </a:lnTo>
                  <a:lnTo>
                    <a:pt x="85540" y="34097"/>
                  </a:lnTo>
                  <a:lnTo>
                    <a:pt x="84631" y="33552"/>
                  </a:lnTo>
                  <a:lnTo>
                    <a:pt x="83721" y="33223"/>
                  </a:lnTo>
                  <a:lnTo>
                    <a:pt x="82812" y="32896"/>
                  </a:lnTo>
                  <a:lnTo>
                    <a:pt x="81902" y="32678"/>
                  </a:lnTo>
                  <a:lnTo>
                    <a:pt x="80033" y="32349"/>
                  </a:lnTo>
                  <a:lnTo>
                    <a:pt x="78113" y="32240"/>
                  </a:lnTo>
                  <a:lnTo>
                    <a:pt x="76244" y="32240"/>
                  </a:lnTo>
                  <a:lnTo>
                    <a:pt x="72556" y="32349"/>
                  </a:lnTo>
                  <a:lnTo>
                    <a:pt x="64572" y="32349"/>
                  </a:lnTo>
                  <a:lnTo>
                    <a:pt x="60581" y="32131"/>
                  </a:lnTo>
                  <a:lnTo>
                    <a:pt x="56539" y="31913"/>
                  </a:lnTo>
                  <a:lnTo>
                    <a:pt x="52799" y="31584"/>
                  </a:lnTo>
                  <a:lnTo>
                    <a:pt x="48656" y="31584"/>
                  </a:lnTo>
                  <a:lnTo>
                    <a:pt x="48252" y="31475"/>
                  </a:lnTo>
                  <a:lnTo>
                    <a:pt x="47444" y="31147"/>
                  </a:lnTo>
                  <a:lnTo>
                    <a:pt x="46636" y="30601"/>
                  </a:lnTo>
                  <a:lnTo>
                    <a:pt x="45827" y="29945"/>
                  </a:lnTo>
                  <a:lnTo>
                    <a:pt x="44210" y="28633"/>
                  </a:lnTo>
                  <a:lnTo>
                    <a:pt x="43402" y="27978"/>
                  </a:lnTo>
                  <a:lnTo>
                    <a:pt x="42593" y="27322"/>
                  </a:lnTo>
                  <a:lnTo>
                    <a:pt x="41077" y="26557"/>
                  </a:lnTo>
                  <a:lnTo>
                    <a:pt x="39511" y="25792"/>
                  </a:lnTo>
                  <a:lnTo>
                    <a:pt x="37996" y="24809"/>
                  </a:lnTo>
                  <a:lnTo>
                    <a:pt x="37238" y="24262"/>
                  </a:lnTo>
                  <a:lnTo>
                    <a:pt x="36480" y="23606"/>
                  </a:lnTo>
                  <a:lnTo>
                    <a:pt x="35570" y="22514"/>
                  </a:lnTo>
                  <a:lnTo>
                    <a:pt x="34762" y="21420"/>
                  </a:lnTo>
                  <a:lnTo>
                    <a:pt x="33903" y="20218"/>
                  </a:lnTo>
                  <a:lnTo>
                    <a:pt x="33094" y="18797"/>
                  </a:lnTo>
                  <a:lnTo>
                    <a:pt x="32286" y="17376"/>
                  </a:lnTo>
                  <a:lnTo>
                    <a:pt x="31983" y="16720"/>
                  </a:lnTo>
                  <a:lnTo>
                    <a:pt x="31680" y="15955"/>
                  </a:lnTo>
                  <a:lnTo>
                    <a:pt x="31478" y="15301"/>
                  </a:lnTo>
                  <a:lnTo>
                    <a:pt x="31377" y="14754"/>
                  </a:lnTo>
                  <a:lnTo>
                    <a:pt x="31326" y="15410"/>
                  </a:lnTo>
                  <a:lnTo>
                    <a:pt x="31377" y="16064"/>
                  </a:lnTo>
                  <a:lnTo>
                    <a:pt x="31528" y="16829"/>
                  </a:lnTo>
                  <a:lnTo>
                    <a:pt x="31781" y="17594"/>
                  </a:lnTo>
                  <a:lnTo>
                    <a:pt x="32084" y="18470"/>
                  </a:lnTo>
                  <a:lnTo>
                    <a:pt x="32438" y="19235"/>
                  </a:lnTo>
                  <a:lnTo>
                    <a:pt x="33297" y="20874"/>
                  </a:lnTo>
                  <a:lnTo>
                    <a:pt x="34257" y="22294"/>
                  </a:lnTo>
                  <a:lnTo>
                    <a:pt x="35116" y="23715"/>
                  </a:lnTo>
                  <a:lnTo>
                    <a:pt x="36430" y="25574"/>
                  </a:lnTo>
                  <a:lnTo>
                    <a:pt x="35621" y="25792"/>
                  </a:lnTo>
                  <a:lnTo>
                    <a:pt x="34812" y="26010"/>
                  </a:lnTo>
                  <a:lnTo>
                    <a:pt x="33954" y="26339"/>
                  </a:lnTo>
                  <a:lnTo>
                    <a:pt x="33145" y="26448"/>
                  </a:lnTo>
                  <a:lnTo>
                    <a:pt x="32488" y="26557"/>
                  </a:lnTo>
                  <a:lnTo>
                    <a:pt x="31225" y="26557"/>
                  </a:lnTo>
                  <a:lnTo>
                    <a:pt x="30821" y="26448"/>
                  </a:lnTo>
                  <a:lnTo>
                    <a:pt x="30517" y="26339"/>
                  </a:lnTo>
                  <a:lnTo>
                    <a:pt x="30265" y="26119"/>
                  </a:lnTo>
                  <a:lnTo>
                    <a:pt x="30417" y="26557"/>
                  </a:lnTo>
                  <a:lnTo>
                    <a:pt x="30720" y="26884"/>
                  </a:lnTo>
                  <a:lnTo>
                    <a:pt x="31074" y="27104"/>
                  </a:lnTo>
                  <a:lnTo>
                    <a:pt x="31478" y="27213"/>
                  </a:lnTo>
                  <a:lnTo>
                    <a:pt x="31932" y="27322"/>
                  </a:lnTo>
                  <a:lnTo>
                    <a:pt x="33550" y="27322"/>
                  </a:lnTo>
                  <a:lnTo>
                    <a:pt x="35974" y="26993"/>
                  </a:lnTo>
                  <a:lnTo>
                    <a:pt x="37137" y="26993"/>
                  </a:lnTo>
                  <a:lnTo>
                    <a:pt x="37692" y="27104"/>
                  </a:lnTo>
                  <a:lnTo>
                    <a:pt x="38197" y="27213"/>
                  </a:lnTo>
                  <a:lnTo>
                    <a:pt x="39158" y="27649"/>
                  </a:lnTo>
                  <a:lnTo>
                    <a:pt x="40168" y="28087"/>
                  </a:lnTo>
                  <a:lnTo>
                    <a:pt x="41128" y="28743"/>
                  </a:lnTo>
                  <a:lnTo>
                    <a:pt x="42038" y="29398"/>
                  </a:lnTo>
                  <a:lnTo>
                    <a:pt x="42896" y="30054"/>
                  </a:lnTo>
                  <a:lnTo>
                    <a:pt x="43705" y="30710"/>
                  </a:lnTo>
                  <a:lnTo>
                    <a:pt x="44362" y="31366"/>
                  </a:lnTo>
                  <a:lnTo>
                    <a:pt x="44918" y="32022"/>
                  </a:lnTo>
                  <a:lnTo>
                    <a:pt x="42341" y="32567"/>
                  </a:lnTo>
                  <a:lnTo>
                    <a:pt x="39865" y="33223"/>
                  </a:lnTo>
                  <a:lnTo>
                    <a:pt x="34964" y="34971"/>
                  </a:lnTo>
                  <a:lnTo>
                    <a:pt x="32488" y="35736"/>
                  </a:lnTo>
                  <a:lnTo>
                    <a:pt x="30012" y="36392"/>
                  </a:lnTo>
                  <a:lnTo>
                    <a:pt x="28800" y="36612"/>
                  </a:lnTo>
                  <a:lnTo>
                    <a:pt x="27537" y="36830"/>
                  </a:lnTo>
                  <a:lnTo>
                    <a:pt x="26274" y="36939"/>
                  </a:lnTo>
                  <a:lnTo>
                    <a:pt x="24960" y="37048"/>
                  </a:lnTo>
                  <a:lnTo>
                    <a:pt x="23747" y="37048"/>
                  </a:lnTo>
                  <a:lnTo>
                    <a:pt x="22585" y="36830"/>
                  </a:lnTo>
                  <a:lnTo>
                    <a:pt x="21372" y="36612"/>
                  </a:lnTo>
                  <a:lnTo>
                    <a:pt x="20210" y="36283"/>
                  </a:lnTo>
                  <a:lnTo>
                    <a:pt x="18998" y="35956"/>
                  </a:lnTo>
                  <a:lnTo>
                    <a:pt x="17836" y="35409"/>
                  </a:lnTo>
                  <a:lnTo>
                    <a:pt x="16673" y="34753"/>
                  </a:lnTo>
                  <a:lnTo>
                    <a:pt x="15511" y="34097"/>
                  </a:lnTo>
                  <a:lnTo>
                    <a:pt x="14349" y="33332"/>
                  </a:lnTo>
                  <a:lnTo>
                    <a:pt x="13238" y="32458"/>
                  </a:lnTo>
                  <a:lnTo>
                    <a:pt x="12177" y="31366"/>
                  </a:lnTo>
                  <a:lnTo>
                    <a:pt x="11570" y="30819"/>
                  </a:lnTo>
                  <a:lnTo>
                    <a:pt x="11318" y="30710"/>
                  </a:lnTo>
                  <a:lnTo>
                    <a:pt x="11166" y="30710"/>
                  </a:lnTo>
                  <a:lnTo>
                    <a:pt x="11065" y="30928"/>
                  </a:lnTo>
                  <a:lnTo>
                    <a:pt x="11015" y="31147"/>
                  </a:lnTo>
                  <a:lnTo>
                    <a:pt x="11065" y="31366"/>
                  </a:lnTo>
                  <a:lnTo>
                    <a:pt x="11166" y="31584"/>
                  </a:lnTo>
                  <a:lnTo>
                    <a:pt x="11570" y="32240"/>
                  </a:lnTo>
                  <a:lnTo>
                    <a:pt x="12076" y="32896"/>
                  </a:lnTo>
                  <a:lnTo>
                    <a:pt x="13238" y="33988"/>
                  </a:lnTo>
                  <a:lnTo>
                    <a:pt x="13996" y="34644"/>
                  </a:lnTo>
                  <a:lnTo>
                    <a:pt x="13035" y="34644"/>
                  </a:lnTo>
                  <a:lnTo>
                    <a:pt x="12076" y="34753"/>
                  </a:lnTo>
                  <a:lnTo>
                    <a:pt x="10206" y="34971"/>
                  </a:lnTo>
                  <a:lnTo>
                    <a:pt x="8286" y="35409"/>
                  </a:lnTo>
                  <a:lnTo>
                    <a:pt x="6467" y="35956"/>
                  </a:lnTo>
                  <a:lnTo>
                    <a:pt x="5760" y="36174"/>
                  </a:lnTo>
                  <a:lnTo>
                    <a:pt x="5305" y="36392"/>
                  </a:lnTo>
                  <a:lnTo>
                    <a:pt x="4901" y="36501"/>
                  </a:lnTo>
                  <a:lnTo>
                    <a:pt x="4143" y="36721"/>
                  </a:lnTo>
                  <a:lnTo>
                    <a:pt x="3082" y="36721"/>
                  </a:lnTo>
                  <a:lnTo>
                    <a:pt x="2021" y="36612"/>
                  </a:lnTo>
                  <a:lnTo>
                    <a:pt x="1010" y="36283"/>
                  </a:lnTo>
                  <a:lnTo>
                    <a:pt x="0" y="35627"/>
                  </a:lnTo>
                  <a:lnTo>
                    <a:pt x="0" y="35847"/>
                  </a:lnTo>
                  <a:lnTo>
                    <a:pt x="101" y="36065"/>
                  </a:lnTo>
                  <a:lnTo>
                    <a:pt x="202" y="36283"/>
                  </a:lnTo>
                  <a:lnTo>
                    <a:pt x="404" y="36501"/>
                  </a:lnTo>
                  <a:lnTo>
                    <a:pt x="708" y="36721"/>
                  </a:lnTo>
                  <a:lnTo>
                    <a:pt x="1061" y="37048"/>
                  </a:lnTo>
                  <a:lnTo>
                    <a:pt x="1566" y="37266"/>
                  </a:lnTo>
                  <a:lnTo>
                    <a:pt x="2223" y="37486"/>
                  </a:lnTo>
                  <a:lnTo>
                    <a:pt x="2981" y="37595"/>
                  </a:lnTo>
                  <a:lnTo>
                    <a:pt x="3890" y="37704"/>
                  </a:lnTo>
                  <a:lnTo>
                    <a:pt x="5002" y="37704"/>
                  </a:lnTo>
                  <a:lnTo>
                    <a:pt x="6265" y="37595"/>
                  </a:lnTo>
                  <a:lnTo>
                    <a:pt x="7781" y="37266"/>
                  </a:lnTo>
                  <a:lnTo>
                    <a:pt x="9449" y="36939"/>
                  </a:lnTo>
                  <a:lnTo>
                    <a:pt x="11368" y="36283"/>
                  </a:lnTo>
                  <a:lnTo>
                    <a:pt x="11924" y="36174"/>
                  </a:lnTo>
                  <a:lnTo>
                    <a:pt x="13895" y="36174"/>
                  </a:lnTo>
                  <a:lnTo>
                    <a:pt x="15208" y="36392"/>
                  </a:lnTo>
                  <a:lnTo>
                    <a:pt x="16371" y="36612"/>
                  </a:lnTo>
                  <a:lnTo>
                    <a:pt x="17027" y="36830"/>
                  </a:lnTo>
                  <a:lnTo>
                    <a:pt x="17684" y="37048"/>
                  </a:lnTo>
                  <a:lnTo>
                    <a:pt x="18948" y="37704"/>
                  </a:lnTo>
                  <a:lnTo>
                    <a:pt x="20261" y="38251"/>
                  </a:lnTo>
                  <a:lnTo>
                    <a:pt x="20968" y="38578"/>
                  </a:lnTo>
                  <a:lnTo>
                    <a:pt x="21625" y="38688"/>
                  </a:lnTo>
                  <a:lnTo>
                    <a:pt x="23040" y="39016"/>
                  </a:lnTo>
                  <a:lnTo>
                    <a:pt x="24455" y="39125"/>
                  </a:lnTo>
                  <a:lnTo>
                    <a:pt x="25870" y="39234"/>
                  </a:lnTo>
                  <a:lnTo>
                    <a:pt x="27284" y="39234"/>
                  </a:lnTo>
                  <a:lnTo>
                    <a:pt x="30164" y="39125"/>
                  </a:lnTo>
                  <a:lnTo>
                    <a:pt x="32993" y="38797"/>
                  </a:lnTo>
                  <a:lnTo>
                    <a:pt x="31579" y="40436"/>
                  </a:lnTo>
                  <a:lnTo>
                    <a:pt x="30164" y="41857"/>
                  </a:lnTo>
                  <a:lnTo>
                    <a:pt x="28699" y="43169"/>
                  </a:lnTo>
                  <a:lnTo>
                    <a:pt x="27132" y="44261"/>
                  </a:lnTo>
                  <a:lnTo>
                    <a:pt x="26324" y="44808"/>
                  </a:lnTo>
                  <a:lnTo>
                    <a:pt x="25566" y="45355"/>
                  </a:lnTo>
                  <a:lnTo>
                    <a:pt x="24707" y="46009"/>
                  </a:lnTo>
                  <a:lnTo>
                    <a:pt x="23899" y="46774"/>
                  </a:lnTo>
                  <a:lnTo>
                    <a:pt x="23293" y="47540"/>
                  </a:lnTo>
                  <a:lnTo>
                    <a:pt x="23040" y="47868"/>
                  </a:lnTo>
                  <a:lnTo>
                    <a:pt x="22939" y="48305"/>
                  </a:lnTo>
                  <a:lnTo>
                    <a:pt x="22888" y="48524"/>
                  </a:lnTo>
                  <a:lnTo>
                    <a:pt x="22939" y="48852"/>
                  </a:lnTo>
                  <a:lnTo>
                    <a:pt x="23141" y="48742"/>
                  </a:lnTo>
                  <a:lnTo>
                    <a:pt x="23495" y="48524"/>
                  </a:lnTo>
                  <a:lnTo>
                    <a:pt x="24707" y="47430"/>
                  </a:lnTo>
                  <a:lnTo>
                    <a:pt x="26678" y="45682"/>
                  </a:lnTo>
                  <a:lnTo>
                    <a:pt x="28598" y="44481"/>
                  </a:lnTo>
                  <a:lnTo>
                    <a:pt x="29507" y="43716"/>
                  </a:lnTo>
                  <a:lnTo>
                    <a:pt x="30417" y="42951"/>
                  </a:lnTo>
                  <a:lnTo>
                    <a:pt x="31377" y="42075"/>
                  </a:lnTo>
                  <a:lnTo>
                    <a:pt x="32286" y="40983"/>
                  </a:lnTo>
                  <a:lnTo>
                    <a:pt x="33145" y="40000"/>
                  </a:lnTo>
                  <a:lnTo>
                    <a:pt x="34105" y="39125"/>
                  </a:lnTo>
                  <a:lnTo>
                    <a:pt x="34611" y="38688"/>
                  </a:lnTo>
                  <a:lnTo>
                    <a:pt x="35166" y="38360"/>
                  </a:lnTo>
                  <a:lnTo>
                    <a:pt x="35722" y="38142"/>
                  </a:lnTo>
                  <a:lnTo>
                    <a:pt x="36328" y="38032"/>
                  </a:lnTo>
                  <a:lnTo>
                    <a:pt x="37490" y="37813"/>
                  </a:lnTo>
                  <a:lnTo>
                    <a:pt x="38602" y="37486"/>
                  </a:lnTo>
                  <a:lnTo>
                    <a:pt x="41027" y="36939"/>
                  </a:lnTo>
                  <a:lnTo>
                    <a:pt x="43352" y="36501"/>
                  </a:lnTo>
                  <a:lnTo>
                    <a:pt x="45625" y="36065"/>
                  </a:lnTo>
                  <a:lnTo>
                    <a:pt x="47899" y="35847"/>
                  </a:lnTo>
                  <a:lnTo>
                    <a:pt x="50172" y="35627"/>
                  </a:lnTo>
                  <a:lnTo>
                    <a:pt x="52446" y="35518"/>
                  </a:lnTo>
                  <a:lnTo>
                    <a:pt x="57196" y="35518"/>
                  </a:lnTo>
                  <a:lnTo>
                    <a:pt x="56690" y="36392"/>
                  </a:lnTo>
                  <a:lnTo>
                    <a:pt x="56185" y="37157"/>
                  </a:lnTo>
                  <a:lnTo>
                    <a:pt x="55679" y="37813"/>
                  </a:lnTo>
                  <a:lnTo>
                    <a:pt x="55174" y="38360"/>
                  </a:lnTo>
                  <a:lnTo>
                    <a:pt x="54214" y="39234"/>
                  </a:lnTo>
                  <a:lnTo>
                    <a:pt x="53255" y="39890"/>
                  </a:lnTo>
                  <a:lnTo>
                    <a:pt x="51284" y="41092"/>
                  </a:lnTo>
                  <a:lnTo>
                    <a:pt x="50223" y="41748"/>
                  </a:lnTo>
                  <a:lnTo>
                    <a:pt x="49162" y="42731"/>
                  </a:lnTo>
                  <a:lnTo>
                    <a:pt x="48656" y="43278"/>
                  </a:lnTo>
                  <a:lnTo>
                    <a:pt x="48202" y="43934"/>
                  </a:lnTo>
                  <a:lnTo>
                    <a:pt x="47343" y="45355"/>
                  </a:lnTo>
                  <a:lnTo>
                    <a:pt x="46534" y="46885"/>
                  </a:lnTo>
                  <a:lnTo>
                    <a:pt x="46080" y="47650"/>
                  </a:lnTo>
                  <a:lnTo>
                    <a:pt x="45625" y="48305"/>
                  </a:lnTo>
                  <a:lnTo>
                    <a:pt x="45069" y="48852"/>
                  </a:lnTo>
                  <a:lnTo>
                    <a:pt x="44514" y="49289"/>
                  </a:lnTo>
                  <a:lnTo>
                    <a:pt x="43907" y="49726"/>
                  </a:lnTo>
                  <a:lnTo>
                    <a:pt x="43352" y="50054"/>
                  </a:lnTo>
                  <a:lnTo>
                    <a:pt x="42139" y="50600"/>
                  </a:lnTo>
                  <a:lnTo>
                    <a:pt x="40977" y="51256"/>
                  </a:lnTo>
                  <a:lnTo>
                    <a:pt x="40219" y="51912"/>
                  </a:lnTo>
                  <a:lnTo>
                    <a:pt x="39107" y="53224"/>
                  </a:lnTo>
                  <a:lnTo>
                    <a:pt x="38097" y="54643"/>
                  </a:lnTo>
                  <a:lnTo>
                    <a:pt x="37793" y="55081"/>
                  </a:lnTo>
                  <a:lnTo>
                    <a:pt x="37692" y="55408"/>
                  </a:lnTo>
                  <a:lnTo>
                    <a:pt x="37743" y="55519"/>
                  </a:lnTo>
                  <a:lnTo>
                    <a:pt x="37844" y="55408"/>
                  </a:lnTo>
                  <a:lnTo>
                    <a:pt x="38197" y="55299"/>
                  </a:lnTo>
                  <a:lnTo>
                    <a:pt x="39360" y="54425"/>
                  </a:lnTo>
                  <a:lnTo>
                    <a:pt x="41330" y="52786"/>
                  </a:lnTo>
                  <a:lnTo>
                    <a:pt x="43806" y="51365"/>
                  </a:lnTo>
                  <a:lnTo>
                    <a:pt x="45019" y="50709"/>
                  </a:lnTo>
                  <a:lnTo>
                    <a:pt x="46231" y="49835"/>
                  </a:lnTo>
                  <a:lnTo>
                    <a:pt x="47444" y="48742"/>
                  </a:lnTo>
                  <a:lnTo>
                    <a:pt x="48606" y="47650"/>
                  </a:lnTo>
                  <a:lnTo>
                    <a:pt x="49818" y="46556"/>
                  </a:lnTo>
                  <a:lnTo>
                    <a:pt x="51032" y="45682"/>
                  </a:lnTo>
                  <a:lnTo>
                    <a:pt x="50880" y="46994"/>
                  </a:lnTo>
                  <a:lnTo>
                    <a:pt x="50678" y="48305"/>
                  </a:lnTo>
                  <a:lnTo>
                    <a:pt x="50425" y="49508"/>
                  </a:lnTo>
                  <a:lnTo>
                    <a:pt x="50071" y="50600"/>
                  </a:lnTo>
                  <a:lnTo>
                    <a:pt x="49768" y="51474"/>
                  </a:lnTo>
                  <a:lnTo>
                    <a:pt x="49414" y="52239"/>
                  </a:lnTo>
                  <a:lnTo>
                    <a:pt x="49061" y="53113"/>
                  </a:lnTo>
                  <a:lnTo>
                    <a:pt x="48808" y="53989"/>
                  </a:lnTo>
                  <a:lnTo>
                    <a:pt x="48556" y="54863"/>
                  </a:lnTo>
                  <a:lnTo>
                    <a:pt x="48505" y="55190"/>
                  </a:lnTo>
                  <a:lnTo>
                    <a:pt x="48505" y="55299"/>
                  </a:lnTo>
                  <a:lnTo>
                    <a:pt x="48656" y="55081"/>
                  </a:lnTo>
                  <a:lnTo>
                    <a:pt x="48960" y="54643"/>
                  </a:lnTo>
                  <a:lnTo>
                    <a:pt x="49818" y="53113"/>
                  </a:lnTo>
                  <a:lnTo>
                    <a:pt x="50375" y="52350"/>
                  </a:lnTo>
                  <a:lnTo>
                    <a:pt x="50829" y="51803"/>
                  </a:lnTo>
                  <a:lnTo>
                    <a:pt x="51082" y="51585"/>
                  </a:lnTo>
                  <a:lnTo>
                    <a:pt x="51284" y="51038"/>
                  </a:lnTo>
                  <a:lnTo>
                    <a:pt x="51486" y="50491"/>
                  </a:lnTo>
                  <a:lnTo>
                    <a:pt x="51688" y="49835"/>
                  </a:lnTo>
                  <a:lnTo>
                    <a:pt x="51991" y="48524"/>
                  </a:lnTo>
                  <a:lnTo>
                    <a:pt x="52244" y="47321"/>
                  </a:lnTo>
                  <a:lnTo>
                    <a:pt x="52598" y="46009"/>
                  </a:lnTo>
                  <a:lnTo>
                    <a:pt x="52799" y="45135"/>
                  </a:lnTo>
                  <a:lnTo>
                    <a:pt x="52951" y="44808"/>
                  </a:lnTo>
                  <a:lnTo>
                    <a:pt x="53103" y="44590"/>
                  </a:lnTo>
                  <a:lnTo>
                    <a:pt x="53406" y="44370"/>
                  </a:lnTo>
                  <a:lnTo>
                    <a:pt x="53760" y="44043"/>
                  </a:lnTo>
                  <a:lnTo>
                    <a:pt x="55023" y="43169"/>
                  </a:lnTo>
                  <a:lnTo>
                    <a:pt x="56236" y="42186"/>
                  </a:lnTo>
                  <a:lnTo>
                    <a:pt x="57448" y="40983"/>
                  </a:lnTo>
                  <a:lnTo>
                    <a:pt x="58610" y="39671"/>
                  </a:lnTo>
                  <a:lnTo>
                    <a:pt x="59116" y="38797"/>
                  </a:lnTo>
                  <a:lnTo>
                    <a:pt x="59621" y="38032"/>
                  </a:lnTo>
                  <a:lnTo>
                    <a:pt x="60631" y="36283"/>
                  </a:lnTo>
                  <a:lnTo>
                    <a:pt x="61086" y="35627"/>
                  </a:lnTo>
                  <a:lnTo>
                    <a:pt x="61389" y="35300"/>
                  </a:lnTo>
                  <a:lnTo>
                    <a:pt x="62349" y="35300"/>
                  </a:lnTo>
                  <a:lnTo>
                    <a:pt x="65583" y="35518"/>
                  </a:lnTo>
                  <a:lnTo>
                    <a:pt x="68816" y="35736"/>
                  </a:lnTo>
                  <a:lnTo>
                    <a:pt x="74678" y="36283"/>
                  </a:lnTo>
                  <a:lnTo>
                    <a:pt x="80539" y="36721"/>
                  </a:lnTo>
                  <a:lnTo>
                    <a:pt x="82004" y="37048"/>
                  </a:lnTo>
                  <a:lnTo>
                    <a:pt x="83419" y="37486"/>
                  </a:lnTo>
                  <a:lnTo>
                    <a:pt x="84732" y="38251"/>
                  </a:lnTo>
                  <a:lnTo>
                    <a:pt x="86097" y="39125"/>
                  </a:lnTo>
                  <a:lnTo>
                    <a:pt x="87359" y="40218"/>
                  </a:lnTo>
                  <a:lnTo>
                    <a:pt x="88673" y="41311"/>
                  </a:lnTo>
                  <a:lnTo>
                    <a:pt x="89936" y="42622"/>
                  </a:lnTo>
                  <a:lnTo>
                    <a:pt x="91250" y="43934"/>
                  </a:lnTo>
                  <a:lnTo>
                    <a:pt x="93776" y="46556"/>
                  </a:lnTo>
                  <a:lnTo>
                    <a:pt x="96353" y="49070"/>
                  </a:lnTo>
                  <a:lnTo>
                    <a:pt x="98880" y="51694"/>
                  </a:lnTo>
                  <a:lnTo>
                    <a:pt x="100142" y="53113"/>
                  </a:lnTo>
                  <a:lnTo>
                    <a:pt x="101355" y="54534"/>
                  </a:lnTo>
                  <a:lnTo>
                    <a:pt x="102467" y="55955"/>
                  </a:lnTo>
                  <a:lnTo>
                    <a:pt x="103528" y="57594"/>
                  </a:lnTo>
                  <a:lnTo>
                    <a:pt x="104538" y="59343"/>
                  </a:lnTo>
                  <a:lnTo>
                    <a:pt x="105549" y="61202"/>
                  </a:lnTo>
                  <a:lnTo>
                    <a:pt x="106054" y="61967"/>
                  </a:lnTo>
                  <a:lnTo>
                    <a:pt x="106559" y="62732"/>
                  </a:lnTo>
                  <a:lnTo>
                    <a:pt x="107621" y="64151"/>
                  </a:lnTo>
                  <a:lnTo>
                    <a:pt x="108631" y="65572"/>
                  </a:lnTo>
                  <a:lnTo>
                    <a:pt x="109136" y="66446"/>
                  </a:lnTo>
                  <a:lnTo>
                    <a:pt x="109591" y="67212"/>
                  </a:lnTo>
                  <a:lnTo>
                    <a:pt x="109995" y="68196"/>
                  </a:lnTo>
                  <a:lnTo>
                    <a:pt x="110400" y="69289"/>
                  </a:lnTo>
                  <a:lnTo>
                    <a:pt x="110702" y="70381"/>
                  </a:lnTo>
                  <a:lnTo>
                    <a:pt x="111006" y="71475"/>
                  </a:lnTo>
                  <a:lnTo>
                    <a:pt x="111511" y="73879"/>
                  </a:lnTo>
                  <a:lnTo>
                    <a:pt x="112016" y="76283"/>
                  </a:lnTo>
                  <a:lnTo>
                    <a:pt x="114593" y="87758"/>
                  </a:lnTo>
                  <a:lnTo>
                    <a:pt x="115300" y="90927"/>
                  </a:lnTo>
                  <a:lnTo>
                    <a:pt x="115957" y="94207"/>
                  </a:lnTo>
                  <a:lnTo>
                    <a:pt x="116614" y="97485"/>
                  </a:lnTo>
                  <a:lnTo>
                    <a:pt x="117220" y="100764"/>
                  </a:lnTo>
                  <a:lnTo>
                    <a:pt x="117776" y="104151"/>
                  </a:lnTo>
                  <a:lnTo>
                    <a:pt x="118281" y="107430"/>
                  </a:lnTo>
                  <a:lnTo>
                    <a:pt x="118787" y="110819"/>
                  </a:lnTo>
                  <a:lnTo>
                    <a:pt x="119242" y="114315"/>
                  </a:lnTo>
                  <a:lnTo>
                    <a:pt x="119545" y="117048"/>
                  </a:lnTo>
                  <a:lnTo>
                    <a:pt x="119747" y="118578"/>
                  </a:lnTo>
                  <a:lnTo>
                    <a:pt x="120000" y="119998"/>
                  </a:lnTo>
                  <a:lnTo>
                    <a:pt x="120000" y="96282"/>
                  </a:lnTo>
                  <a:lnTo>
                    <a:pt x="119899" y="95955"/>
                  </a:lnTo>
                  <a:lnTo>
                    <a:pt x="119797" y="95737"/>
                  </a:lnTo>
                  <a:lnTo>
                    <a:pt x="119747" y="95081"/>
                  </a:lnTo>
                  <a:lnTo>
                    <a:pt x="119141" y="92348"/>
                  </a:lnTo>
                  <a:lnTo>
                    <a:pt x="118484" y="89617"/>
                  </a:lnTo>
                  <a:lnTo>
                    <a:pt x="117119" y="84261"/>
                  </a:lnTo>
                  <a:lnTo>
                    <a:pt x="114340" y="73550"/>
                  </a:lnTo>
                  <a:lnTo>
                    <a:pt x="114038" y="72458"/>
                  </a:lnTo>
                  <a:lnTo>
                    <a:pt x="113785" y="71257"/>
                  </a:lnTo>
                  <a:lnTo>
                    <a:pt x="113381" y="68742"/>
                  </a:lnTo>
                  <a:lnTo>
                    <a:pt x="113027" y="66337"/>
                  </a:lnTo>
                  <a:lnTo>
                    <a:pt x="112774" y="65136"/>
                  </a:lnTo>
                  <a:lnTo>
                    <a:pt x="112521" y="63933"/>
                  </a:lnTo>
                  <a:lnTo>
                    <a:pt x="111865" y="61529"/>
                  </a:lnTo>
                  <a:lnTo>
                    <a:pt x="111258" y="59234"/>
                  </a:lnTo>
                  <a:lnTo>
                    <a:pt x="110652" y="56938"/>
                  </a:lnTo>
                  <a:lnTo>
                    <a:pt x="110400" y="55737"/>
                  </a:lnTo>
                  <a:lnTo>
                    <a:pt x="110197" y="54425"/>
                  </a:lnTo>
                  <a:lnTo>
                    <a:pt x="109844" y="52021"/>
                  </a:lnTo>
                  <a:lnTo>
                    <a:pt x="109743" y="50819"/>
                  </a:lnTo>
                  <a:lnTo>
                    <a:pt x="109591" y="49617"/>
                  </a:lnTo>
                  <a:lnTo>
                    <a:pt x="109540" y="48415"/>
                  </a:lnTo>
                  <a:lnTo>
                    <a:pt x="109540" y="47212"/>
                  </a:lnTo>
                  <a:lnTo>
                    <a:pt x="109540" y="46009"/>
                  </a:lnTo>
                  <a:lnTo>
                    <a:pt x="109641" y="44808"/>
                  </a:lnTo>
                  <a:lnTo>
                    <a:pt x="109793" y="43605"/>
                  </a:lnTo>
                  <a:lnTo>
                    <a:pt x="109995" y="42404"/>
                  </a:lnTo>
                  <a:lnTo>
                    <a:pt x="110248" y="41201"/>
                  </a:lnTo>
                  <a:lnTo>
                    <a:pt x="110601" y="40109"/>
                  </a:lnTo>
                  <a:lnTo>
                    <a:pt x="112067" y="36392"/>
                  </a:lnTo>
                  <a:lnTo>
                    <a:pt x="112016" y="36174"/>
                  </a:lnTo>
                  <a:lnTo>
                    <a:pt x="111915" y="36174"/>
                  </a:lnTo>
                  <a:lnTo>
                    <a:pt x="111663" y="36283"/>
                  </a:lnTo>
                  <a:lnTo>
                    <a:pt x="111359" y="36721"/>
                  </a:lnTo>
                  <a:lnTo>
                    <a:pt x="111056" y="37266"/>
                  </a:lnTo>
                  <a:lnTo>
                    <a:pt x="110450" y="38469"/>
                  </a:lnTo>
                  <a:lnTo>
                    <a:pt x="110097" y="39234"/>
                  </a:lnTo>
                  <a:lnTo>
                    <a:pt x="109641" y="40655"/>
                  </a:lnTo>
                  <a:lnTo>
                    <a:pt x="109288" y="42075"/>
                  </a:lnTo>
                  <a:lnTo>
                    <a:pt x="109035" y="43605"/>
                  </a:lnTo>
                  <a:lnTo>
                    <a:pt x="108783" y="45246"/>
                  </a:lnTo>
                  <a:lnTo>
                    <a:pt x="108479" y="43934"/>
                  </a:lnTo>
                  <a:lnTo>
                    <a:pt x="108126" y="42731"/>
                  </a:lnTo>
                  <a:lnTo>
                    <a:pt x="107317" y="40436"/>
                  </a:lnTo>
                  <a:lnTo>
                    <a:pt x="106913" y="39344"/>
                  </a:lnTo>
                  <a:lnTo>
                    <a:pt x="106559" y="38142"/>
                  </a:lnTo>
                  <a:lnTo>
                    <a:pt x="106256" y="36939"/>
                  </a:lnTo>
                  <a:lnTo>
                    <a:pt x="106003" y="35627"/>
                  </a:lnTo>
                  <a:lnTo>
                    <a:pt x="105751" y="33988"/>
                  </a:lnTo>
                  <a:lnTo>
                    <a:pt x="105448" y="31366"/>
                  </a:lnTo>
                  <a:lnTo>
                    <a:pt x="105094" y="28414"/>
                  </a:lnTo>
                  <a:lnTo>
                    <a:pt x="104892" y="26010"/>
                  </a:lnTo>
                  <a:lnTo>
                    <a:pt x="104841" y="25792"/>
                  </a:lnTo>
                  <a:lnTo>
                    <a:pt x="104791" y="26228"/>
                  </a:lnTo>
                  <a:lnTo>
                    <a:pt x="104741" y="28633"/>
                  </a:lnTo>
                  <a:lnTo>
                    <a:pt x="104741" y="31584"/>
                  </a:lnTo>
                  <a:lnTo>
                    <a:pt x="104791" y="33332"/>
                  </a:lnTo>
                  <a:lnTo>
                    <a:pt x="104892" y="34644"/>
                  </a:lnTo>
                  <a:lnTo>
                    <a:pt x="105044" y="35736"/>
                  </a:lnTo>
                  <a:lnTo>
                    <a:pt x="105246" y="36830"/>
                  </a:lnTo>
                  <a:lnTo>
                    <a:pt x="105498" y="37922"/>
                  </a:lnTo>
                  <a:lnTo>
                    <a:pt x="105751" y="38906"/>
                  </a:lnTo>
                  <a:lnTo>
                    <a:pt x="106054" y="39890"/>
                  </a:lnTo>
                  <a:lnTo>
                    <a:pt x="106762" y="41857"/>
                  </a:lnTo>
                  <a:lnTo>
                    <a:pt x="107116" y="43060"/>
                  </a:lnTo>
                  <a:lnTo>
                    <a:pt x="107469" y="44261"/>
                  </a:lnTo>
                  <a:lnTo>
                    <a:pt x="107721" y="45464"/>
                  </a:lnTo>
                  <a:lnTo>
                    <a:pt x="107924" y="46665"/>
                  </a:lnTo>
                  <a:lnTo>
                    <a:pt x="108126" y="47868"/>
                  </a:lnTo>
                  <a:lnTo>
                    <a:pt x="108278" y="49180"/>
                  </a:lnTo>
                  <a:lnTo>
                    <a:pt x="108581" y="51694"/>
                  </a:lnTo>
                  <a:lnTo>
                    <a:pt x="109086" y="56829"/>
                  </a:lnTo>
                  <a:lnTo>
                    <a:pt x="109389" y="59343"/>
                  </a:lnTo>
                  <a:lnTo>
                    <a:pt x="109591" y="60655"/>
                  </a:lnTo>
                  <a:lnTo>
                    <a:pt x="109793" y="61858"/>
                  </a:lnTo>
                  <a:lnTo>
                    <a:pt x="109793" y="61858"/>
                  </a:lnTo>
                  <a:lnTo>
                    <a:pt x="108328" y="59890"/>
                  </a:lnTo>
                  <a:lnTo>
                    <a:pt x="106913" y="57704"/>
                  </a:lnTo>
                  <a:lnTo>
                    <a:pt x="104084" y="53113"/>
                  </a:lnTo>
                  <a:lnTo>
                    <a:pt x="103376" y="52130"/>
                  </a:lnTo>
                  <a:lnTo>
                    <a:pt x="102618" y="51038"/>
                  </a:lnTo>
                  <a:lnTo>
                    <a:pt x="101810" y="50163"/>
                  </a:lnTo>
                  <a:lnTo>
                    <a:pt x="101002" y="49289"/>
                  </a:lnTo>
                  <a:lnTo>
                    <a:pt x="99435" y="47650"/>
                  </a:lnTo>
                  <a:lnTo>
                    <a:pt x="97818" y="46009"/>
                  </a:lnTo>
                  <a:lnTo>
                    <a:pt x="96303" y="44370"/>
                  </a:lnTo>
                  <a:lnTo>
                    <a:pt x="94989" y="42951"/>
                  </a:lnTo>
                  <a:lnTo>
                    <a:pt x="93676" y="41421"/>
                  </a:lnTo>
                  <a:lnTo>
                    <a:pt x="92159" y="39781"/>
                  </a:lnTo>
                  <a:lnTo>
                    <a:pt x="91200" y="38797"/>
                  </a:lnTo>
                  <a:lnTo>
                    <a:pt x="90694" y="38251"/>
                  </a:lnTo>
                  <a:lnTo>
                    <a:pt x="90239" y="37704"/>
                  </a:lnTo>
                  <a:lnTo>
                    <a:pt x="89835" y="37048"/>
                  </a:lnTo>
                  <a:lnTo>
                    <a:pt x="89431" y="36174"/>
                  </a:lnTo>
                  <a:lnTo>
                    <a:pt x="89128" y="35300"/>
                  </a:lnTo>
                  <a:lnTo>
                    <a:pt x="88926" y="34317"/>
                  </a:lnTo>
                  <a:lnTo>
                    <a:pt x="88623" y="32567"/>
                  </a:lnTo>
                  <a:lnTo>
                    <a:pt x="88219" y="30819"/>
                  </a:lnTo>
                  <a:lnTo>
                    <a:pt x="87815" y="29070"/>
                  </a:lnTo>
                  <a:lnTo>
                    <a:pt x="87359" y="27431"/>
                  </a:lnTo>
                  <a:lnTo>
                    <a:pt x="86955" y="26119"/>
                  </a:lnTo>
                  <a:lnTo>
                    <a:pt x="86501" y="24698"/>
                  </a:lnTo>
                  <a:lnTo>
                    <a:pt x="86097" y="23388"/>
                  </a:lnTo>
                  <a:lnTo>
                    <a:pt x="85743" y="22076"/>
                  </a:lnTo>
                  <a:lnTo>
                    <a:pt x="85440" y="20437"/>
                  </a:lnTo>
                  <a:lnTo>
                    <a:pt x="85136" y="18688"/>
                  </a:lnTo>
                  <a:lnTo>
                    <a:pt x="84682" y="15190"/>
                  </a:lnTo>
                  <a:lnTo>
                    <a:pt x="84227" y="11694"/>
                  </a:lnTo>
                  <a:lnTo>
                    <a:pt x="83974" y="9945"/>
                  </a:lnTo>
                  <a:lnTo>
                    <a:pt x="83772" y="9071"/>
                  </a:lnTo>
                  <a:lnTo>
                    <a:pt x="83570" y="8306"/>
                  </a:lnTo>
                  <a:lnTo>
                    <a:pt x="83317" y="7541"/>
                  </a:lnTo>
                  <a:lnTo>
                    <a:pt x="83065" y="6885"/>
                  </a:lnTo>
                  <a:lnTo>
                    <a:pt x="82660" y="5682"/>
                  </a:lnTo>
                  <a:lnTo>
                    <a:pt x="82509" y="5137"/>
                  </a:lnTo>
                  <a:lnTo>
                    <a:pt x="82408" y="4481"/>
                  </a:lnTo>
                  <a:lnTo>
                    <a:pt x="82358" y="3716"/>
                  </a:lnTo>
                  <a:lnTo>
                    <a:pt x="82358" y="2733"/>
                  </a:lnTo>
                  <a:lnTo>
                    <a:pt x="82459" y="1421"/>
                  </a:lnTo>
                  <a:lnTo>
                    <a:pt x="82559" y="328"/>
                  </a:lnTo>
                  <a:lnTo>
                    <a:pt x="82559" y="109"/>
                  </a:lnTo>
                  <a:lnTo>
                    <a:pt x="82509" y="0"/>
                  </a:lnTo>
                  <a:close/>
                </a:path>
              </a:pathLst>
            </a:custGeom>
            <a:solidFill>
              <a:srgbClr val="000000"/>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3" name="Shape 173"/>
            <p:cNvSpPr/>
            <p:nvPr/>
          </p:nvSpPr>
          <p:spPr>
            <a:xfrm>
              <a:off x="5214952" y="1320209"/>
              <a:ext cx="232477" cy="232477"/>
            </a:xfrm>
            <a:custGeom>
              <a:avLst/>
              <a:gdLst/>
              <a:ahLst/>
              <a:cxnLst/>
              <a:rect l="0" t="0" r="0" b="0"/>
              <a:pathLst>
                <a:path w="120000" h="120000" extrusionOk="0">
                  <a:moveTo>
                    <a:pt x="57268" y="0"/>
                  </a:moveTo>
                  <a:lnTo>
                    <a:pt x="51825" y="2741"/>
                  </a:lnTo>
                  <a:lnTo>
                    <a:pt x="47723" y="5462"/>
                  </a:lnTo>
                  <a:lnTo>
                    <a:pt x="43641" y="9544"/>
                  </a:lnTo>
                  <a:lnTo>
                    <a:pt x="39539" y="13646"/>
                  </a:lnTo>
                  <a:lnTo>
                    <a:pt x="38179" y="19089"/>
                  </a:lnTo>
                  <a:lnTo>
                    <a:pt x="32736" y="17728"/>
                  </a:lnTo>
                  <a:lnTo>
                    <a:pt x="23191" y="17728"/>
                  </a:lnTo>
                  <a:lnTo>
                    <a:pt x="17728" y="19089"/>
                  </a:lnTo>
                  <a:lnTo>
                    <a:pt x="13646" y="20470"/>
                  </a:lnTo>
                  <a:lnTo>
                    <a:pt x="9544" y="23191"/>
                  </a:lnTo>
                  <a:lnTo>
                    <a:pt x="6823" y="27273"/>
                  </a:lnTo>
                  <a:lnTo>
                    <a:pt x="2741" y="31375"/>
                  </a:lnTo>
                  <a:lnTo>
                    <a:pt x="1380" y="36818"/>
                  </a:lnTo>
                  <a:lnTo>
                    <a:pt x="0" y="40920"/>
                  </a:lnTo>
                  <a:lnTo>
                    <a:pt x="0" y="46363"/>
                  </a:lnTo>
                  <a:lnTo>
                    <a:pt x="0" y="51825"/>
                  </a:lnTo>
                  <a:lnTo>
                    <a:pt x="2741" y="55907"/>
                  </a:lnTo>
                  <a:lnTo>
                    <a:pt x="4101" y="60009"/>
                  </a:lnTo>
                  <a:lnTo>
                    <a:pt x="8184" y="64092"/>
                  </a:lnTo>
                  <a:lnTo>
                    <a:pt x="10925" y="68174"/>
                  </a:lnTo>
                  <a:lnTo>
                    <a:pt x="8184" y="72276"/>
                  </a:lnTo>
                  <a:lnTo>
                    <a:pt x="5462" y="77718"/>
                  </a:lnTo>
                  <a:lnTo>
                    <a:pt x="4101" y="83181"/>
                  </a:lnTo>
                  <a:lnTo>
                    <a:pt x="4101" y="88624"/>
                  </a:lnTo>
                  <a:lnTo>
                    <a:pt x="5462" y="94087"/>
                  </a:lnTo>
                  <a:lnTo>
                    <a:pt x="8184" y="98169"/>
                  </a:lnTo>
                  <a:lnTo>
                    <a:pt x="10925" y="103631"/>
                  </a:lnTo>
                  <a:lnTo>
                    <a:pt x="13646" y="107714"/>
                  </a:lnTo>
                  <a:lnTo>
                    <a:pt x="19089" y="110455"/>
                  </a:lnTo>
                  <a:lnTo>
                    <a:pt x="27273" y="113176"/>
                  </a:lnTo>
                  <a:lnTo>
                    <a:pt x="35457" y="113176"/>
                  </a:lnTo>
                  <a:lnTo>
                    <a:pt x="42281" y="111815"/>
                  </a:lnTo>
                  <a:lnTo>
                    <a:pt x="50465" y="107714"/>
                  </a:lnTo>
                  <a:lnTo>
                    <a:pt x="54547" y="111815"/>
                  </a:lnTo>
                  <a:lnTo>
                    <a:pt x="60009" y="115898"/>
                  </a:lnTo>
                  <a:lnTo>
                    <a:pt x="65452" y="118619"/>
                  </a:lnTo>
                  <a:lnTo>
                    <a:pt x="69554" y="120000"/>
                  </a:lnTo>
                  <a:lnTo>
                    <a:pt x="74997" y="120000"/>
                  </a:lnTo>
                  <a:lnTo>
                    <a:pt x="80460" y="118619"/>
                  </a:lnTo>
                  <a:lnTo>
                    <a:pt x="85903" y="117258"/>
                  </a:lnTo>
                  <a:lnTo>
                    <a:pt x="90004" y="113176"/>
                  </a:lnTo>
                  <a:lnTo>
                    <a:pt x="94087" y="110455"/>
                  </a:lnTo>
                  <a:lnTo>
                    <a:pt x="96808" y="104992"/>
                  </a:lnTo>
                  <a:lnTo>
                    <a:pt x="99549" y="99549"/>
                  </a:lnTo>
                  <a:lnTo>
                    <a:pt x="100910" y="94087"/>
                  </a:lnTo>
                  <a:lnTo>
                    <a:pt x="100910" y="88624"/>
                  </a:lnTo>
                  <a:lnTo>
                    <a:pt x="99549" y="83181"/>
                  </a:lnTo>
                  <a:lnTo>
                    <a:pt x="104992" y="81820"/>
                  </a:lnTo>
                  <a:lnTo>
                    <a:pt x="109094" y="79079"/>
                  </a:lnTo>
                  <a:lnTo>
                    <a:pt x="113176" y="74997"/>
                  </a:lnTo>
                  <a:lnTo>
                    <a:pt x="115898" y="70915"/>
                  </a:lnTo>
                  <a:lnTo>
                    <a:pt x="118639" y="65452"/>
                  </a:lnTo>
                  <a:lnTo>
                    <a:pt x="120000" y="60009"/>
                  </a:lnTo>
                  <a:lnTo>
                    <a:pt x="120000" y="54547"/>
                  </a:lnTo>
                  <a:lnTo>
                    <a:pt x="118639" y="49084"/>
                  </a:lnTo>
                  <a:lnTo>
                    <a:pt x="117258" y="45002"/>
                  </a:lnTo>
                  <a:lnTo>
                    <a:pt x="114537" y="39539"/>
                  </a:lnTo>
                  <a:lnTo>
                    <a:pt x="110455" y="35457"/>
                  </a:lnTo>
                  <a:lnTo>
                    <a:pt x="104992" y="32736"/>
                  </a:lnTo>
                  <a:lnTo>
                    <a:pt x="99549" y="29995"/>
                  </a:lnTo>
                  <a:lnTo>
                    <a:pt x="92726" y="29995"/>
                  </a:lnTo>
                  <a:lnTo>
                    <a:pt x="91365" y="21830"/>
                  </a:lnTo>
                  <a:lnTo>
                    <a:pt x="88624" y="13646"/>
                  </a:lnTo>
                  <a:lnTo>
                    <a:pt x="84542" y="8184"/>
                  </a:lnTo>
                  <a:lnTo>
                    <a:pt x="77718" y="2741"/>
                  </a:lnTo>
                  <a:lnTo>
                    <a:pt x="72276" y="1380"/>
                  </a:lnTo>
                  <a:lnTo>
                    <a:pt x="66813"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4" name="Shape 174"/>
            <p:cNvSpPr/>
            <p:nvPr/>
          </p:nvSpPr>
          <p:spPr>
            <a:xfrm>
              <a:off x="5259842" y="1380955"/>
              <a:ext cx="126840" cy="121530"/>
            </a:xfrm>
            <a:custGeom>
              <a:avLst/>
              <a:gdLst/>
              <a:ahLst/>
              <a:cxnLst/>
              <a:rect l="0" t="0" r="0" b="0"/>
              <a:pathLst>
                <a:path w="120000" h="120000" extrusionOk="0">
                  <a:moveTo>
                    <a:pt x="37518" y="37"/>
                  </a:moveTo>
                  <a:lnTo>
                    <a:pt x="32530" y="5243"/>
                  </a:lnTo>
                  <a:lnTo>
                    <a:pt x="32530" y="10449"/>
                  </a:lnTo>
                  <a:lnTo>
                    <a:pt x="35024" y="15655"/>
                  </a:lnTo>
                  <a:lnTo>
                    <a:pt x="40012" y="18296"/>
                  </a:lnTo>
                  <a:lnTo>
                    <a:pt x="47493" y="33913"/>
                  </a:lnTo>
                  <a:lnTo>
                    <a:pt x="52518" y="44363"/>
                  </a:lnTo>
                  <a:lnTo>
                    <a:pt x="52518" y="46966"/>
                  </a:lnTo>
                  <a:lnTo>
                    <a:pt x="52518" y="52172"/>
                  </a:lnTo>
                  <a:lnTo>
                    <a:pt x="35024" y="44363"/>
                  </a:lnTo>
                  <a:lnTo>
                    <a:pt x="20024" y="36554"/>
                  </a:lnTo>
                  <a:lnTo>
                    <a:pt x="17530" y="31310"/>
                  </a:lnTo>
                  <a:lnTo>
                    <a:pt x="15036" y="28707"/>
                  </a:lnTo>
                  <a:lnTo>
                    <a:pt x="10012" y="26104"/>
                  </a:lnTo>
                  <a:lnTo>
                    <a:pt x="5024" y="26104"/>
                  </a:lnTo>
                  <a:lnTo>
                    <a:pt x="36" y="31310"/>
                  </a:lnTo>
                  <a:lnTo>
                    <a:pt x="36" y="36554"/>
                  </a:lnTo>
                  <a:lnTo>
                    <a:pt x="36" y="39157"/>
                  </a:lnTo>
                  <a:lnTo>
                    <a:pt x="5024" y="44363"/>
                  </a:lnTo>
                  <a:lnTo>
                    <a:pt x="17530" y="44363"/>
                  </a:lnTo>
                  <a:lnTo>
                    <a:pt x="35024" y="49569"/>
                  </a:lnTo>
                  <a:lnTo>
                    <a:pt x="47493" y="54812"/>
                  </a:lnTo>
                  <a:lnTo>
                    <a:pt x="52518" y="60018"/>
                  </a:lnTo>
                  <a:lnTo>
                    <a:pt x="47493" y="62621"/>
                  </a:lnTo>
                  <a:lnTo>
                    <a:pt x="35024" y="67827"/>
                  </a:lnTo>
                  <a:lnTo>
                    <a:pt x="17530" y="75674"/>
                  </a:lnTo>
                  <a:lnTo>
                    <a:pt x="12542" y="73033"/>
                  </a:lnTo>
                  <a:lnTo>
                    <a:pt x="12542" y="70430"/>
                  </a:lnTo>
                  <a:lnTo>
                    <a:pt x="7518" y="70430"/>
                  </a:lnTo>
                  <a:lnTo>
                    <a:pt x="2530" y="73033"/>
                  </a:lnTo>
                  <a:lnTo>
                    <a:pt x="2530" y="80880"/>
                  </a:lnTo>
                  <a:lnTo>
                    <a:pt x="5024" y="83483"/>
                  </a:lnTo>
                  <a:lnTo>
                    <a:pt x="7518" y="86086"/>
                  </a:lnTo>
                  <a:lnTo>
                    <a:pt x="12542" y="86086"/>
                  </a:lnTo>
                  <a:lnTo>
                    <a:pt x="22518" y="80880"/>
                  </a:lnTo>
                  <a:lnTo>
                    <a:pt x="40012" y="70430"/>
                  </a:lnTo>
                  <a:lnTo>
                    <a:pt x="50024" y="67827"/>
                  </a:lnTo>
                  <a:lnTo>
                    <a:pt x="55012" y="67827"/>
                  </a:lnTo>
                  <a:lnTo>
                    <a:pt x="37518" y="88689"/>
                  </a:lnTo>
                  <a:lnTo>
                    <a:pt x="25012" y="104344"/>
                  </a:lnTo>
                  <a:lnTo>
                    <a:pt x="22518" y="106947"/>
                  </a:lnTo>
                  <a:lnTo>
                    <a:pt x="20024" y="114794"/>
                  </a:lnTo>
                  <a:lnTo>
                    <a:pt x="22518" y="117397"/>
                  </a:lnTo>
                  <a:lnTo>
                    <a:pt x="25012" y="119999"/>
                  </a:lnTo>
                  <a:lnTo>
                    <a:pt x="30000" y="119999"/>
                  </a:lnTo>
                  <a:lnTo>
                    <a:pt x="35024" y="117397"/>
                  </a:lnTo>
                  <a:lnTo>
                    <a:pt x="35024" y="114794"/>
                  </a:lnTo>
                  <a:lnTo>
                    <a:pt x="35024" y="109550"/>
                  </a:lnTo>
                  <a:lnTo>
                    <a:pt x="45000" y="88689"/>
                  </a:lnTo>
                  <a:lnTo>
                    <a:pt x="55012" y="75674"/>
                  </a:lnTo>
                  <a:lnTo>
                    <a:pt x="60000" y="67827"/>
                  </a:lnTo>
                  <a:lnTo>
                    <a:pt x="62493" y="83483"/>
                  </a:lnTo>
                  <a:lnTo>
                    <a:pt x="62493" y="101741"/>
                  </a:lnTo>
                  <a:lnTo>
                    <a:pt x="62493" y="104344"/>
                  </a:lnTo>
                  <a:lnTo>
                    <a:pt x="60000" y="106947"/>
                  </a:lnTo>
                  <a:lnTo>
                    <a:pt x="60000" y="112191"/>
                  </a:lnTo>
                  <a:lnTo>
                    <a:pt x="60000" y="117397"/>
                  </a:lnTo>
                  <a:lnTo>
                    <a:pt x="64987" y="119999"/>
                  </a:lnTo>
                  <a:lnTo>
                    <a:pt x="70012" y="117397"/>
                  </a:lnTo>
                  <a:lnTo>
                    <a:pt x="72506" y="114794"/>
                  </a:lnTo>
                  <a:lnTo>
                    <a:pt x="72506" y="109550"/>
                  </a:lnTo>
                  <a:lnTo>
                    <a:pt x="70012" y="93932"/>
                  </a:lnTo>
                  <a:lnTo>
                    <a:pt x="67518" y="78277"/>
                  </a:lnTo>
                  <a:lnTo>
                    <a:pt x="67518" y="70430"/>
                  </a:lnTo>
                  <a:lnTo>
                    <a:pt x="67518" y="67827"/>
                  </a:lnTo>
                  <a:lnTo>
                    <a:pt x="70012" y="70430"/>
                  </a:lnTo>
                  <a:lnTo>
                    <a:pt x="75000" y="75674"/>
                  </a:lnTo>
                  <a:lnTo>
                    <a:pt x="85012" y="83483"/>
                  </a:lnTo>
                  <a:lnTo>
                    <a:pt x="87506" y="88689"/>
                  </a:lnTo>
                  <a:lnTo>
                    <a:pt x="90000" y="93932"/>
                  </a:lnTo>
                  <a:lnTo>
                    <a:pt x="92493" y="96535"/>
                  </a:lnTo>
                  <a:lnTo>
                    <a:pt x="97481" y="96535"/>
                  </a:lnTo>
                  <a:lnTo>
                    <a:pt x="102469" y="93932"/>
                  </a:lnTo>
                  <a:lnTo>
                    <a:pt x="105000" y="91292"/>
                  </a:lnTo>
                  <a:lnTo>
                    <a:pt x="105000" y="88689"/>
                  </a:lnTo>
                  <a:lnTo>
                    <a:pt x="102469" y="86086"/>
                  </a:lnTo>
                  <a:lnTo>
                    <a:pt x="97481" y="80880"/>
                  </a:lnTo>
                  <a:lnTo>
                    <a:pt x="92493" y="80880"/>
                  </a:lnTo>
                  <a:lnTo>
                    <a:pt x="85012" y="75674"/>
                  </a:lnTo>
                  <a:lnTo>
                    <a:pt x="79987" y="70430"/>
                  </a:lnTo>
                  <a:lnTo>
                    <a:pt x="75000" y="65224"/>
                  </a:lnTo>
                  <a:lnTo>
                    <a:pt x="75000" y="60018"/>
                  </a:lnTo>
                  <a:lnTo>
                    <a:pt x="75000" y="57415"/>
                  </a:lnTo>
                  <a:lnTo>
                    <a:pt x="92493" y="57415"/>
                  </a:lnTo>
                  <a:lnTo>
                    <a:pt x="102469" y="54812"/>
                  </a:lnTo>
                  <a:lnTo>
                    <a:pt x="114975" y="60018"/>
                  </a:lnTo>
                  <a:lnTo>
                    <a:pt x="119963" y="57415"/>
                  </a:lnTo>
                  <a:lnTo>
                    <a:pt x="119963" y="54812"/>
                  </a:lnTo>
                  <a:lnTo>
                    <a:pt x="119963" y="49569"/>
                  </a:lnTo>
                  <a:lnTo>
                    <a:pt x="117469" y="46966"/>
                  </a:lnTo>
                  <a:lnTo>
                    <a:pt x="114975" y="44363"/>
                  </a:lnTo>
                  <a:lnTo>
                    <a:pt x="107493" y="46966"/>
                  </a:lnTo>
                  <a:lnTo>
                    <a:pt x="105000" y="49569"/>
                  </a:lnTo>
                  <a:lnTo>
                    <a:pt x="90000" y="52172"/>
                  </a:lnTo>
                  <a:lnTo>
                    <a:pt x="72506" y="52172"/>
                  </a:lnTo>
                  <a:lnTo>
                    <a:pt x="72506" y="49569"/>
                  </a:lnTo>
                  <a:lnTo>
                    <a:pt x="75000" y="46966"/>
                  </a:lnTo>
                  <a:lnTo>
                    <a:pt x="82481" y="39157"/>
                  </a:lnTo>
                  <a:lnTo>
                    <a:pt x="94987" y="26104"/>
                  </a:lnTo>
                  <a:lnTo>
                    <a:pt x="105000" y="26104"/>
                  </a:lnTo>
                  <a:lnTo>
                    <a:pt x="105000" y="23502"/>
                  </a:lnTo>
                  <a:lnTo>
                    <a:pt x="107493" y="18296"/>
                  </a:lnTo>
                  <a:lnTo>
                    <a:pt x="105000" y="15655"/>
                  </a:lnTo>
                  <a:lnTo>
                    <a:pt x="99975" y="10449"/>
                  </a:lnTo>
                  <a:lnTo>
                    <a:pt x="94987" y="13052"/>
                  </a:lnTo>
                  <a:lnTo>
                    <a:pt x="92493" y="13052"/>
                  </a:lnTo>
                  <a:lnTo>
                    <a:pt x="90000" y="18296"/>
                  </a:lnTo>
                  <a:lnTo>
                    <a:pt x="92493" y="23502"/>
                  </a:lnTo>
                  <a:lnTo>
                    <a:pt x="82481" y="31310"/>
                  </a:lnTo>
                  <a:lnTo>
                    <a:pt x="67518" y="44363"/>
                  </a:lnTo>
                  <a:lnTo>
                    <a:pt x="67518" y="44363"/>
                  </a:lnTo>
                  <a:lnTo>
                    <a:pt x="70012" y="31310"/>
                  </a:lnTo>
                  <a:lnTo>
                    <a:pt x="70012" y="20899"/>
                  </a:lnTo>
                  <a:lnTo>
                    <a:pt x="75000" y="18296"/>
                  </a:lnTo>
                  <a:lnTo>
                    <a:pt x="75000" y="10449"/>
                  </a:lnTo>
                  <a:lnTo>
                    <a:pt x="70012" y="5243"/>
                  </a:lnTo>
                  <a:lnTo>
                    <a:pt x="64987" y="2640"/>
                  </a:lnTo>
                  <a:lnTo>
                    <a:pt x="62493" y="5243"/>
                  </a:lnTo>
                  <a:lnTo>
                    <a:pt x="60000" y="7846"/>
                  </a:lnTo>
                  <a:lnTo>
                    <a:pt x="57506" y="13052"/>
                  </a:lnTo>
                  <a:lnTo>
                    <a:pt x="60000" y="15655"/>
                  </a:lnTo>
                  <a:lnTo>
                    <a:pt x="62493" y="20899"/>
                  </a:lnTo>
                  <a:lnTo>
                    <a:pt x="64987" y="26104"/>
                  </a:lnTo>
                  <a:lnTo>
                    <a:pt x="64987" y="36554"/>
                  </a:lnTo>
                  <a:lnTo>
                    <a:pt x="62493" y="41760"/>
                  </a:lnTo>
                  <a:lnTo>
                    <a:pt x="60000" y="44363"/>
                  </a:lnTo>
                  <a:lnTo>
                    <a:pt x="55012" y="41760"/>
                  </a:lnTo>
                  <a:lnTo>
                    <a:pt x="52518" y="33913"/>
                  </a:lnTo>
                  <a:lnTo>
                    <a:pt x="47493" y="18296"/>
                  </a:lnTo>
                  <a:lnTo>
                    <a:pt x="47493" y="7846"/>
                  </a:lnTo>
                  <a:lnTo>
                    <a:pt x="47493" y="2640"/>
                  </a:lnTo>
                  <a:lnTo>
                    <a:pt x="42506" y="37"/>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5" name="Shape 175"/>
            <p:cNvSpPr/>
            <p:nvPr/>
          </p:nvSpPr>
          <p:spPr>
            <a:xfrm>
              <a:off x="4641762" y="1145879"/>
              <a:ext cx="84547" cy="84547"/>
            </a:xfrm>
            <a:custGeom>
              <a:avLst/>
              <a:gdLst/>
              <a:ahLst/>
              <a:cxnLst/>
              <a:rect l="0" t="0" r="0" b="0"/>
              <a:pathLst>
                <a:path w="120000" h="120000" extrusionOk="0">
                  <a:moveTo>
                    <a:pt x="45006" y="0"/>
                  </a:moveTo>
                  <a:lnTo>
                    <a:pt x="33782" y="3741"/>
                  </a:lnTo>
                  <a:lnTo>
                    <a:pt x="15020" y="15020"/>
                  </a:lnTo>
                  <a:lnTo>
                    <a:pt x="3795" y="33782"/>
                  </a:lnTo>
                  <a:lnTo>
                    <a:pt x="0" y="45006"/>
                  </a:lnTo>
                  <a:lnTo>
                    <a:pt x="0" y="59972"/>
                  </a:lnTo>
                  <a:lnTo>
                    <a:pt x="0" y="71251"/>
                  </a:lnTo>
                  <a:lnTo>
                    <a:pt x="3795" y="82476"/>
                  </a:lnTo>
                  <a:lnTo>
                    <a:pt x="15020" y="101238"/>
                  </a:lnTo>
                  <a:lnTo>
                    <a:pt x="33782" y="112462"/>
                  </a:lnTo>
                  <a:lnTo>
                    <a:pt x="45006" y="116258"/>
                  </a:lnTo>
                  <a:lnTo>
                    <a:pt x="60027" y="120000"/>
                  </a:lnTo>
                  <a:lnTo>
                    <a:pt x="71251" y="116258"/>
                  </a:lnTo>
                  <a:lnTo>
                    <a:pt x="82476" y="112462"/>
                  </a:lnTo>
                  <a:lnTo>
                    <a:pt x="101238" y="101238"/>
                  </a:lnTo>
                  <a:lnTo>
                    <a:pt x="112516" y="82476"/>
                  </a:lnTo>
                  <a:lnTo>
                    <a:pt x="116258" y="71251"/>
                  </a:lnTo>
                  <a:lnTo>
                    <a:pt x="120000" y="59972"/>
                  </a:lnTo>
                  <a:lnTo>
                    <a:pt x="116258" y="45006"/>
                  </a:lnTo>
                  <a:lnTo>
                    <a:pt x="112516" y="33782"/>
                  </a:lnTo>
                  <a:lnTo>
                    <a:pt x="101238" y="15020"/>
                  </a:lnTo>
                  <a:lnTo>
                    <a:pt x="82476" y="3741"/>
                  </a:lnTo>
                  <a:lnTo>
                    <a:pt x="71251"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6" name="Shape 176"/>
            <p:cNvSpPr/>
            <p:nvPr/>
          </p:nvSpPr>
          <p:spPr>
            <a:xfrm>
              <a:off x="6358695" y="971550"/>
              <a:ext cx="570591" cy="1344510"/>
            </a:xfrm>
            <a:custGeom>
              <a:avLst/>
              <a:gdLst/>
              <a:ahLst/>
              <a:cxnLst/>
              <a:rect l="0" t="0" r="0" b="0"/>
              <a:pathLst>
                <a:path w="120000" h="120000" extrusionOk="0">
                  <a:moveTo>
                    <a:pt x="74996" y="0"/>
                  </a:moveTo>
                  <a:lnTo>
                    <a:pt x="74442" y="709"/>
                  </a:lnTo>
                  <a:lnTo>
                    <a:pt x="73888" y="1179"/>
                  </a:lnTo>
                  <a:lnTo>
                    <a:pt x="71108" y="2120"/>
                  </a:lnTo>
                  <a:lnTo>
                    <a:pt x="67773" y="2830"/>
                  </a:lnTo>
                  <a:lnTo>
                    <a:pt x="64447" y="3300"/>
                  </a:lnTo>
                  <a:lnTo>
                    <a:pt x="62221" y="4715"/>
                  </a:lnTo>
                  <a:lnTo>
                    <a:pt x="59995" y="6130"/>
                  </a:lnTo>
                  <a:lnTo>
                    <a:pt x="57223" y="7307"/>
                  </a:lnTo>
                  <a:lnTo>
                    <a:pt x="54443" y="8251"/>
                  </a:lnTo>
                  <a:lnTo>
                    <a:pt x="51663" y="8957"/>
                  </a:lnTo>
                  <a:lnTo>
                    <a:pt x="48891" y="9666"/>
                  </a:lnTo>
                  <a:lnTo>
                    <a:pt x="43886" y="10608"/>
                  </a:lnTo>
                  <a:lnTo>
                    <a:pt x="38888" y="11082"/>
                  </a:lnTo>
                  <a:lnTo>
                    <a:pt x="34445" y="11317"/>
                  </a:lnTo>
                  <a:lnTo>
                    <a:pt x="30002" y="11317"/>
                  </a:lnTo>
                  <a:lnTo>
                    <a:pt x="27776" y="12967"/>
                  </a:lnTo>
                  <a:lnTo>
                    <a:pt x="26667" y="15323"/>
                  </a:lnTo>
                  <a:lnTo>
                    <a:pt x="26113" y="17444"/>
                  </a:lnTo>
                  <a:lnTo>
                    <a:pt x="26113" y="19569"/>
                  </a:lnTo>
                  <a:lnTo>
                    <a:pt x="26667" y="21925"/>
                  </a:lnTo>
                  <a:lnTo>
                    <a:pt x="23887" y="22395"/>
                  </a:lnTo>
                  <a:lnTo>
                    <a:pt x="21115" y="22869"/>
                  </a:lnTo>
                  <a:lnTo>
                    <a:pt x="18889" y="23811"/>
                  </a:lnTo>
                  <a:lnTo>
                    <a:pt x="16117" y="24990"/>
                  </a:lnTo>
                  <a:lnTo>
                    <a:pt x="14446" y="26170"/>
                  </a:lnTo>
                  <a:lnTo>
                    <a:pt x="13337" y="28056"/>
                  </a:lnTo>
                  <a:lnTo>
                    <a:pt x="13337" y="28997"/>
                  </a:lnTo>
                  <a:lnTo>
                    <a:pt x="13892" y="29942"/>
                  </a:lnTo>
                  <a:lnTo>
                    <a:pt x="14446" y="31118"/>
                  </a:lnTo>
                  <a:lnTo>
                    <a:pt x="15555" y="32062"/>
                  </a:lnTo>
                  <a:lnTo>
                    <a:pt x="15555" y="32298"/>
                  </a:lnTo>
                  <a:lnTo>
                    <a:pt x="16117" y="32298"/>
                  </a:lnTo>
                  <a:lnTo>
                    <a:pt x="16672" y="31827"/>
                  </a:lnTo>
                  <a:lnTo>
                    <a:pt x="17781" y="31118"/>
                  </a:lnTo>
                  <a:lnTo>
                    <a:pt x="21115" y="29706"/>
                  </a:lnTo>
                  <a:lnTo>
                    <a:pt x="24449" y="28762"/>
                  </a:lnTo>
                  <a:lnTo>
                    <a:pt x="27776" y="27817"/>
                  </a:lnTo>
                  <a:lnTo>
                    <a:pt x="32227" y="27347"/>
                  </a:lnTo>
                  <a:lnTo>
                    <a:pt x="39442" y="27347"/>
                  </a:lnTo>
                  <a:lnTo>
                    <a:pt x="42777" y="27582"/>
                  </a:lnTo>
                  <a:lnTo>
                    <a:pt x="46111" y="28056"/>
                  </a:lnTo>
                  <a:lnTo>
                    <a:pt x="48891" y="28762"/>
                  </a:lnTo>
                  <a:lnTo>
                    <a:pt x="51663" y="29232"/>
                  </a:lnTo>
                  <a:lnTo>
                    <a:pt x="56107" y="30883"/>
                  </a:lnTo>
                  <a:lnTo>
                    <a:pt x="57778" y="31357"/>
                  </a:lnTo>
                  <a:lnTo>
                    <a:pt x="59441" y="31357"/>
                  </a:lnTo>
                  <a:lnTo>
                    <a:pt x="60558" y="31118"/>
                  </a:lnTo>
                  <a:lnTo>
                    <a:pt x="61667" y="30647"/>
                  </a:lnTo>
                  <a:lnTo>
                    <a:pt x="65001" y="28526"/>
                  </a:lnTo>
                  <a:lnTo>
                    <a:pt x="66110" y="27582"/>
                  </a:lnTo>
                  <a:lnTo>
                    <a:pt x="66664" y="26406"/>
                  </a:lnTo>
                  <a:lnTo>
                    <a:pt x="66664" y="25226"/>
                  </a:lnTo>
                  <a:lnTo>
                    <a:pt x="66664" y="24281"/>
                  </a:lnTo>
                  <a:lnTo>
                    <a:pt x="65556" y="21690"/>
                  </a:lnTo>
                  <a:lnTo>
                    <a:pt x="63884" y="20039"/>
                  </a:lnTo>
                  <a:lnTo>
                    <a:pt x="62221" y="18389"/>
                  </a:lnTo>
                  <a:lnTo>
                    <a:pt x="59441" y="16739"/>
                  </a:lnTo>
                  <a:lnTo>
                    <a:pt x="57223" y="15323"/>
                  </a:lnTo>
                  <a:lnTo>
                    <a:pt x="58332" y="15559"/>
                  </a:lnTo>
                  <a:lnTo>
                    <a:pt x="59995" y="16033"/>
                  </a:lnTo>
                  <a:lnTo>
                    <a:pt x="63330" y="17918"/>
                  </a:lnTo>
                  <a:lnTo>
                    <a:pt x="65556" y="19330"/>
                  </a:lnTo>
                  <a:lnTo>
                    <a:pt x="67219" y="20745"/>
                  </a:lnTo>
                  <a:lnTo>
                    <a:pt x="68336" y="22160"/>
                  </a:lnTo>
                  <a:lnTo>
                    <a:pt x="68890" y="23575"/>
                  </a:lnTo>
                  <a:lnTo>
                    <a:pt x="69444" y="24990"/>
                  </a:lnTo>
                  <a:lnTo>
                    <a:pt x="68890" y="26641"/>
                  </a:lnTo>
                  <a:lnTo>
                    <a:pt x="68336" y="28056"/>
                  </a:lnTo>
                  <a:lnTo>
                    <a:pt x="66664" y="29232"/>
                  </a:lnTo>
                  <a:lnTo>
                    <a:pt x="65001" y="30647"/>
                  </a:lnTo>
                  <a:lnTo>
                    <a:pt x="63330" y="31827"/>
                  </a:lnTo>
                  <a:lnTo>
                    <a:pt x="60558" y="32768"/>
                  </a:lnTo>
                  <a:lnTo>
                    <a:pt x="57778" y="33713"/>
                  </a:lnTo>
                  <a:lnTo>
                    <a:pt x="56107" y="32533"/>
                  </a:lnTo>
                  <a:lnTo>
                    <a:pt x="53335" y="31592"/>
                  </a:lnTo>
                  <a:lnTo>
                    <a:pt x="48337" y="29942"/>
                  </a:lnTo>
                  <a:lnTo>
                    <a:pt x="45557" y="29232"/>
                  </a:lnTo>
                  <a:lnTo>
                    <a:pt x="42777" y="28762"/>
                  </a:lnTo>
                  <a:lnTo>
                    <a:pt x="39997" y="28291"/>
                  </a:lnTo>
                  <a:lnTo>
                    <a:pt x="34445" y="28291"/>
                  </a:lnTo>
                  <a:lnTo>
                    <a:pt x="31665" y="28526"/>
                  </a:lnTo>
                  <a:lnTo>
                    <a:pt x="28893" y="28762"/>
                  </a:lnTo>
                  <a:lnTo>
                    <a:pt x="26113" y="29468"/>
                  </a:lnTo>
                  <a:lnTo>
                    <a:pt x="23887" y="29942"/>
                  </a:lnTo>
                  <a:lnTo>
                    <a:pt x="22224" y="30883"/>
                  </a:lnTo>
                  <a:lnTo>
                    <a:pt x="18335" y="32533"/>
                  </a:lnTo>
                  <a:lnTo>
                    <a:pt x="15555" y="34657"/>
                  </a:lnTo>
                  <a:lnTo>
                    <a:pt x="12783" y="37014"/>
                  </a:lnTo>
                  <a:lnTo>
                    <a:pt x="11112" y="39370"/>
                  </a:lnTo>
                  <a:lnTo>
                    <a:pt x="10003" y="41729"/>
                  </a:lnTo>
                  <a:lnTo>
                    <a:pt x="10003" y="42671"/>
                  </a:lnTo>
                  <a:lnTo>
                    <a:pt x="6114" y="43380"/>
                  </a:lnTo>
                  <a:lnTo>
                    <a:pt x="2225" y="44556"/>
                  </a:lnTo>
                  <a:lnTo>
                    <a:pt x="1116" y="44791"/>
                  </a:lnTo>
                  <a:lnTo>
                    <a:pt x="562" y="45265"/>
                  </a:lnTo>
                  <a:lnTo>
                    <a:pt x="0" y="45971"/>
                  </a:lnTo>
                  <a:lnTo>
                    <a:pt x="562" y="46442"/>
                  </a:lnTo>
                  <a:lnTo>
                    <a:pt x="1116" y="46916"/>
                  </a:lnTo>
                  <a:lnTo>
                    <a:pt x="1671" y="47386"/>
                  </a:lnTo>
                  <a:lnTo>
                    <a:pt x="2780" y="47622"/>
                  </a:lnTo>
                  <a:lnTo>
                    <a:pt x="4451" y="47622"/>
                  </a:lnTo>
                  <a:lnTo>
                    <a:pt x="6668" y="47386"/>
                  </a:lnTo>
                  <a:lnTo>
                    <a:pt x="13892" y="47151"/>
                  </a:lnTo>
                  <a:lnTo>
                    <a:pt x="22224" y="46916"/>
                  </a:lnTo>
                  <a:lnTo>
                    <a:pt x="23887" y="47857"/>
                  </a:lnTo>
                  <a:lnTo>
                    <a:pt x="26667" y="48802"/>
                  </a:lnTo>
                  <a:lnTo>
                    <a:pt x="28893" y="49507"/>
                  </a:lnTo>
                  <a:lnTo>
                    <a:pt x="31665" y="50217"/>
                  </a:lnTo>
                  <a:lnTo>
                    <a:pt x="38334" y="51393"/>
                  </a:lnTo>
                  <a:lnTo>
                    <a:pt x="45003" y="52102"/>
                  </a:lnTo>
                  <a:lnTo>
                    <a:pt x="52226" y="52573"/>
                  </a:lnTo>
                  <a:lnTo>
                    <a:pt x="59441" y="52808"/>
                  </a:lnTo>
                  <a:lnTo>
                    <a:pt x="72224" y="52808"/>
                  </a:lnTo>
                  <a:lnTo>
                    <a:pt x="80557" y="65541"/>
                  </a:lnTo>
                  <a:lnTo>
                    <a:pt x="84445" y="70727"/>
                  </a:lnTo>
                  <a:lnTo>
                    <a:pt x="88889" y="75678"/>
                  </a:lnTo>
                  <a:lnTo>
                    <a:pt x="93332" y="80864"/>
                  </a:lnTo>
                  <a:lnTo>
                    <a:pt x="96666" y="86051"/>
                  </a:lnTo>
                  <a:lnTo>
                    <a:pt x="99993" y="91708"/>
                  </a:lnTo>
                  <a:lnTo>
                    <a:pt x="101664" y="94773"/>
                  </a:lnTo>
                  <a:lnTo>
                    <a:pt x="102218" y="97839"/>
                  </a:lnTo>
                  <a:lnTo>
                    <a:pt x="102773" y="100901"/>
                  </a:lnTo>
                  <a:lnTo>
                    <a:pt x="102218" y="103966"/>
                  </a:lnTo>
                  <a:lnTo>
                    <a:pt x="100555" y="106796"/>
                  </a:lnTo>
                  <a:lnTo>
                    <a:pt x="99438" y="108212"/>
                  </a:lnTo>
                  <a:lnTo>
                    <a:pt x="97775" y="109388"/>
                  </a:lnTo>
                  <a:lnTo>
                    <a:pt x="95550" y="110568"/>
                  </a:lnTo>
                  <a:lnTo>
                    <a:pt x="93332" y="111748"/>
                  </a:lnTo>
                  <a:lnTo>
                    <a:pt x="91106" y="112453"/>
                  </a:lnTo>
                  <a:lnTo>
                    <a:pt x="88334" y="113398"/>
                  </a:lnTo>
                  <a:lnTo>
                    <a:pt x="85000" y="113869"/>
                  </a:lnTo>
                  <a:lnTo>
                    <a:pt x="82220" y="114104"/>
                  </a:lnTo>
                  <a:lnTo>
                    <a:pt x="78885" y="114339"/>
                  </a:lnTo>
                  <a:lnTo>
                    <a:pt x="75551" y="114104"/>
                  </a:lnTo>
                  <a:lnTo>
                    <a:pt x="72779" y="113633"/>
                  </a:lnTo>
                  <a:lnTo>
                    <a:pt x="69999" y="112689"/>
                  </a:lnTo>
                  <a:lnTo>
                    <a:pt x="67773" y="111748"/>
                  </a:lnTo>
                  <a:lnTo>
                    <a:pt x="66110" y="110568"/>
                  </a:lnTo>
                  <a:lnTo>
                    <a:pt x="65556" y="109862"/>
                  </a:lnTo>
                  <a:lnTo>
                    <a:pt x="65001" y="108917"/>
                  </a:lnTo>
                  <a:lnTo>
                    <a:pt x="65001" y="107976"/>
                  </a:lnTo>
                  <a:lnTo>
                    <a:pt x="65001" y="107032"/>
                  </a:lnTo>
                  <a:lnTo>
                    <a:pt x="68336" y="105617"/>
                  </a:lnTo>
                  <a:lnTo>
                    <a:pt x="69999" y="105146"/>
                  </a:lnTo>
                  <a:lnTo>
                    <a:pt x="72224" y="105146"/>
                  </a:lnTo>
                  <a:lnTo>
                    <a:pt x="72779" y="105381"/>
                  </a:lnTo>
                  <a:lnTo>
                    <a:pt x="73333" y="105852"/>
                  </a:lnTo>
                  <a:lnTo>
                    <a:pt x="73888" y="106561"/>
                  </a:lnTo>
                  <a:lnTo>
                    <a:pt x="74442" y="107267"/>
                  </a:lnTo>
                  <a:lnTo>
                    <a:pt x="75551" y="107976"/>
                  </a:lnTo>
                  <a:lnTo>
                    <a:pt x="76668" y="108212"/>
                  </a:lnTo>
                  <a:lnTo>
                    <a:pt x="78331" y="108447"/>
                  </a:lnTo>
                  <a:lnTo>
                    <a:pt x="79994" y="108447"/>
                  </a:lnTo>
                  <a:lnTo>
                    <a:pt x="81111" y="108212"/>
                  </a:lnTo>
                  <a:lnTo>
                    <a:pt x="82220" y="107738"/>
                  </a:lnTo>
                  <a:lnTo>
                    <a:pt x="83329" y="107032"/>
                  </a:lnTo>
                  <a:lnTo>
                    <a:pt x="83329" y="105852"/>
                  </a:lnTo>
                  <a:lnTo>
                    <a:pt x="83329" y="104440"/>
                  </a:lnTo>
                  <a:lnTo>
                    <a:pt x="82220" y="103260"/>
                  </a:lnTo>
                  <a:lnTo>
                    <a:pt x="81111" y="102081"/>
                  </a:lnTo>
                  <a:lnTo>
                    <a:pt x="79440" y="101140"/>
                  </a:lnTo>
                  <a:lnTo>
                    <a:pt x="76668" y="100430"/>
                  </a:lnTo>
                  <a:lnTo>
                    <a:pt x="73888" y="99960"/>
                  </a:lnTo>
                  <a:lnTo>
                    <a:pt x="70553" y="99724"/>
                  </a:lnTo>
                  <a:lnTo>
                    <a:pt x="67219" y="99724"/>
                  </a:lnTo>
                  <a:lnTo>
                    <a:pt x="63884" y="100195"/>
                  </a:lnTo>
                  <a:lnTo>
                    <a:pt x="60558" y="100901"/>
                  </a:lnTo>
                  <a:lnTo>
                    <a:pt x="57778" y="101845"/>
                  </a:lnTo>
                  <a:lnTo>
                    <a:pt x="55552" y="103025"/>
                  </a:lnTo>
                  <a:lnTo>
                    <a:pt x="53335" y="104202"/>
                  </a:lnTo>
                  <a:lnTo>
                    <a:pt x="52226" y="105617"/>
                  </a:lnTo>
                  <a:lnTo>
                    <a:pt x="51109" y="107032"/>
                  </a:lnTo>
                  <a:lnTo>
                    <a:pt x="50555" y="108917"/>
                  </a:lnTo>
                  <a:lnTo>
                    <a:pt x="51109" y="110803"/>
                  </a:lnTo>
                  <a:lnTo>
                    <a:pt x="52226" y="112453"/>
                  </a:lnTo>
                  <a:lnTo>
                    <a:pt x="53335" y="113869"/>
                  </a:lnTo>
                  <a:lnTo>
                    <a:pt x="55552" y="115284"/>
                  </a:lnTo>
                  <a:lnTo>
                    <a:pt x="58332" y="116463"/>
                  </a:lnTo>
                  <a:lnTo>
                    <a:pt x="61112" y="117640"/>
                  </a:lnTo>
                  <a:lnTo>
                    <a:pt x="64447" y="118349"/>
                  </a:lnTo>
                  <a:lnTo>
                    <a:pt x="68336" y="119055"/>
                  </a:lnTo>
                  <a:lnTo>
                    <a:pt x="72224" y="119526"/>
                  </a:lnTo>
                  <a:lnTo>
                    <a:pt x="76105" y="120000"/>
                  </a:lnTo>
                  <a:lnTo>
                    <a:pt x="83883" y="120000"/>
                  </a:lnTo>
                  <a:lnTo>
                    <a:pt x="87772" y="119764"/>
                  </a:lnTo>
                  <a:lnTo>
                    <a:pt x="91661" y="119290"/>
                  </a:lnTo>
                  <a:lnTo>
                    <a:pt x="95550" y="118349"/>
                  </a:lnTo>
                  <a:lnTo>
                    <a:pt x="99993" y="117169"/>
                  </a:lnTo>
                  <a:lnTo>
                    <a:pt x="103882" y="115754"/>
                  </a:lnTo>
                  <a:lnTo>
                    <a:pt x="107216" y="114104"/>
                  </a:lnTo>
                  <a:lnTo>
                    <a:pt x="109442" y="112453"/>
                  </a:lnTo>
                  <a:lnTo>
                    <a:pt x="111659" y="110568"/>
                  </a:lnTo>
                  <a:lnTo>
                    <a:pt x="113331" y="108682"/>
                  </a:lnTo>
                  <a:lnTo>
                    <a:pt x="114439" y="106796"/>
                  </a:lnTo>
                  <a:lnTo>
                    <a:pt x="115548" y="104676"/>
                  </a:lnTo>
                  <a:lnTo>
                    <a:pt x="116103" y="102551"/>
                  </a:lnTo>
                  <a:lnTo>
                    <a:pt x="116103" y="100430"/>
                  </a:lnTo>
                  <a:lnTo>
                    <a:pt x="115548" y="96188"/>
                  </a:lnTo>
                  <a:lnTo>
                    <a:pt x="113885" y="91943"/>
                  </a:lnTo>
                  <a:lnTo>
                    <a:pt x="112214" y="87937"/>
                  </a:lnTo>
                  <a:lnTo>
                    <a:pt x="109442" y="82985"/>
                  </a:lnTo>
                  <a:lnTo>
                    <a:pt x="106107" y="78034"/>
                  </a:lnTo>
                  <a:lnTo>
                    <a:pt x="97775" y="68603"/>
                  </a:lnTo>
                  <a:lnTo>
                    <a:pt x="93886" y="63655"/>
                  </a:lnTo>
                  <a:lnTo>
                    <a:pt x="89997" y="58468"/>
                  </a:lnTo>
                  <a:lnTo>
                    <a:pt x="88334" y="54929"/>
                  </a:lnTo>
                  <a:lnTo>
                    <a:pt x="86663" y="51393"/>
                  </a:lnTo>
                  <a:lnTo>
                    <a:pt x="91106" y="50452"/>
                  </a:lnTo>
                  <a:lnTo>
                    <a:pt x="95550" y="49507"/>
                  </a:lnTo>
                  <a:lnTo>
                    <a:pt x="99438" y="48092"/>
                  </a:lnTo>
                  <a:lnTo>
                    <a:pt x="103327" y="46916"/>
                  </a:lnTo>
                  <a:lnTo>
                    <a:pt x="106662" y="45265"/>
                  </a:lnTo>
                  <a:lnTo>
                    <a:pt x="109996" y="43615"/>
                  </a:lnTo>
                  <a:lnTo>
                    <a:pt x="112214" y="41965"/>
                  </a:lnTo>
                  <a:lnTo>
                    <a:pt x="114439" y="40079"/>
                  </a:lnTo>
                  <a:lnTo>
                    <a:pt x="116665" y="37249"/>
                  </a:lnTo>
                  <a:lnTo>
                    <a:pt x="118328" y="34419"/>
                  </a:lnTo>
                  <a:lnTo>
                    <a:pt x="119437" y="31827"/>
                  </a:lnTo>
                  <a:lnTo>
                    <a:pt x="119991" y="28997"/>
                  </a:lnTo>
                  <a:lnTo>
                    <a:pt x="119437" y="26170"/>
                  </a:lnTo>
                  <a:lnTo>
                    <a:pt x="118883" y="23340"/>
                  </a:lnTo>
                  <a:lnTo>
                    <a:pt x="117219" y="20510"/>
                  </a:lnTo>
                  <a:lnTo>
                    <a:pt x="114994" y="17918"/>
                  </a:lnTo>
                  <a:lnTo>
                    <a:pt x="112776" y="15323"/>
                  </a:lnTo>
                  <a:lnTo>
                    <a:pt x="109442" y="12732"/>
                  </a:lnTo>
                  <a:lnTo>
                    <a:pt x="106107" y="10372"/>
                  </a:lnTo>
                  <a:lnTo>
                    <a:pt x="102218" y="8251"/>
                  </a:lnTo>
                  <a:lnTo>
                    <a:pt x="97775" y="6130"/>
                  </a:lnTo>
                  <a:lnTo>
                    <a:pt x="92778" y="4245"/>
                  </a:lnTo>
                  <a:lnTo>
                    <a:pt x="87217" y="2594"/>
                  </a:lnTo>
                  <a:lnTo>
                    <a:pt x="81665" y="1179"/>
                  </a:lnTo>
                  <a:lnTo>
                    <a:pt x="78331" y="470"/>
                  </a:lnTo>
                  <a:lnTo>
                    <a:pt x="74996"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7" name="Shape 177"/>
            <p:cNvSpPr/>
            <p:nvPr/>
          </p:nvSpPr>
          <p:spPr>
            <a:xfrm>
              <a:off x="6422077" y="834165"/>
              <a:ext cx="211350" cy="248332"/>
            </a:xfrm>
            <a:custGeom>
              <a:avLst/>
              <a:gdLst/>
              <a:ahLst/>
              <a:cxnLst/>
              <a:rect l="0" t="0" r="0" b="0"/>
              <a:pathLst>
                <a:path w="120000" h="120000" extrusionOk="0">
                  <a:moveTo>
                    <a:pt x="66008" y="18"/>
                  </a:moveTo>
                  <a:lnTo>
                    <a:pt x="55509" y="1292"/>
                  </a:lnTo>
                  <a:lnTo>
                    <a:pt x="43514" y="5113"/>
                  </a:lnTo>
                  <a:lnTo>
                    <a:pt x="33015" y="11501"/>
                  </a:lnTo>
                  <a:lnTo>
                    <a:pt x="22516" y="19163"/>
                  </a:lnTo>
                  <a:lnTo>
                    <a:pt x="15010" y="29372"/>
                  </a:lnTo>
                  <a:lnTo>
                    <a:pt x="7527" y="40855"/>
                  </a:lnTo>
                  <a:lnTo>
                    <a:pt x="3015" y="52356"/>
                  </a:lnTo>
                  <a:lnTo>
                    <a:pt x="21" y="63839"/>
                  </a:lnTo>
                  <a:lnTo>
                    <a:pt x="21" y="75323"/>
                  </a:lnTo>
                  <a:lnTo>
                    <a:pt x="3015" y="86806"/>
                  </a:lnTo>
                  <a:lnTo>
                    <a:pt x="7527" y="97015"/>
                  </a:lnTo>
                  <a:lnTo>
                    <a:pt x="13514" y="104676"/>
                  </a:lnTo>
                  <a:lnTo>
                    <a:pt x="21019" y="112338"/>
                  </a:lnTo>
                  <a:lnTo>
                    <a:pt x="31518" y="117452"/>
                  </a:lnTo>
                  <a:lnTo>
                    <a:pt x="42017" y="119999"/>
                  </a:lnTo>
                  <a:lnTo>
                    <a:pt x="54013" y="119999"/>
                  </a:lnTo>
                  <a:lnTo>
                    <a:pt x="66008" y="118726"/>
                  </a:lnTo>
                  <a:lnTo>
                    <a:pt x="78004" y="113612"/>
                  </a:lnTo>
                  <a:lnTo>
                    <a:pt x="88503" y="108516"/>
                  </a:lnTo>
                  <a:lnTo>
                    <a:pt x="97505" y="99581"/>
                  </a:lnTo>
                  <a:lnTo>
                    <a:pt x="106507" y="90646"/>
                  </a:lnTo>
                  <a:lnTo>
                    <a:pt x="113991" y="79163"/>
                  </a:lnTo>
                  <a:lnTo>
                    <a:pt x="118503" y="67661"/>
                  </a:lnTo>
                  <a:lnTo>
                    <a:pt x="119999" y="54904"/>
                  </a:lnTo>
                  <a:lnTo>
                    <a:pt x="119999" y="43421"/>
                  </a:lnTo>
                  <a:lnTo>
                    <a:pt x="118503" y="33212"/>
                  </a:lnTo>
                  <a:lnTo>
                    <a:pt x="113991" y="22984"/>
                  </a:lnTo>
                  <a:lnTo>
                    <a:pt x="108004" y="14049"/>
                  </a:lnTo>
                  <a:lnTo>
                    <a:pt x="99002" y="7679"/>
                  </a:lnTo>
                  <a:lnTo>
                    <a:pt x="90000" y="2566"/>
                  </a:lnTo>
                  <a:lnTo>
                    <a:pt x="78004" y="18"/>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8" name="Shape 178"/>
            <p:cNvSpPr/>
            <p:nvPr/>
          </p:nvSpPr>
          <p:spPr>
            <a:xfrm>
              <a:off x="6414168" y="791910"/>
              <a:ext cx="293223" cy="295897"/>
            </a:xfrm>
            <a:custGeom>
              <a:avLst/>
              <a:gdLst/>
              <a:ahLst/>
              <a:cxnLst/>
              <a:rect l="0" t="0" r="0" b="0"/>
              <a:pathLst>
                <a:path w="120000" h="120000" extrusionOk="0">
                  <a:moveTo>
                    <a:pt x="37837" y="26788"/>
                  </a:moveTo>
                  <a:lnTo>
                    <a:pt x="40010" y="27857"/>
                  </a:lnTo>
                  <a:lnTo>
                    <a:pt x="42168" y="28927"/>
                  </a:lnTo>
                  <a:lnTo>
                    <a:pt x="46483" y="32149"/>
                  </a:lnTo>
                  <a:lnTo>
                    <a:pt x="49735" y="35357"/>
                  </a:lnTo>
                  <a:lnTo>
                    <a:pt x="55129" y="38579"/>
                  </a:lnTo>
                  <a:lnTo>
                    <a:pt x="60539" y="40717"/>
                  </a:lnTo>
                  <a:lnTo>
                    <a:pt x="65949" y="40717"/>
                  </a:lnTo>
                  <a:lnTo>
                    <a:pt x="72437" y="41786"/>
                  </a:lnTo>
                  <a:lnTo>
                    <a:pt x="76753" y="42856"/>
                  </a:lnTo>
                  <a:lnTo>
                    <a:pt x="80005" y="45009"/>
                  </a:lnTo>
                  <a:lnTo>
                    <a:pt x="83241" y="48216"/>
                  </a:lnTo>
                  <a:lnTo>
                    <a:pt x="85399" y="51424"/>
                  </a:lnTo>
                  <a:lnTo>
                    <a:pt x="85399" y="55715"/>
                  </a:lnTo>
                  <a:lnTo>
                    <a:pt x="85399" y="58923"/>
                  </a:lnTo>
                  <a:lnTo>
                    <a:pt x="84320" y="63214"/>
                  </a:lnTo>
                  <a:lnTo>
                    <a:pt x="83241" y="66422"/>
                  </a:lnTo>
                  <a:lnTo>
                    <a:pt x="81084" y="68575"/>
                  </a:lnTo>
                  <a:lnTo>
                    <a:pt x="77831" y="70714"/>
                  </a:lnTo>
                  <a:lnTo>
                    <a:pt x="74595" y="72852"/>
                  </a:lnTo>
                  <a:lnTo>
                    <a:pt x="71358" y="73921"/>
                  </a:lnTo>
                  <a:lnTo>
                    <a:pt x="71358" y="70714"/>
                  </a:lnTo>
                  <a:lnTo>
                    <a:pt x="70264" y="68575"/>
                  </a:lnTo>
                  <a:lnTo>
                    <a:pt x="69185" y="66422"/>
                  </a:lnTo>
                  <a:lnTo>
                    <a:pt x="67028" y="64284"/>
                  </a:lnTo>
                  <a:lnTo>
                    <a:pt x="63791" y="63214"/>
                  </a:lnTo>
                  <a:lnTo>
                    <a:pt x="60539" y="63214"/>
                  </a:lnTo>
                  <a:lnTo>
                    <a:pt x="57302" y="64284"/>
                  </a:lnTo>
                  <a:lnTo>
                    <a:pt x="55129" y="65353"/>
                  </a:lnTo>
                  <a:lnTo>
                    <a:pt x="54050" y="66422"/>
                  </a:lnTo>
                  <a:lnTo>
                    <a:pt x="54050" y="69644"/>
                  </a:lnTo>
                  <a:lnTo>
                    <a:pt x="55129" y="71783"/>
                  </a:lnTo>
                  <a:lnTo>
                    <a:pt x="62697" y="71783"/>
                  </a:lnTo>
                  <a:lnTo>
                    <a:pt x="63791" y="72852"/>
                  </a:lnTo>
                  <a:lnTo>
                    <a:pt x="64870" y="74990"/>
                  </a:lnTo>
                  <a:lnTo>
                    <a:pt x="65949" y="76074"/>
                  </a:lnTo>
                  <a:lnTo>
                    <a:pt x="65949" y="80351"/>
                  </a:lnTo>
                  <a:lnTo>
                    <a:pt x="63791" y="84642"/>
                  </a:lnTo>
                  <a:lnTo>
                    <a:pt x="59460" y="91057"/>
                  </a:lnTo>
                  <a:lnTo>
                    <a:pt x="58381" y="91057"/>
                  </a:lnTo>
                  <a:lnTo>
                    <a:pt x="46483" y="92142"/>
                  </a:lnTo>
                  <a:lnTo>
                    <a:pt x="41089" y="92142"/>
                  </a:lnTo>
                  <a:lnTo>
                    <a:pt x="35679" y="91057"/>
                  </a:lnTo>
                  <a:lnTo>
                    <a:pt x="33521" y="89988"/>
                  </a:lnTo>
                  <a:lnTo>
                    <a:pt x="34600" y="84642"/>
                  </a:lnTo>
                  <a:lnTo>
                    <a:pt x="35679" y="80351"/>
                  </a:lnTo>
                  <a:lnTo>
                    <a:pt x="38915" y="77143"/>
                  </a:lnTo>
                  <a:lnTo>
                    <a:pt x="40010" y="77143"/>
                  </a:lnTo>
                  <a:lnTo>
                    <a:pt x="43246" y="76074"/>
                  </a:lnTo>
                  <a:lnTo>
                    <a:pt x="44325" y="73921"/>
                  </a:lnTo>
                  <a:lnTo>
                    <a:pt x="44325" y="71783"/>
                  </a:lnTo>
                  <a:lnTo>
                    <a:pt x="42168" y="69644"/>
                  </a:lnTo>
                  <a:lnTo>
                    <a:pt x="38915" y="68575"/>
                  </a:lnTo>
                  <a:lnTo>
                    <a:pt x="36758" y="68575"/>
                  </a:lnTo>
                  <a:lnTo>
                    <a:pt x="34600" y="69644"/>
                  </a:lnTo>
                  <a:lnTo>
                    <a:pt x="34600" y="72852"/>
                  </a:lnTo>
                  <a:lnTo>
                    <a:pt x="34600" y="74990"/>
                  </a:lnTo>
                  <a:lnTo>
                    <a:pt x="32442" y="79282"/>
                  </a:lnTo>
                  <a:lnTo>
                    <a:pt x="31348" y="83573"/>
                  </a:lnTo>
                  <a:lnTo>
                    <a:pt x="30269" y="88919"/>
                  </a:lnTo>
                  <a:lnTo>
                    <a:pt x="27033" y="86781"/>
                  </a:lnTo>
                  <a:lnTo>
                    <a:pt x="22702" y="83573"/>
                  </a:lnTo>
                  <a:lnTo>
                    <a:pt x="20544" y="81420"/>
                  </a:lnTo>
                  <a:lnTo>
                    <a:pt x="17308" y="78213"/>
                  </a:lnTo>
                  <a:lnTo>
                    <a:pt x="16213" y="72852"/>
                  </a:lnTo>
                  <a:lnTo>
                    <a:pt x="15134" y="69644"/>
                  </a:lnTo>
                  <a:lnTo>
                    <a:pt x="16213" y="65353"/>
                  </a:lnTo>
                  <a:lnTo>
                    <a:pt x="17308" y="62145"/>
                  </a:lnTo>
                  <a:lnTo>
                    <a:pt x="19465" y="58923"/>
                  </a:lnTo>
                  <a:lnTo>
                    <a:pt x="21623" y="56785"/>
                  </a:lnTo>
                  <a:lnTo>
                    <a:pt x="24875" y="54646"/>
                  </a:lnTo>
                  <a:lnTo>
                    <a:pt x="28112" y="54646"/>
                  </a:lnTo>
                  <a:lnTo>
                    <a:pt x="29190" y="55715"/>
                  </a:lnTo>
                  <a:lnTo>
                    <a:pt x="30269" y="56785"/>
                  </a:lnTo>
                  <a:lnTo>
                    <a:pt x="30269" y="57854"/>
                  </a:lnTo>
                  <a:lnTo>
                    <a:pt x="32442" y="59992"/>
                  </a:lnTo>
                  <a:lnTo>
                    <a:pt x="34600" y="59992"/>
                  </a:lnTo>
                  <a:lnTo>
                    <a:pt x="36758" y="58923"/>
                  </a:lnTo>
                  <a:lnTo>
                    <a:pt x="37837" y="56785"/>
                  </a:lnTo>
                  <a:lnTo>
                    <a:pt x="36758" y="53577"/>
                  </a:lnTo>
                  <a:lnTo>
                    <a:pt x="35679" y="50355"/>
                  </a:lnTo>
                  <a:lnTo>
                    <a:pt x="32442" y="48216"/>
                  </a:lnTo>
                  <a:lnTo>
                    <a:pt x="29190" y="47147"/>
                  </a:lnTo>
                  <a:lnTo>
                    <a:pt x="25954" y="47147"/>
                  </a:lnTo>
                  <a:lnTo>
                    <a:pt x="23781" y="49285"/>
                  </a:lnTo>
                  <a:lnTo>
                    <a:pt x="22702" y="46078"/>
                  </a:lnTo>
                  <a:lnTo>
                    <a:pt x="22702" y="41786"/>
                  </a:lnTo>
                  <a:lnTo>
                    <a:pt x="23781" y="38579"/>
                  </a:lnTo>
                  <a:lnTo>
                    <a:pt x="24875" y="34287"/>
                  </a:lnTo>
                  <a:lnTo>
                    <a:pt x="28112" y="30011"/>
                  </a:lnTo>
                  <a:lnTo>
                    <a:pt x="32442" y="27857"/>
                  </a:lnTo>
                  <a:lnTo>
                    <a:pt x="37837" y="26788"/>
                  </a:lnTo>
                  <a:close/>
                  <a:moveTo>
                    <a:pt x="16213" y="81420"/>
                  </a:moveTo>
                  <a:lnTo>
                    <a:pt x="18386" y="85712"/>
                  </a:lnTo>
                  <a:lnTo>
                    <a:pt x="21623" y="88919"/>
                  </a:lnTo>
                  <a:lnTo>
                    <a:pt x="25954" y="92142"/>
                  </a:lnTo>
                  <a:lnTo>
                    <a:pt x="30269" y="94280"/>
                  </a:lnTo>
                  <a:lnTo>
                    <a:pt x="35679" y="96418"/>
                  </a:lnTo>
                  <a:lnTo>
                    <a:pt x="41089" y="97487"/>
                  </a:lnTo>
                  <a:lnTo>
                    <a:pt x="54050" y="97487"/>
                  </a:lnTo>
                  <a:lnTo>
                    <a:pt x="47562" y="102848"/>
                  </a:lnTo>
                  <a:lnTo>
                    <a:pt x="43246" y="104986"/>
                  </a:lnTo>
                  <a:lnTo>
                    <a:pt x="40010" y="106055"/>
                  </a:lnTo>
                  <a:lnTo>
                    <a:pt x="35679" y="107140"/>
                  </a:lnTo>
                  <a:lnTo>
                    <a:pt x="31348" y="107140"/>
                  </a:lnTo>
                  <a:lnTo>
                    <a:pt x="27033" y="106055"/>
                  </a:lnTo>
                  <a:lnTo>
                    <a:pt x="23781" y="103917"/>
                  </a:lnTo>
                  <a:lnTo>
                    <a:pt x="19465" y="99641"/>
                  </a:lnTo>
                  <a:lnTo>
                    <a:pt x="16213" y="94280"/>
                  </a:lnTo>
                  <a:lnTo>
                    <a:pt x="15134" y="88919"/>
                  </a:lnTo>
                  <a:lnTo>
                    <a:pt x="16213" y="81420"/>
                  </a:lnTo>
                  <a:close/>
                  <a:moveTo>
                    <a:pt x="57302" y="15"/>
                  </a:moveTo>
                  <a:lnTo>
                    <a:pt x="49735" y="1084"/>
                  </a:lnTo>
                  <a:lnTo>
                    <a:pt x="42168" y="3222"/>
                  </a:lnTo>
                  <a:lnTo>
                    <a:pt x="34600" y="6445"/>
                  </a:lnTo>
                  <a:lnTo>
                    <a:pt x="27033" y="11790"/>
                  </a:lnTo>
                  <a:lnTo>
                    <a:pt x="21623" y="8583"/>
                  </a:lnTo>
                  <a:lnTo>
                    <a:pt x="15134" y="8583"/>
                  </a:lnTo>
                  <a:lnTo>
                    <a:pt x="11898" y="9652"/>
                  </a:lnTo>
                  <a:lnTo>
                    <a:pt x="7567" y="10721"/>
                  </a:lnTo>
                  <a:lnTo>
                    <a:pt x="4330" y="13928"/>
                  </a:lnTo>
                  <a:lnTo>
                    <a:pt x="2173" y="17151"/>
                  </a:lnTo>
                  <a:lnTo>
                    <a:pt x="0" y="21428"/>
                  </a:lnTo>
                  <a:lnTo>
                    <a:pt x="0" y="26788"/>
                  </a:lnTo>
                  <a:lnTo>
                    <a:pt x="0" y="31080"/>
                  </a:lnTo>
                  <a:lnTo>
                    <a:pt x="1094" y="35357"/>
                  </a:lnTo>
                  <a:lnTo>
                    <a:pt x="3252" y="38579"/>
                  </a:lnTo>
                  <a:lnTo>
                    <a:pt x="6488" y="40717"/>
                  </a:lnTo>
                  <a:lnTo>
                    <a:pt x="3252" y="50355"/>
                  </a:lnTo>
                  <a:lnTo>
                    <a:pt x="1094" y="58923"/>
                  </a:lnTo>
                  <a:lnTo>
                    <a:pt x="0" y="71783"/>
                  </a:lnTo>
                  <a:lnTo>
                    <a:pt x="1094" y="83573"/>
                  </a:lnTo>
                  <a:lnTo>
                    <a:pt x="4330" y="94280"/>
                  </a:lnTo>
                  <a:lnTo>
                    <a:pt x="6488" y="99641"/>
                  </a:lnTo>
                  <a:lnTo>
                    <a:pt x="9740" y="103917"/>
                  </a:lnTo>
                  <a:lnTo>
                    <a:pt x="12977" y="108209"/>
                  </a:lnTo>
                  <a:lnTo>
                    <a:pt x="17308" y="111416"/>
                  </a:lnTo>
                  <a:lnTo>
                    <a:pt x="21623" y="114639"/>
                  </a:lnTo>
                  <a:lnTo>
                    <a:pt x="27033" y="116777"/>
                  </a:lnTo>
                  <a:lnTo>
                    <a:pt x="32442" y="118915"/>
                  </a:lnTo>
                  <a:lnTo>
                    <a:pt x="38915" y="119984"/>
                  </a:lnTo>
                  <a:lnTo>
                    <a:pt x="51893" y="119984"/>
                  </a:lnTo>
                  <a:lnTo>
                    <a:pt x="59460" y="117846"/>
                  </a:lnTo>
                  <a:lnTo>
                    <a:pt x="67028" y="115708"/>
                  </a:lnTo>
                  <a:lnTo>
                    <a:pt x="73516" y="112485"/>
                  </a:lnTo>
                  <a:lnTo>
                    <a:pt x="80005" y="108209"/>
                  </a:lnTo>
                  <a:lnTo>
                    <a:pt x="86478" y="102848"/>
                  </a:lnTo>
                  <a:lnTo>
                    <a:pt x="91887" y="97487"/>
                  </a:lnTo>
                  <a:lnTo>
                    <a:pt x="97297" y="91057"/>
                  </a:lnTo>
                  <a:lnTo>
                    <a:pt x="101613" y="84642"/>
                  </a:lnTo>
                  <a:lnTo>
                    <a:pt x="107022" y="83573"/>
                  </a:lnTo>
                  <a:lnTo>
                    <a:pt x="112432" y="80351"/>
                  </a:lnTo>
                  <a:lnTo>
                    <a:pt x="116747" y="77143"/>
                  </a:lnTo>
                  <a:lnTo>
                    <a:pt x="120000" y="71783"/>
                  </a:lnTo>
                  <a:lnTo>
                    <a:pt x="120000" y="66422"/>
                  </a:lnTo>
                  <a:lnTo>
                    <a:pt x="118921" y="61076"/>
                  </a:lnTo>
                  <a:lnTo>
                    <a:pt x="115669" y="56785"/>
                  </a:lnTo>
                  <a:lnTo>
                    <a:pt x="111353" y="53577"/>
                  </a:lnTo>
                  <a:lnTo>
                    <a:pt x="111353" y="48216"/>
                  </a:lnTo>
                  <a:lnTo>
                    <a:pt x="110274" y="41786"/>
                  </a:lnTo>
                  <a:lnTo>
                    <a:pt x="109180" y="35357"/>
                  </a:lnTo>
                  <a:lnTo>
                    <a:pt x="107022" y="30011"/>
                  </a:lnTo>
                  <a:lnTo>
                    <a:pt x="103786" y="23581"/>
                  </a:lnTo>
                  <a:lnTo>
                    <a:pt x="99455" y="18220"/>
                  </a:lnTo>
                  <a:lnTo>
                    <a:pt x="95140" y="13928"/>
                  </a:lnTo>
                  <a:lnTo>
                    <a:pt x="89730" y="9652"/>
                  </a:lnTo>
                  <a:lnTo>
                    <a:pt x="84320" y="6445"/>
                  </a:lnTo>
                  <a:lnTo>
                    <a:pt x="77831" y="3222"/>
                  </a:lnTo>
                  <a:lnTo>
                    <a:pt x="71358" y="1084"/>
                  </a:lnTo>
                  <a:lnTo>
                    <a:pt x="64870" y="15"/>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79" name="Shape 179"/>
            <p:cNvSpPr/>
            <p:nvPr/>
          </p:nvSpPr>
          <p:spPr>
            <a:xfrm>
              <a:off x="4850438" y="1351919"/>
              <a:ext cx="84547" cy="84547"/>
            </a:xfrm>
            <a:custGeom>
              <a:avLst/>
              <a:gdLst/>
              <a:ahLst/>
              <a:cxnLst/>
              <a:rect l="0" t="0" r="0" b="0"/>
              <a:pathLst>
                <a:path w="120000" h="120000" extrusionOk="0">
                  <a:moveTo>
                    <a:pt x="60027" y="0"/>
                  </a:moveTo>
                  <a:lnTo>
                    <a:pt x="48748" y="3741"/>
                  </a:lnTo>
                  <a:lnTo>
                    <a:pt x="37523" y="7483"/>
                  </a:lnTo>
                  <a:lnTo>
                    <a:pt x="18761" y="18761"/>
                  </a:lnTo>
                  <a:lnTo>
                    <a:pt x="3741" y="37469"/>
                  </a:lnTo>
                  <a:lnTo>
                    <a:pt x="0" y="48748"/>
                  </a:lnTo>
                  <a:lnTo>
                    <a:pt x="0" y="59972"/>
                  </a:lnTo>
                  <a:lnTo>
                    <a:pt x="0" y="71251"/>
                  </a:lnTo>
                  <a:lnTo>
                    <a:pt x="3741" y="82476"/>
                  </a:lnTo>
                  <a:lnTo>
                    <a:pt x="18761" y="101238"/>
                  </a:lnTo>
                  <a:lnTo>
                    <a:pt x="37523" y="116204"/>
                  </a:lnTo>
                  <a:lnTo>
                    <a:pt x="48748" y="120000"/>
                  </a:lnTo>
                  <a:lnTo>
                    <a:pt x="71251" y="120000"/>
                  </a:lnTo>
                  <a:lnTo>
                    <a:pt x="82476" y="116204"/>
                  </a:lnTo>
                  <a:lnTo>
                    <a:pt x="101238" y="101238"/>
                  </a:lnTo>
                  <a:lnTo>
                    <a:pt x="112462" y="82476"/>
                  </a:lnTo>
                  <a:lnTo>
                    <a:pt x="116258" y="71251"/>
                  </a:lnTo>
                  <a:lnTo>
                    <a:pt x="120000" y="59972"/>
                  </a:lnTo>
                  <a:lnTo>
                    <a:pt x="116258" y="48748"/>
                  </a:lnTo>
                  <a:lnTo>
                    <a:pt x="112462" y="37469"/>
                  </a:lnTo>
                  <a:lnTo>
                    <a:pt x="101238" y="18761"/>
                  </a:lnTo>
                  <a:lnTo>
                    <a:pt x="82476" y="7483"/>
                  </a:lnTo>
                  <a:lnTo>
                    <a:pt x="71251" y="3741"/>
                  </a:lnTo>
                  <a:lnTo>
                    <a:pt x="60027"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0" name="Shape 180"/>
            <p:cNvSpPr/>
            <p:nvPr/>
          </p:nvSpPr>
          <p:spPr>
            <a:xfrm>
              <a:off x="3542910" y="1423209"/>
              <a:ext cx="84585" cy="84585"/>
            </a:xfrm>
            <a:custGeom>
              <a:avLst/>
              <a:gdLst/>
              <a:ahLst/>
              <a:cxnLst/>
              <a:rect l="0" t="0" r="0" b="0"/>
              <a:pathLst>
                <a:path w="120000" h="120000" extrusionOk="0">
                  <a:moveTo>
                    <a:pt x="44986" y="54"/>
                  </a:moveTo>
                  <a:lnTo>
                    <a:pt x="33766" y="3794"/>
                  </a:lnTo>
                  <a:lnTo>
                    <a:pt x="15013" y="18807"/>
                  </a:lnTo>
                  <a:lnTo>
                    <a:pt x="3794" y="37506"/>
                  </a:lnTo>
                  <a:lnTo>
                    <a:pt x="54" y="48780"/>
                  </a:lnTo>
                  <a:lnTo>
                    <a:pt x="54" y="60000"/>
                  </a:lnTo>
                  <a:lnTo>
                    <a:pt x="54" y="71219"/>
                  </a:lnTo>
                  <a:lnTo>
                    <a:pt x="3794" y="82493"/>
                  </a:lnTo>
                  <a:lnTo>
                    <a:pt x="15013" y="101246"/>
                  </a:lnTo>
                  <a:lnTo>
                    <a:pt x="33766" y="116205"/>
                  </a:lnTo>
                  <a:lnTo>
                    <a:pt x="44986" y="119945"/>
                  </a:lnTo>
                  <a:lnTo>
                    <a:pt x="71219" y="119945"/>
                  </a:lnTo>
                  <a:lnTo>
                    <a:pt x="82493" y="116205"/>
                  </a:lnTo>
                  <a:lnTo>
                    <a:pt x="101192" y="101246"/>
                  </a:lnTo>
                  <a:lnTo>
                    <a:pt x="112466" y="82493"/>
                  </a:lnTo>
                  <a:lnTo>
                    <a:pt x="116205" y="71219"/>
                  </a:lnTo>
                  <a:lnTo>
                    <a:pt x="119945" y="60000"/>
                  </a:lnTo>
                  <a:lnTo>
                    <a:pt x="116205" y="48780"/>
                  </a:lnTo>
                  <a:lnTo>
                    <a:pt x="112466" y="37506"/>
                  </a:lnTo>
                  <a:lnTo>
                    <a:pt x="101192" y="18807"/>
                  </a:lnTo>
                  <a:lnTo>
                    <a:pt x="82493" y="3794"/>
                  </a:lnTo>
                  <a:lnTo>
                    <a:pt x="71219"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1" name="Shape 181"/>
            <p:cNvSpPr/>
            <p:nvPr/>
          </p:nvSpPr>
          <p:spPr>
            <a:xfrm>
              <a:off x="4168937" y="1827380"/>
              <a:ext cx="74003" cy="73964"/>
            </a:xfrm>
            <a:custGeom>
              <a:avLst/>
              <a:gdLst/>
              <a:ahLst/>
              <a:cxnLst/>
              <a:rect l="0" t="0" r="0" b="0"/>
              <a:pathLst>
                <a:path w="120000" h="120000" extrusionOk="0">
                  <a:moveTo>
                    <a:pt x="59969" y="0"/>
                  </a:moveTo>
                  <a:lnTo>
                    <a:pt x="38595" y="4276"/>
                  </a:lnTo>
                  <a:lnTo>
                    <a:pt x="17160" y="17169"/>
                  </a:lnTo>
                  <a:lnTo>
                    <a:pt x="4336" y="38553"/>
                  </a:lnTo>
                  <a:lnTo>
                    <a:pt x="61" y="60000"/>
                  </a:lnTo>
                  <a:lnTo>
                    <a:pt x="4336" y="85723"/>
                  </a:lnTo>
                  <a:lnTo>
                    <a:pt x="17160" y="102830"/>
                  </a:lnTo>
                  <a:lnTo>
                    <a:pt x="38595" y="115723"/>
                  </a:lnTo>
                  <a:lnTo>
                    <a:pt x="59969" y="120000"/>
                  </a:lnTo>
                  <a:lnTo>
                    <a:pt x="81404" y="115723"/>
                  </a:lnTo>
                  <a:lnTo>
                    <a:pt x="102839" y="102830"/>
                  </a:lnTo>
                  <a:lnTo>
                    <a:pt x="115663" y="85723"/>
                  </a:lnTo>
                  <a:lnTo>
                    <a:pt x="119938" y="60000"/>
                  </a:lnTo>
                  <a:lnTo>
                    <a:pt x="115663" y="38553"/>
                  </a:lnTo>
                  <a:lnTo>
                    <a:pt x="102839" y="17169"/>
                  </a:lnTo>
                  <a:lnTo>
                    <a:pt x="81404" y="4276"/>
                  </a:lnTo>
                  <a:lnTo>
                    <a:pt x="599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2" name="Shape 182"/>
            <p:cNvSpPr/>
            <p:nvPr/>
          </p:nvSpPr>
          <p:spPr>
            <a:xfrm>
              <a:off x="4293103" y="1692631"/>
              <a:ext cx="87183" cy="84585"/>
            </a:xfrm>
            <a:custGeom>
              <a:avLst/>
              <a:gdLst/>
              <a:ahLst/>
              <a:cxnLst/>
              <a:rect l="0" t="0" r="0" b="0"/>
              <a:pathLst>
                <a:path w="120000" h="120000" extrusionOk="0">
                  <a:moveTo>
                    <a:pt x="47274" y="54"/>
                  </a:moveTo>
                  <a:lnTo>
                    <a:pt x="36336" y="3794"/>
                  </a:lnTo>
                  <a:lnTo>
                    <a:pt x="18194" y="18807"/>
                  </a:lnTo>
                  <a:lnTo>
                    <a:pt x="7256" y="37506"/>
                  </a:lnTo>
                  <a:lnTo>
                    <a:pt x="3628" y="48780"/>
                  </a:lnTo>
                  <a:lnTo>
                    <a:pt x="0" y="60000"/>
                  </a:lnTo>
                  <a:lnTo>
                    <a:pt x="3628" y="71273"/>
                  </a:lnTo>
                  <a:lnTo>
                    <a:pt x="7256" y="82493"/>
                  </a:lnTo>
                  <a:lnTo>
                    <a:pt x="18194" y="101246"/>
                  </a:lnTo>
                  <a:lnTo>
                    <a:pt x="36336" y="116205"/>
                  </a:lnTo>
                  <a:lnTo>
                    <a:pt x="47274" y="119945"/>
                  </a:lnTo>
                  <a:lnTo>
                    <a:pt x="72725" y="119945"/>
                  </a:lnTo>
                  <a:lnTo>
                    <a:pt x="83610" y="116205"/>
                  </a:lnTo>
                  <a:lnTo>
                    <a:pt x="101805" y="101246"/>
                  </a:lnTo>
                  <a:lnTo>
                    <a:pt x="112690" y="82493"/>
                  </a:lnTo>
                  <a:lnTo>
                    <a:pt x="116371" y="71273"/>
                  </a:lnTo>
                  <a:lnTo>
                    <a:pt x="120000" y="60000"/>
                  </a:lnTo>
                  <a:lnTo>
                    <a:pt x="116371" y="48780"/>
                  </a:lnTo>
                  <a:lnTo>
                    <a:pt x="112690" y="37506"/>
                  </a:lnTo>
                  <a:lnTo>
                    <a:pt x="101805" y="18807"/>
                  </a:lnTo>
                  <a:lnTo>
                    <a:pt x="83610" y="3794"/>
                  </a:lnTo>
                  <a:lnTo>
                    <a:pt x="72725"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3" name="Shape 183"/>
            <p:cNvSpPr/>
            <p:nvPr/>
          </p:nvSpPr>
          <p:spPr>
            <a:xfrm>
              <a:off x="3297252" y="1594903"/>
              <a:ext cx="84585" cy="84585"/>
            </a:xfrm>
            <a:custGeom>
              <a:avLst/>
              <a:gdLst/>
              <a:ahLst/>
              <a:cxnLst/>
              <a:rect l="0" t="0" r="0" b="0"/>
              <a:pathLst>
                <a:path w="120000" h="120000" extrusionOk="0">
                  <a:moveTo>
                    <a:pt x="48780" y="54"/>
                  </a:moveTo>
                  <a:lnTo>
                    <a:pt x="37506" y="3794"/>
                  </a:lnTo>
                  <a:lnTo>
                    <a:pt x="18753" y="15013"/>
                  </a:lnTo>
                  <a:lnTo>
                    <a:pt x="3794" y="33766"/>
                  </a:lnTo>
                  <a:lnTo>
                    <a:pt x="3794" y="45040"/>
                  </a:lnTo>
                  <a:lnTo>
                    <a:pt x="54" y="60000"/>
                  </a:lnTo>
                  <a:lnTo>
                    <a:pt x="3794" y="71219"/>
                  </a:lnTo>
                  <a:lnTo>
                    <a:pt x="3794" y="82493"/>
                  </a:lnTo>
                  <a:lnTo>
                    <a:pt x="18753" y="101246"/>
                  </a:lnTo>
                  <a:lnTo>
                    <a:pt x="37506" y="112466"/>
                  </a:lnTo>
                  <a:lnTo>
                    <a:pt x="48780" y="116205"/>
                  </a:lnTo>
                  <a:lnTo>
                    <a:pt x="60000" y="119945"/>
                  </a:lnTo>
                  <a:lnTo>
                    <a:pt x="71219" y="116205"/>
                  </a:lnTo>
                  <a:lnTo>
                    <a:pt x="82493" y="112466"/>
                  </a:lnTo>
                  <a:lnTo>
                    <a:pt x="101246" y="101246"/>
                  </a:lnTo>
                  <a:lnTo>
                    <a:pt x="116205" y="82493"/>
                  </a:lnTo>
                  <a:lnTo>
                    <a:pt x="119945" y="71219"/>
                  </a:lnTo>
                  <a:lnTo>
                    <a:pt x="119945" y="60000"/>
                  </a:lnTo>
                  <a:lnTo>
                    <a:pt x="119945" y="45040"/>
                  </a:lnTo>
                  <a:lnTo>
                    <a:pt x="116205" y="33766"/>
                  </a:lnTo>
                  <a:lnTo>
                    <a:pt x="101246" y="15013"/>
                  </a:lnTo>
                  <a:lnTo>
                    <a:pt x="82493" y="3794"/>
                  </a:lnTo>
                  <a:lnTo>
                    <a:pt x="71219" y="5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4" name="Shape 184"/>
            <p:cNvSpPr/>
            <p:nvPr/>
          </p:nvSpPr>
          <p:spPr>
            <a:xfrm>
              <a:off x="4966657" y="1901307"/>
              <a:ext cx="74003" cy="74003"/>
            </a:xfrm>
            <a:custGeom>
              <a:avLst/>
              <a:gdLst/>
              <a:ahLst/>
              <a:cxnLst/>
              <a:rect l="0" t="0" r="0" b="0"/>
              <a:pathLst>
                <a:path w="120000" h="120000" extrusionOk="0">
                  <a:moveTo>
                    <a:pt x="59969" y="61"/>
                  </a:moveTo>
                  <a:lnTo>
                    <a:pt x="34321" y="4336"/>
                  </a:lnTo>
                  <a:lnTo>
                    <a:pt x="17160" y="17160"/>
                  </a:lnTo>
                  <a:lnTo>
                    <a:pt x="4336" y="38595"/>
                  </a:lnTo>
                  <a:lnTo>
                    <a:pt x="0" y="60030"/>
                  </a:lnTo>
                  <a:lnTo>
                    <a:pt x="4336" y="85740"/>
                  </a:lnTo>
                  <a:lnTo>
                    <a:pt x="17160" y="102839"/>
                  </a:lnTo>
                  <a:lnTo>
                    <a:pt x="34321" y="115725"/>
                  </a:lnTo>
                  <a:lnTo>
                    <a:pt x="59969" y="120000"/>
                  </a:lnTo>
                  <a:lnTo>
                    <a:pt x="81404" y="115725"/>
                  </a:lnTo>
                  <a:lnTo>
                    <a:pt x="102839" y="102839"/>
                  </a:lnTo>
                  <a:lnTo>
                    <a:pt x="115663" y="85740"/>
                  </a:lnTo>
                  <a:lnTo>
                    <a:pt x="119938" y="60030"/>
                  </a:lnTo>
                  <a:lnTo>
                    <a:pt x="115663" y="38595"/>
                  </a:lnTo>
                  <a:lnTo>
                    <a:pt x="102839" y="17160"/>
                  </a:lnTo>
                  <a:lnTo>
                    <a:pt x="81404"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5" name="Shape 185"/>
            <p:cNvSpPr/>
            <p:nvPr/>
          </p:nvSpPr>
          <p:spPr>
            <a:xfrm>
              <a:off x="5249298" y="1880179"/>
              <a:ext cx="74003" cy="74003"/>
            </a:xfrm>
            <a:custGeom>
              <a:avLst/>
              <a:gdLst/>
              <a:ahLst/>
              <a:cxnLst/>
              <a:rect l="0" t="0" r="0" b="0"/>
              <a:pathLst>
                <a:path w="120000" h="120000" extrusionOk="0">
                  <a:moveTo>
                    <a:pt x="59969" y="61"/>
                  </a:moveTo>
                  <a:lnTo>
                    <a:pt x="38595" y="4336"/>
                  </a:lnTo>
                  <a:lnTo>
                    <a:pt x="17160" y="17160"/>
                  </a:lnTo>
                  <a:lnTo>
                    <a:pt x="4274" y="38595"/>
                  </a:lnTo>
                  <a:lnTo>
                    <a:pt x="0" y="60030"/>
                  </a:lnTo>
                  <a:lnTo>
                    <a:pt x="4274" y="85740"/>
                  </a:lnTo>
                  <a:lnTo>
                    <a:pt x="17160" y="102839"/>
                  </a:lnTo>
                  <a:lnTo>
                    <a:pt x="38595" y="115725"/>
                  </a:lnTo>
                  <a:lnTo>
                    <a:pt x="59969" y="120000"/>
                  </a:lnTo>
                  <a:lnTo>
                    <a:pt x="81404" y="115725"/>
                  </a:lnTo>
                  <a:lnTo>
                    <a:pt x="102839" y="102839"/>
                  </a:lnTo>
                  <a:lnTo>
                    <a:pt x="115663" y="85740"/>
                  </a:lnTo>
                  <a:lnTo>
                    <a:pt x="119938" y="60030"/>
                  </a:lnTo>
                  <a:lnTo>
                    <a:pt x="115663" y="38595"/>
                  </a:lnTo>
                  <a:lnTo>
                    <a:pt x="102839" y="17160"/>
                  </a:lnTo>
                  <a:lnTo>
                    <a:pt x="81404"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6" name="Shape 186"/>
            <p:cNvSpPr/>
            <p:nvPr/>
          </p:nvSpPr>
          <p:spPr>
            <a:xfrm>
              <a:off x="5502865" y="1954144"/>
              <a:ext cx="74003" cy="74003"/>
            </a:xfrm>
            <a:custGeom>
              <a:avLst/>
              <a:gdLst/>
              <a:ahLst/>
              <a:cxnLst/>
              <a:rect l="0" t="0" r="0" b="0"/>
              <a:pathLst>
                <a:path w="120000" h="120000" extrusionOk="0">
                  <a:moveTo>
                    <a:pt x="60030" y="61"/>
                  </a:moveTo>
                  <a:lnTo>
                    <a:pt x="38595" y="4336"/>
                  </a:lnTo>
                  <a:lnTo>
                    <a:pt x="17160" y="17160"/>
                  </a:lnTo>
                  <a:lnTo>
                    <a:pt x="4336" y="38595"/>
                  </a:lnTo>
                  <a:lnTo>
                    <a:pt x="61" y="60030"/>
                  </a:lnTo>
                  <a:lnTo>
                    <a:pt x="4336" y="85678"/>
                  </a:lnTo>
                  <a:lnTo>
                    <a:pt x="17160" y="102839"/>
                  </a:lnTo>
                  <a:lnTo>
                    <a:pt x="38595" y="115663"/>
                  </a:lnTo>
                  <a:lnTo>
                    <a:pt x="60030" y="120000"/>
                  </a:lnTo>
                  <a:lnTo>
                    <a:pt x="81404" y="115663"/>
                  </a:lnTo>
                  <a:lnTo>
                    <a:pt x="102839" y="102839"/>
                  </a:lnTo>
                  <a:lnTo>
                    <a:pt x="115663" y="85678"/>
                  </a:lnTo>
                  <a:lnTo>
                    <a:pt x="119938" y="60030"/>
                  </a:lnTo>
                  <a:lnTo>
                    <a:pt x="115663" y="38595"/>
                  </a:lnTo>
                  <a:lnTo>
                    <a:pt x="102839" y="17160"/>
                  </a:lnTo>
                  <a:lnTo>
                    <a:pt x="81404" y="4336"/>
                  </a:lnTo>
                  <a:lnTo>
                    <a:pt x="6003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7" name="Shape 187"/>
            <p:cNvSpPr/>
            <p:nvPr/>
          </p:nvSpPr>
          <p:spPr>
            <a:xfrm>
              <a:off x="7217161" y="839475"/>
              <a:ext cx="74003" cy="74003"/>
            </a:xfrm>
            <a:custGeom>
              <a:avLst/>
              <a:gdLst/>
              <a:ahLst/>
              <a:cxnLst/>
              <a:rect l="0" t="0" r="0" b="0"/>
              <a:pathLst>
                <a:path w="120000" h="120000" extrusionOk="0">
                  <a:moveTo>
                    <a:pt x="59969" y="0"/>
                  </a:moveTo>
                  <a:lnTo>
                    <a:pt x="38595" y="4274"/>
                  </a:lnTo>
                  <a:lnTo>
                    <a:pt x="17160" y="17160"/>
                  </a:lnTo>
                  <a:lnTo>
                    <a:pt x="4336" y="38533"/>
                  </a:lnTo>
                  <a:lnTo>
                    <a:pt x="61" y="59969"/>
                  </a:lnTo>
                  <a:lnTo>
                    <a:pt x="4336" y="85678"/>
                  </a:lnTo>
                  <a:lnTo>
                    <a:pt x="17160" y="102839"/>
                  </a:lnTo>
                  <a:lnTo>
                    <a:pt x="38595" y="115663"/>
                  </a:lnTo>
                  <a:lnTo>
                    <a:pt x="59969" y="119938"/>
                  </a:lnTo>
                  <a:lnTo>
                    <a:pt x="81404" y="115663"/>
                  </a:lnTo>
                  <a:lnTo>
                    <a:pt x="102839" y="102839"/>
                  </a:lnTo>
                  <a:lnTo>
                    <a:pt x="115663" y="85678"/>
                  </a:lnTo>
                  <a:lnTo>
                    <a:pt x="119938" y="59969"/>
                  </a:lnTo>
                  <a:lnTo>
                    <a:pt x="115663" y="38533"/>
                  </a:lnTo>
                  <a:lnTo>
                    <a:pt x="102839" y="17160"/>
                  </a:lnTo>
                  <a:lnTo>
                    <a:pt x="81404" y="4274"/>
                  </a:lnTo>
                  <a:lnTo>
                    <a:pt x="599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8" name="Shape 188"/>
            <p:cNvSpPr/>
            <p:nvPr/>
          </p:nvSpPr>
          <p:spPr>
            <a:xfrm>
              <a:off x="7190761" y="987367"/>
              <a:ext cx="74003" cy="74003"/>
            </a:xfrm>
            <a:custGeom>
              <a:avLst/>
              <a:gdLst/>
              <a:ahLst/>
              <a:cxnLst/>
              <a:rect l="0" t="0" r="0" b="0"/>
              <a:pathLst>
                <a:path w="120000" h="120000" extrusionOk="0">
                  <a:moveTo>
                    <a:pt x="59969" y="61"/>
                  </a:moveTo>
                  <a:lnTo>
                    <a:pt x="38533" y="4336"/>
                  </a:lnTo>
                  <a:lnTo>
                    <a:pt x="17160" y="17222"/>
                  </a:lnTo>
                  <a:lnTo>
                    <a:pt x="4274" y="38595"/>
                  </a:lnTo>
                  <a:lnTo>
                    <a:pt x="0" y="60030"/>
                  </a:lnTo>
                  <a:lnTo>
                    <a:pt x="4274" y="85740"/>
                  </a:lnTo>
                  <a:lnTo>
                    <a:pt x="17160" y="102839"/>
                  </a:lnTo>
                  <a:lnTo>
                    <a:pt x="38533" y="115725"/>
                  </a:lnTo>
                  <a:lnTo>
                    <a:pt x="59969" y="120000"/>
                  </a:lnTo>
                  <a:lnTo>
                    <a:pt x="85678" y="115725"/>
                  </a:lnTo>
                  <a:lnTo>
                    <a:pt x="102777" y="102839"/>
                  </a:lnTo>
                  <a:lnTo>
                    <a:pt x="115663" y="85740"/>
                  </a:lnTo>
                  <a:lnTo>
                    <a:pt x="119938" y="60030"/>
                  </a:lnTo>
                  <a:lnTo>
                    <a:pt x="115663" y="38595"/>
                  </a:lnTo>
                  <a:lnTo>
                    <a:pt x="102777" y="17222"/>
                  </a:lnTo>
                  <a:lnTo>
                    <a:pt x="85678" y="4336"/>
                  </a:lnTo>
                  <a:lnTo>
                    <a:pt x="59969"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89" name="Shape 189"/>
            <p:cNvSpPr/>
            <p:nvPr/>
          </p:nvSpPr>
          <p:spPr>
            <a:xfrm>
              <a:off x="8384667" y="1468138"/>
              <a:ext cx="74003" cy="74003"/>
            </a:xfrm>
            <a:custGeom>
              <a:avLst/>
              <a:gdLst/>
              <a:ahLst/>
              <a:cxnLst/>
              <a:rect l="0" t="0" r="0" b="0"/>
              <a:pathLst>
                <a:path w="120000" h="120000" extrusionOk="0">
                  <a:moveTo>
                    <a:pt x="60030" y="0"/>
                  </a:moveTo>
                  <a:lnTo>
                    <a:pt x="38595" y="4274"/>
                  </a:lnTo>
                  <a:lnTo>
                    <a:pt x="17160" y="17160"/>
                  </a:lnTo>
                  <a:lnTo>
                    <a:pt x="4336" y="34259"/>
                  </a:lnTo>
                  <a:lnTo>
                    <a:pt x="61" y="59969"/>
                  </a:lnTo>
                  <a:lnTo>
                    <a:pt x="4336" y="81404"/>
                  </a:lnTo>
                  <a:lnTo>
                    <a:pt x="17160" y="102839"/>
                  </a:lnTo>
                  <a:lnTo>
                    <a:pt x="38595" y="115663"/>
                  </a:lnTo>
                  <a:lnTo>
                    <a:pt x="60030" y="119938"/>
                  </a:lnTo>
                  <a:lnTo>
                    <a:pt x="81404" y="115663"/>
                  </a:lnTo>
                  <a:lnTo>
                    <a:pt x="102839" y="102839"/>
                  </a:lnTo>
                  <a:lnTo>
                    <a:pt x="115725" y="81404"/>
                  </a:lnTo>
                  <a:lnTo>
                    <a:pt x="120000" y="59969"/>
                  </a:lnTo>
                  <a:lnTo>
                    <a:pt x="115725" y="34259"/>
                  </a:lnTo>
                  <a:lnTo>
                    <a:pt x="102839" y="17160"/>
                  </a:lnTo>
                  <a:lnTo>
                    <a:pt x="81404" y="4274"/>
                  </a:lnTo>
                  <a:lnTo>
                    <a:pt x="6003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0" name="Shape 190"/>
            <p:cNvSpPr/>
            <p:nvPr/>
          </p:nvSpPr>
          <p:spPr>
            <a:xfrm>
              <a:off x="8405795" y="1689995"/>
              <a:ext cx="74003" cy="74003"/>
            </a:xfrm>
            <a:custGeom>
              <a:avLst/>
              <a:gdLst/>
              <a:ahLst/>
              <a:cxnLst/>
              <a:rect l="0" t="0" r="0" b="0"/>
              <a:pathLst>
                <a:path w="120000" h="120000" extrusionOk="0">
                  <a:moveTo>
                    <a:pt x="60030" y="61"/>
                  </a:moveTo>
                  <a:lnTo>
                    <a:pt x="38595" y="4336"/>
                  </a:lnTo>
                  <a:lnTo>
                    <a:pt x="17160" y="17160"/>
                  </a:lnTo>
                  <a:lnTo>
                    <a:pt x="4336" y="38595"/>
                  </a:lnTo>
                  <a:lnTo>
                    <a:pt x="61" y="60030"/>
                  </a:lnTo>
                  <a:lnTo>
                    <a:pt x="4336" y="85740"/>
                  </a:lnTo>
                  <a:lnTo>
                    <a:pt x="17160" y="102839"/>
                  </a:lnTo>
                  <a:lnTo>
                    <a:pt x="38595" y="115725"/>
                  </a:lnTo>
                  <a:lnTo>
                    <a:pt x="60030" y="120000"/>
                  </a:lnTo>
                  <a:lnTo>
                    <a:pt x="81466" y="115725"/>
                  </a:lnTo>
                  <a:lnTo>
                    <a:pt x="102839" y="102839"/>
                  </a:lnTo>
                  <a:lnTo>
                    <a:pt x="115725" y="85740"/>
                  </a:lnTo>
                  <a:lnTo>
                    <a:pt x="120000" y="60030"/>
                  </a:lnTo>
                  <a:lnTo>
                    <a:pt x="115725" y="38595"/>
                  </a:lnTo>
                  <a:lnTo>
                    <a:pt x="102839" y="17160"/>
                  </a:lnTo>
                  <a:lnTo>
                    <a:pt x="81466" y="4336"/>
                  </a:lnTo>
                  <a:lnTo>
                    <a:pt x="6003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1" name="Shape 191"/>
            <p:cNvSpPr/>
            <p:nvPr/>
          </p:nvSpPr>
          <p:spPr>
            <a:xfrm>
              <a:off x="8638272" y="1653012"/>
              <a:ext cx="73964" cy="74003"/>
            </a:xfrm>
            <a:custGeom>
              <a:avLst/>
              <a:gdLst/>
              <a:ahLst/>
              <a:cxnLst/>
              <a:rect l="0" t="0" r="0" b="0"/>
              <a:pathLst>
                <a:path w="120000" h="120000" extrusionOk="0">
                  <a:moveTo>
                    <a:pt x="60000" y="61"/>
                  </a:moveTo>
                  <a:lnTo>
                    <a:pt x="38553" y="4336"/>
                  </a:lnTo>
                  <a:lnTo>
                    <a:pt x="17169" y="17160"/>
                  </a:lnTo>
                  <a:lnTo>
                    <a:pt x="4276" y="38595"/>
                  </a:lnTo>
                  <a:lnTo>
                    <a:pt x="0" y="60030"/>
                  </a:lnTo>
                  <a:lnTo>
                    <a:pt x="4276" y="85740"/>
                  </a:lnTo>
                  <a:lnTo>
                    <a:pt x="17169" y="102839"/>
                  </a:lnTo>
                  <a:lnTo>
                    <a:pt x="38553" y="115725"/>
                  </a:lnTo>
                  <a:lnTo>
                    <a:pt x="60000" y="120000"/>
                  </a:lnTo>
                  <a:lnTo>
                    <a:pt x="81446" y="115725"/>
                  </a:lnTo>
                  <a:lnTo>
                    <a:pt x="102830" y="102839"/>
                  </a:lnTo>
                  <a:lnTo>
                    <a:pt x="115723" y="85740"/>
                  </a:lnTo>
                  <a:lnTo>
                    <a:pt x="120000" y="60030"/>
                  </a:lnTo>
                  <a:lnTo>
                    <a:pt x="115723" y="38595"/>
                  </a:lnTo>
                  <a:lnTo>
                    <a:pt x="102830" y="17160"/>
                  </a:lnTo>
                  <a:lnTo>
                    <a:pt x="81446" y="4336"/>
                  </a:lnTo>
                  <a:lnTo>
                    <a:pt x="60000" y="61"/>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2" name="Shape 192"/>
            <p:cNvSpPr/>
            <p:nvPr/>
          </p:nvSpPr>
          <p:spPr>
            <a:xfrm>
              <a:off x="3648585" y="1494538"/>
              <a:ext cx="203403" cy="203441"/>
            </a:xfrm>
            <a:custGeom>
              <a:avLst/>
              <a:gdLst/>
              <a:ahLst/>
              <a:cxnLst/>
              <a:rect l="0" t="0" r="0" b="0"/>
              <a:pathLst>
                <a:path w="120000" h="120000" extrusionOk="0">
                  <a:moveTo>
                    <a:pt x="65454" y="22"/>
                  </a:moveTo>
                  <a:lnTo>
                    <a:pt x="60788" y="1577"/>
                  </a:lnTo>
                  <a:lnTo>
                    <a:pt x="56100" y="4687"/>
                  </a:lnTo>
                  <a:lnTo>
                    <a:pt x="51435" y="7797"/>
                  </a:lnTo>
                  <a:lnTo>
                    <a:pt x="48324" y="12484"/>
                  </a:lnTo>
                  <a:lnTo>
                    <a:pt x="43636" y="9352"/>
                  </a:lnTo>
                  <a:lnTo>
                    <a:pt x="38970" y="7797"/>
                  </a:lnTo>
                  <a:lnTo>
                    <a:pt x="28061" y="7797"/>
                  </a:lnTo>
                  <a:lnTo>
                    <a:pt x="21818" y="9352"/>
                  </a:lnTo>
                  <a:lnTo>
                    <a:pt x="17152" y="12484"/>
                  </a:lnTo>
                  <a:lnTo>
                    <a:pt x="12464" y="15594"/>
                  </a:lnTo>
                  <a:lnTo>
                    <a:pt x="9353" y="20259"/>
                  </a:lnTo>
                  <a:lnTo>
                    <a:pt x="7798" y="24946"/>
                  </a:lnTo>
                  <a:lnTo>
                    <a:pt x="6243" y="29611"/>
                  </a:lnTo>
                  <a:lnTo>
                    <a:pt x="4688" y="34298"/>
                  </a:lnTo>
                  <a:lnTo>
                    <a:pt x="6243" y="40518"/>
                  </a:lnTo>
                  <a:lnTo>
                    <a:pt x="7798" y="46760"/>
                  </a:lnTo>
                  <a:lnTo>
                    <a:pt x="12464" y="52980"/>
                  </a:lnTo>
                  <a:lnTo>
                    <a:pt x="6243" y="57667"/>
                  </a:lnTo>
                  <a:lnTo>
                    <a:pt x="1555" y="65442"/>
                  </a:lnTo>
                  <a:lnTo>
                    <a:pt x="0" y="73239"/>
                  </a:lnTo>
                  <a:lnTo>
                    <a:pt x="1555" y="81036"/>
                  </a:lnTo>
                  <a:lnTo>
                    <a:pt x="3132" y="85701"/>
                  </a:lnTo>
                  <a:lnTo>
                    <a:pt x="4688" y="90388"/>
                  </a:lnTo>
                  <a:lnTo>
                    <a:pt x="7798" y="95053"/>
                  </a:lnTo>
                  <a:lnTo>
                    <a:pt x="12464" y="98163"/>
                  </a:lnTo>
                  <a:lnTo>
                    <a:pt x="17152" y="101295"/>
                  </a:lnTo>
                  <a:lnTo>
                    <a:pt x="21818" y="102850"/>
                  </a:lnTo>
                  <a:lnTo>
                    <a:pt x="32727" y="102850"/>
                  </a:lnTo>
                  <a:lnTo>
                    <a:pt x="38970" y="99718"/>
                  </a:lnTo>
                  <a:lnTo>
                    <a:pt x="40525" y="104405"/>
                  </a:lnTo>
                  <a:lnTo>
                    <a:pt x="43636" y="109070"/>
                  </a:lnTo>
                  <a:lnTo>
                    <a:pt x="51435" y="115312"/>
                  </a:lnTo>
                  <a:lnTo>
                    <a:pt x="60788" y="118422"/>
                  </a:lnTo>
                  <a:lnTo>
                    <a:pt x="65454" y="119977"/>
                  </a:lnTo>
                  <a:lnTo>
                    <a:pt x="70120" y="118422"/>
                  </a:lnTo>
                  <a:lnTo>
                    <a:pt x="74808" y="116867"/>
                  </a:lnTo>
                  <a:lnTo>
                    <a:pt x="79474" y="115312"/>
                  </a:lnTo>
                  <a:lnTo>
                    <a:pt x="87272" y="109070"/>
                  </a:lnTo>
                  <a:lnTo>
                    <a:pt x="91938" y="99718"/>
                  </a:lnTo>
                  <a:lnTo>
                    <a:pt x="91938" y="95053"/>
                  </a:lnTo>
                  <a:lnTo>
                    <a:pt x="91938" y="88811"/>
                  </a:lnTo>
                  <a:lnTo>
                    <a:pt x="98181" y="88811"/>
                  </a:lnTo>
                  <a:lnTo>
                    <a:pt x="104425" y="87256"/>
                  </a:lnTo>
                  <a:lnTo>
                    <a:pt x="109090" y="84146"/>
                  </a:lnTo>
                  <a:lnTo>
                    <a:pt x="112201" y="81036"/>
                  </a:lnTo>
                  <a:lnTo>
                    <a:pt x="115311" y="77926"/>
                  </a:lnTo>
                  <a:lnTo>
                    <a:pt x="118444" y="73239"/>
                  </a:lnTo>
                  <a:lnTo>
                    <a:pt x="119999" y="67019"/>
                  </a:lnTo>
                  <a:lnTo>
                    <a:pt x="119999" y="62332"/>
                  </a:lnTo>
                  <a:lnTo>
                    <a:pt x="119999" y="56112"/>
                  </a:lnTo>
                  <a:lnTo>
                    <a:pt x="116889" y="48315"/>
                  </a:lnTo>
                  <a:lnTo>
                    <a:pt x="112201" y="42073"/>
                  </a:lnTo>
                  <a:lnTo>
                    <a:pt x="105980" y="37408"/>
                  </a:lnTo>
                  <a:lnTo>
                    <a:pt x="98181" y="34298"/>
                  </a:lnTo>
                  <a:lnTo>
                    <a:pt x="99737" y="28056"/>
                  </a:lnTo>
                  <a:lnTo>
                    <a:pt x="98181" y="21836"/>
                  </a:lnTo>
                  <a:lnTo>
                    <a:pt x="96626" y="17149"/>
                  </a:lnTo>
                  <a:lnTo>
                    <a:pt x="95071" y="12484"/>
                  </a:lnTo>
                  <a:lnTo>
                    <a:pt x="90383" y="7797"/>
                  </a:lnTo>
                  <a:lnTo>
                    <a:pt x="87272" y="4687"/>
                  </a:lnTo>
                  <a:lnTo>
                    <a:pt x="82607" y="1577"/>
                  </a:lnTo>
                  <a:lnTo>
                    <a:pt x="76363" y="22"/>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3" name="Shape 193"/>
            <p:cNvSpPr/>
            <p:nvPr/>
          </p:nvSpPr>
          <p:spPr>
            <a:xfrm>
              <a:off x="3693476" y="1544740"/>
              <a:ext cx="118893" cy="108311"/>
            </a:xfrm>
            <a:custGeom>
              <a:avLst/>
              <a:gdLst/>
              <a:ahLst/>
              <a:cxnLst/>
              <a:rect l="0" t="0" r="0" b="0"/>
              <a:pathLst>
                <a:path w="120000" h="120000" extrusionOk="0">
                  <a:moveTo>
                    <a:pt x="56028" y="0"/>
                  </a:moveTo>
                  <a:lnTo>
                    <a:pt x="50668" y="2920"/>
                  </a:lnTo>
                  <a:lnTo>
                    <a:pt x="50668" y="5841"/>
                  </a:lnTo>
                  <a:lnTo>
                    <a:pt x="50668" y="11724"/>
                  </a:lnTo>
                  <a:lnTo>
                    <a:pt x="53329" y="17566"/>
                  </a:lnTo>
                  <a:lnTo>
                    <a:pt x="53329" y="26328"/>
                  </a:lnTo>
                  <a:lnTo>
                    <a:pt x="50668" y="40973"/>
                  </a:lnTo>
                  <a:lnTo>
                    <a:pt x="50668" y="43894"/>
                  </a:lnTo>
                  <a:lnTo>
                    <a:pt x="48007" y="43894"/>
                  </a:lnTo>
                  <a:lnTo>
                    <a:pt x="42686" y="38052"/>
                  </a:lnTo>
                  <a:lnTo>
                    <a:pt x="34665" y="32211"/>
                  </a:lnTo>
                  <a:lnTo>
                    <a:pt x="29344" y="26328"/>
                  </a:lnTo>
                  <a:lnTo>
                    <a:pt x="24023" y="14645"/>
                  </a:lnTo>
                  <a:lnTo>
                    <a:pt x="21362" y="8804"/>
                  </a:lnTo>
                  <a:lnTo>
                    <a:pt x="18701" y="11724"/>
                  </a:lnTo>
                  <a:lnTo>
                    <a:pt x="16002" y="14645"/>
                  </a:lnTo>
                  <a:lnTo>
                    <a:pt x="13341" y="17566"/>
                  </a:lnTo>
                  <a:lnTo>
                    <a:pt x="16002" y="20486"/>
                  </a:lnTo>
                  <a:lnTo>
                    <a:pt x="18701" y="26328"/>
                  </a:lnTo>
                  <a:lnTo>
                    <a:pt x="24023" y="26328"/>
                  </a:lnTo>
                  <a:lnTo>
                    <a:pt x="34665" y="38052"/>
                  </a:lnTo>
                  <a:lnTo>
                    <a:pt x="45347" y="49777"/>
                  </a:lnTo>
                  <a:lnTo>
                    <a:pt x="40025" y="52698"/>
                  </a:lnTo>
                  <a:lnTo>
                    <a:pt x="29344" y="49777"/>
                  </a:lnTo>
                  <a:lnTo>
                    <a:pt x="13341" y="46814"/>
                  </a:lnTo>
                  <a:lnTo>
                    <a:pt x="10681" y="43894"/>
                  </a:lnTo>
                  <a:lnTo>
                    <a:pt x="2699" y="43894"/>
                  </a:lnTo>
                  <a:lnTo>
                    <a:pt x="38" y="46814"/>
                  </a:lnTo>
                  <a:lnTo>
                    <a:pt x="38" y="52698"/>
                  </a:lnTo>
                  <a:lnTo>
                    <a:pt x="5359" y="58539"/>
                  </a:lnTo>
                  <a:lnTo>
                    <a:pt x="10681" y="58539"/>
                  </a:lnTo>
                  <a:lnTo>
                    <a:pt x="13341" y="52698"/>
                  </a:lnTo>
                  <a:lnTo>
                    <a:pt x="42686" y="58539"/>
                  </a:lnTo>
                  <a:lnTo>
                    <a:pt x="32005" y="64380"/>
                  </a:lnTo>
                  <a:lnTo>
                    <a:pt x="24023" y="70264"/>
                  </a:lnTo>
                  <a:lnTo>
                    <a:pt x="18701" y="70264"/>
                  </a:lnTo>
                  <a:lnTo>
                    <a:pt x="13341" y="76105"/>
                  </a:lnTo>
                  <a:lnTo>
                    <a:pt x="13341" y="81947"/>
                  </a:lnTo>
                  <a:lnTo>
                    <a:pt x="16002" y="87788"/>
                  </a:lnTo>
                  <a:lnTo>
                    <a:pt x="24023" y="87788"/>
                  </a:lnTo>
                  <a:lnTo>
                    <a:pt x="26683" y="84867"/>
                  </a:lnTo>
                  <a:lnTo>
                    <a:pt x="29344" y="76105"/>
                  </a:lnTo>
                  <a:lnTo>
                    <a:pt x="32005" y="73185"/>
                  </a:lnTo>
                  <a:lnTo>
                    <a:pt x="40025" y="67301"/>
                  </a:lnTo>
                  <a:lnTo>
                    <a:pt x="45347" y="64380"/>
                  </a:lnTo>
                  <a:lnTo>
                    <a:pt x="48007" y="64380"/>
                  </a:lnTo>
                  <a:lnTo>
                    <a:pt x="48007" y="70264"/>
                  </a:lnTo>
                  <a:lnTo>
                    <a:pt x="42686" y="79026"/>
                  </a:lnTo>
                  <a:lnTo>
                    <a:pt x="37365" y="90751"/>
                  </a:lnTo>
                  <a:lnTo>
                    <a:pt x="29344" y="96592"/>
                  </a:lnTo>
                  <a:lnTo>
                    <a:pt x="26683" y="102433"/>
                  </a:lnTo>
                  <a:lnTo>
                    <a:pt x="29344" y="105354"/>
                  </a:lnTo>
                  <a:lnTo>
                    <a:pt x="32005" y="111195"/>
                  </a:lnTo>
                  <a:lnTo>
                    <a:pt x="34665" y="111195"/>
                  </a:lnTo>
                  <a:lnTo>
                    <a:pt x="40025" y="108275"/>
                  </a:lnTo>
                  <a:lnTo>
                    <a:pt x="42686" y="102433"/>
                  </a:lnTo>
                  <a:lnTo>
                    <a:pt x="40025" y="96592"/>
                  </a:lnTo>
                  <a:lnTo>
                    <a:pt x="48007" y="81947"/>
                  </a:lnTo>
                  <a:lnTo>
                    <a:pt x="50668" y="70264"/>
                  </a:lnTo>
                  <a:lnTo>
                    <a:pt x="53329" y="67301"/>
                  </a:lnTo>
                  <a:lnTo>
                    <a:pt x="56028" y="67301"/>
                  </a:lnTo>
                  <a:lnTo>
                    <a:pt x="61349" y="84867"/>
                  </a:lnTo>
                  <a:lnTo>
                    <a:pt x="66670" y="99513"/>
                  </a:lnTo>
                  <a:lnTo>
                    <a:pt x="64010" y="105354"/>
                  </a:lnTo>
                  <a:lnTo>
                    <a:pt x="64010" y="108275"/>
                  </a:lnTo>
                  <a:lnTo>
                    <a:pt x="64010" y="114158"/>
                  </a:lnTo>
                  <a:lnTo>
                    <a:pt x="69331" y="120000"/>
                  </a:lnTo>
                  <a:lnTo>
                    <a:pt x="74652" y="120000"/>
                  </a:lnTo>
                  <a:lnTo>
                    <a:pt x="80012" y="114158"/>
                  </a:lnTo>
                  <a:lnTo>
                    <a:pt x="80012" y="108275"/>
                  </a:lnTo>
                  <a:lnTo>
                    <a:pt x="71992" y="99513"/>
                  </a:lnTo>
                  <a:lnTo>
                    <a:pt x="66670" y="79026"/>
                  </a:lnTo>
                  <a:lnTo>
                    <a:pt x="61349" y="70264"/>
                  </a:lnTo>
                  <a:lnTo>
                    <a:pt x="61349" y="61460"/>
                  </a:lnTo>
                  <a:lnTo>
                    <a:pt x="77352" y="70264"/>
                  </a:lnTo>
                  <a:lnTo>
                    <a:pt x="93316" y="79026"/>
                  </a:lnTo>
                  <a:lnTo>
                    <a:pt x="93316" y="84867"/>
                  </a:lnTo>
                  <a:lnTo>
                    <a:pt x="93316" y="87788"/>
                  </a:lnTo>
                  <a:lnTo>
                    <a:pt x="96015" y="87788"/>
                  </a:lnTo>
                  <a:lnTo>
                    <a:pt x="101336" y="90751"/>
                  </a:lnTo>
                  <a:lnTo>
                    <a:pt x="106658" y="87788"/>
                  </a:lnTo>
                  <a:lnTo>
                    <a:pt x="106658" y="81947"/>
                  </a:lnTo>
                  <a:lnTo>
                    <a:pt x="103997" y="76105"/>
                  </a:lnTo>
                  <a:lnTo>
                    <a:pt x="93316" y="70264"/>
                  </a:lnTo>
                  <a:lnTo>
                    <a:pt x="77352" y="64380"/>
                  </a:lnTo>
                  <a:lnTo>
                    <a:pt x="69331" y="58539"/>
                  </a:lnTo>
                  <a:lnTo>
                    <a:pt x="64010" y="55619"/>
                  </a:lnTo>
                  <a:lnTo>
                    <a:pt x="90655" y="52698"/>
                  </a:lnTo>
                  <a:lnTo>
                    <a:pt x="109318" y="52698"/>
                  </a:lnTo>
                  <a:lnTo>
                    <a:pt x="111979" y="55619"/>
                  </a:lnTo>
                  <a:lnTo>
                    <a:pt x="117339" y="52698"/>
                  </a:lnTo>
                  <a:lnTo>
                    <a:pt x="120000" y="49777"/>
                  </a:lnTo>
                  <a:lnTo>
                    <a:pt x="120000" y="46814"/>
                  </a:lnTo>
                  <a:lnTo>
                    <a:pt x="117339" y="40973"/>
                  </a:lnTo>
                  <a:lnTo>
                    <a:pt x="109318" y="40973"/>
                  </a:lnTo>
                  <a:lnTo>
                    <a:pt x="106658" y="43894"/>
                  </a:lnTo>
                  <a:lnTo>
                    <a:pt x="85334" y="49777"/>
                  </a:lnTo>
                  <a:lnTo>
                    <a:pt x="64010" y="49777"/>
                  </a:lnTo>
                  <a:lnTo>
                    <a:pt x="74652" y="38052"/>
                  </a:lnTo>
                  <a:lnTo>
                    <a:pt x="82673" y="26328"/>
                  </a:lnTo>
                  <a:lnTo>
                    <a:pt x="87994" y="26328"/>
                  </a:lnTo>
                  <a:lnTo>
                    <a:pt x="90655" y="23407"/>
                  </a:lnTo>
                  <a:lnTo>
                    <a:pt x="93316" y="23407"/>
                  </a:lnTo>
                  <a:lnTo>
                    <a:pt x="96015" y="17566"/>
                  </a:lnTo>
                  <a:lnTo>
                    <a:pt x="96015" y="14645"/>
                  </a:lnTo>
                  <a:lnTo>
                    <a:pt x="90655" y="11724"/>
                  </a:lnTo>
                  <a:lnTo>
                    <a:pt x="87994" y="11724"/>
                  </a:lnTo>
                  <a:lnTo>
                    <a:pt x="82673" y="14645"/>
                  </a:lnTo>
                  <a:lnTo>
                    <a:pt x="74652" y="26328"/>
                  </a:lnTo>
                  <a:lnTo>
                    <a:pt x="66670" y="38052"/>
                  </a:lnTo>
                  <a:lnTo>
                    <a:pt x="58688" y="43894"/>
                  </a:lnTo>
                  <a:lnTo>
                    <a:pt x="58688" y="40973"/>
                  </a:lnTo>
                  <a:lnTo>
                    <a:pt x="58688" y="32211"/>
                  </a:lnTo>
                  <a:lnTo>
                    <a:pt x="58688" y="20486"/>
                  </a:lnTo>
                  <a:lnTo>
                    <a:pt x="61349" y="14645"/>
                  </a:lnTo>
                  <a:lnTo>
                    <a:pt x="61349" y="11724"/>
                  </a:lnTo>
                  <a:lnTo>
                    <a:pt x="64010" y="5841"/>
                  </a:lnTo>
                  <a:lnTo>
                    <a:pt x="61349" y="2920"/>
                  </a:lnTo>
                  <a:lnTo>
                    <a:pt x="56028"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4" name="Shape 194"/>
            <p:cNvSpPr/>
            <p:nvPr/>
          </p:nvSpPr>
          <p:spPr>
            <a:xfrm>
              <a:off x="7468092" y="1468138"/>
              <a:ext cx="190222" cy="192858"/>
            </a:xfrm>
            <a:custGeom>
              <a:avLst/>
              <a:gdLst/>
              <a:ahLst/>
              <a:cxnLst/>
              <a:rect l="0" t="0" r="0" b="0"/>
              <a:pathLst>
                <a:path w="120000" h="120000" extrusionOk="0">
                  <a:moveTo>
                    <a:pt x="61675" y="0"/>
                  </a:moveTo>
                  <a:lnTo>
                    <a:pt x="53336" y="1640"/>
                  </a:lnTo>
                  <a:lnTo>
                    <a:pt x="46684" y="6584"/>
                  </a:lnTo>
                  <a:lnTo>
                    <a:pt x="41671" y="11505"/>
                  </a:lnTo>
                  <a:lnTo>
                    <a:pt x="38345" y="19730"/>
                  </a:lnTo>
                  <a:lnTo>
                    <a:pt x="31669" y="18090"/>
                  </a:lnTo>
                  <a:lnTo>
                    <a:pt x="18341" y="18090"/>
                  </a:lnTo>
                  <a:lnTo>
                    <a:pt x="13352" y="21370"/>
                  </a:lnTo>
                  <a:lnTo>
                    <a:pt x="10026" y="23011"/>
                  </a:lnTo>
                  <a:lnTo>
                    <a:pt x="6676" y="27955"/>
                  </a:lnTo>
                  <a:lnTo>
                    <a:pt x="3350" y="31236"/>
                  </a:lnTo>
                  <a:lnTo>
                    <a:pt x="1687" y="36156"/>
                  </a:lnTo>
                  <a:lnTo>
                    <a:pt x="24" y="42741"/>
                  </a:lnTo>
                  <a:lnTo>
                    <a:pt x="24" y="47662"/>
                  </a:lnTo>
                  <a:lnTo>
                    <a:pt x="1687" y="52606"/>
                  </a:lnTo>
                  <a:lnTo>
                    <a:pt x="3350" y="57527"/>
                  </a:lnTo>
                  <a:lnTo>
                    <a:pt x="6676" y="62448"/>
                  </a:lnTo>
                  <a:lnTo>
                    <a:pt x="10026" y="65752"/>
                  </a:lnTo>
                  <a:lnTo>
                    <a:pt x="6676" y="70673"/>
                  </a:lnTo>
                  <a:lnTo>
                    <a:pt x="5013" y="75618"/>
                  </a:lnTo>
                  <a:lnTo>
                    <a:pt x="3350" y="80538"/>
                  </a:lnTo>
                  <a:lnTo>
                    <a:pt x="3350" y="87123"/>
                  </a:lnTo>
                  <a:lnTo>
                    <a:pt x="5013" y="92044"/>
                  </a:lnTo>
                  <a:lnTo>
                    <a:pt x="6676" y="96965"/>
                  </a:lnTo>
                  <a:lnTo>
                    <a:pt x="10026" y="101909"/>
                  </a:lnTo>
                  <a:lnTo>
                    <a:pt x="13352" y="105190"/>
                  </a:lnTo>
                  <a:lnTo>
                    <a:pt x="18341" y="108470"/>
                  </a:lnTo>
                  <a:lnTo>
                    <a:pt x="23354" y="110110"/>
                  </a:lnTo>
                  <a:lnTo>
                    <a:pt x="28343" y="111774"/>
                  </a:lnTo>
                  <a:lnTo>
                    <a:pt x="35019" y="111774"/>
                  </a:lnTo>
                  <a:lnTo>
                    <a:pt x="41671" y="110110"/>
                  </a:lnTo>
                  <a:lnTo>
                    <a:pt x="46684" y="106830"/>
                  </a:lnTo>
                  <a:lnTo>
                    <a:pt x="51673" y="113415"/>
                  </a:lnTo>
                  <a:lnTo>
                    <a:pt x="58349" y="116695"/>
                  </a:lnTo>
                  <a:lnTo>
                    <a:pt x="66663" y="119976"/>
                  </a:lnTo>
                  <a:lnTo>
                    <a:pt x="73340" y="119976"/>
                  </a:lnTo>
                  <a:lnTo>
                    <a:pt x="79991" y="118335"/>
                  </a:lnTo>
                  <a:lnTo>
                    <a:pt x="85005" y="116695"/>
                  </a:lnTo>
                  <a:lnTo>
                    <a:pt x="88330" y="113415"/>
                  </a:lnTo>
                  <a:lnTo>
                    <a:pt x="93319" y="110110"/>
                  </a:lnTo>
                  <a:lnTo>
                    <a:pt x="96670" y="105190"/>
                  </a:lnTo>
                  <a:lnTo>
                    <a:pt x="98332" y="100269"/>
                  </a:lnTo>
                  <a:lnTo>
                    <a:pt x="98332" y="95324"/>
                  </a:lnTo>
                  <a:lnTo>
                    <a:pt x="98332" y="90404"/>
                  </a:lnTo>
                  <a:lnTo>
                    <a:pt x="98332" y="83819"/>
                  </a:lnTo>
                  <a:lnTo>
                    <a:pt x="106672" y="80538"/>
                  </a:lnTo>
                  <a:lnTo>
                    <a:pt x="114986" y="73954"/>
                  </a:lnTo>
                  <a:lnTo>
                    <a:pt x="118337" y="65752"/>
                  </a:lnTo>
                  <a:lnTo>
                    <a:pt x="120000" y="54247"/>
                  </a:lnTo>
                  <a:lnTo>
                    <a:pt x="116649" y="44381"/>
                  </a:lnTo>
                  <a:lnTo>
                    <a:pt x="109997" y="37797"/>
                  </a:lnTo>
                  <a:lnTo>
                    <a:pt x="101658" y="32876"/>
                  </a:lnTo>
                  <a:lnTo>
                    <a:pt x="91656" y="29595"/>
                  </a:lnTo>
                  <a:lnTo>
                    <a:pt x="91656" y="24651"/>
                  </a:lnTo>
                  <a:lnTo>
                    <a:pt x="91656" y="18090"/>
                  </a:lnTo>
                  <a:lnTo>
                    <a:pt x="88330" y="13145"/>
                  </a:lnTo>
                  <a:lnTo>
                    <a:pt x="86668" y="9865"/>
                  </a:lnTo>
                  <a:lnTo>
                    <a:pt x="81679" y="4944"/>
                  </a:lnTo>
                  <a:lnTo>
                    <a:pt x="78328" y="3280"/>
                  </a:lnTo>
                  <a:lnTo>
                    <a:pt x="7334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5" name="Shape 195"/>
            <p:cNvSpPr/>
            <p:nvPr/>
          </p:nvSpPr>
          <p:spPr>
            <a:xfrm>
              <a:off x="7513021" y="1505121"/>
              <a:ext cx="103038" cy="110947"/>
            </a:xfrm>
            <a:custGeom>
              <a:avLst/>
              <a:gdLst/>
              <a:ahLst/>
              <a:cxnLst/>
              <a:rect l="0" t="0" r="0" b="0"/>
              <a:pathLst>
                <a:path w="120000" h="120000" extrusionOk="0">
                  <a:moveTo>
                    <a:pt x="52280" y="0"/>
                  </a:moveTo>
                  <a:lnTo>
                    <a:pt x="46140" y="2851"/>
                  </a:lnTo>
                  <a:lnTo>
                    <a:pt x="46140" y="8595"/>
                  </a:lnTo>
                  <a:lnTo>
                    <a:pt x="49210" y="11446"/>
                  </a:lnTo>
                  <a:lnTo>
                    <a:pt x="52280" y="34297"/>
                  </a:lnTo>
                  <a:lnTo>
                    <a:pt x="52280" y="48553"/>
                  </a:lnTo>
                  <a:lnTo>
                    <a:pt x="49210" y="57148"/>
                  </a:lnTo>
                  <a:lnTo>
                    <a:pt x="40000" y="45702"/>
                  </a:lnTo>
                  <a:lnTo>
                    <a:pt x="30745" y="34297"/>
                  </a:lnTo>
                  <a:lnTo>
                    <a:pt x="27675" y="31446"/>
                  </a:lnTo>
                  <a:lnTo>
                    <a:pt x="27675" y="28595"/>
                  </a:lnTo>
                  <a:lnTo>
                    <a:pt x="27675" y="22851"/>
                  </a:lnTo>
                  <a:lnTo>
                    <a:pt x="18464" y="22851"/>
                  </a:lnTo>
                  <a:lnTo>
                    <a:pt x="15394" y="25702"/>
                  </a:lnTo>
                  <a:lnTo>
                    <a:pt x="15394" y="28595"/>
                  </a:lnTo>
                  <a:lnTo>
                    <a:pt x="18464" y="34297"/>
                  </a:lnTo>
                  <a:lnTo>
                    <a:pt x="36929" y="51446"/>
                  </a:lnTo>
                  <a:lnTo>
                    <a:pt x="43070" y="60000"/>
                  </a:lnTo>
                  <a:lnTo>
                    <a:pt x="33859" y="60000"/>
                  </a:lnTo>
                  <a:lnTo>
                    <a:pt x="21535" y="57148"/>
                  </a:lnTo>
                  <a:lnTo>
                    <a:pt x="15394" y="57148"/>
                  </a:lnTo>
                  <a:lnTo>
                    <a:pt x="12324" y="54297"/>
                  </a:lnTo>
                  <a:lnTo>
                    <a:pt x="3070" y="54297"/>
                  </a:lnTo>
                  <a:lnTo>
                    <a:pt x="0" y="60000"/>
                  </a:lnTo>
                  <a:lnTo>
                    <a:pt x="3070" y="65702"/>
                  </a:lnTo>
                  <a:lnTo>
                    <a:pt x="12324" y="65702"/>
                  </a:lnTo>
                  <a:lnTo>
                    <a:pt x="18464" y="62851"/>
                  </a:lnTo>
                  <a:lnTo>
                    <a:pt x="24605" y="62851"/>
                  </a:lnTo>
                  <a:lnTo>
                    <a:pt x="40000" y="68553"/>
                  </a:lnTo>
                  <a:lnTo>
                    <a:pt x="43070" y="68553"/>
                  </a:lnTo>
                  <a:lnTo>
                    <a:pt x="43070" y="71446"/>
                  </a:lnTo>
                  <a:lnTo>
                    <a:pt x="36929" y="77148"/>
                  </a:lnTo>
                  <a:lnTo>
                    <a:pt x="30745" y="82851"/>
                  </a:lnTo>
                  <a:lnTo>
                    <a:pt x="21535" y="88553"/>
                  </a:lnTo>
                  <a:lnTo>
                    <a:pt x="9210" y="91446"/>
                  </a:lnTo>
                  <a:lnTo>
                    <a:pt x="6140" y="97148"/>
                  </a:lnTo>
                  <a:lnTo>
                    <a:pt x="6140" y="100000"/>
                  </a:lnTo>
                  <a:lnTo>
                    <a:pt x="9210" y="102851"/>
                  </a:lnTo>
                  <a:lnTo>
                    <a:pt x="18464" y="102851"/>
                  </a:lnTo>
                  <a:lnTo>
                    <a:pt x="21535" y="97148"/>
                  </a:lnTo>
                  <a:lnTo>
                    <a:pt x="21535" y="94297"/>
                  </a:lnTo>
                  <a:lnTo>
                    <a:pt x="33859" y="82851"/>
                  </a:lnTo>
                  <a:lnTo>
                    <a:pt x="49210" y="74297"/>
                  </a:lnTo>
                  <a:lnTo>
                    <a:pt x="49210" y="80000"/>
                  </a:lnTo>
                  <a:lnTo>
                    <a:pt x="49210" y="88553"/>
                  </a:lnTo>
                  <a:lnTo>
                    <a:pt x="43070" y="105702"/>
                  </a:lnTo>
                  <a:lnTo>
                    <a:pt x="40000" y="108553"/>
                  </a:lnTo>
                  <a:lnTo>
                    <a:pt x="36929" y="111446"/>
                  </a:lnTo>
                  <a:lnTo>
                    <a:pt x="36929" y="114297"/>
                  </a:lnTo>
                  <a:lnTo>
                    <a:pt x="40000" y="117148"/>
                  </a:lnTo>
                  <a:lnTo>
                    <a:pt x="43070" y="120000"/>
                  </a:lnTo>
                  <a:lnTo>
                    <a:pt x="49210" y="120000"/>
                  </a:lnTo>
                  <a:lnTo>
                    <a:pt x="52280" y="117148"/>
                  </a:lnTo>
                  <a:lnTo>
                    <a:pt x="52280" y="111446"/>
                  </a:lnTo>
                  <a:lnTo>
                    <a:pt x="49210" y="105702"/>
                  </a:lnTo>
                  <a:lnTo>
                    <a:pt x="55394" y="80000"/>
                  </a:lnTo>
                  <a:lnTo>
                    <a:pt x="67675" y="97148"/>
                  </a:lnTo>
                  <a:lnTo>
                    <a:pt x="64605" y="102851"/>
                  </a:lnTo>
                  <a:lnTo>
                    <a:pt x="70745" y="108553"/>
                  </a:lnTo>
                  <a:lnTo>
                    <a:pt x="83070" y="108553"/>
                  </a:lnTo>
                  <a:lnTo>
                    <a:pt x="83070" y="100000"/>
                  </a:lnTo>
                  <a:lnTo>
                    <a:pt x="83070" y="97148"/>
                  </a:lnTo>
                  <a:lnTo>
                    <a:pt x="80000" y="94297"/>
                  </a:lnTo>
                  <a:lnTo>
                    <a:pt x="73815" y="94297"/>
                  </a:lnTo>
                  <a:lnTo>
                    <a:pt x="70745" y="91446"/>
                  </a:lnTo>
                  <a:lnTo>
                    <a:pt x="64605" y="82851"/>
                  </a:lnTo>
                  <a:lnTo>
                    <a:pt x="64605" y="77148"/>
                  </a:lnTo>
                  <a:lnTo>
                    <a:pt x="64605" y="74297"/>
                  </a:lnTo>
                  <a:lnTo>
                    <a:pt x="67675" y="74297"/>
                  </a:lnTo>
                  <a:lnTo>
                    <a:pt x="76929" y="80000"/>
                  </a:lnTo>
                  <a:lnTo>
                    <a:pt x="89210" y="88553"/>
                  </a:lnTo>
                  <a:lnTo>
                    <a:pt x="92280" y="94297"/>
                  </a:lnTo>
                  <a:lnTo>
                    <a:pt x="98464" y="97148"/>
                  </a:lnTo>
                  <a:lnTo>
                    <a:pt x="101535" y="97148"/>
                  </a:lnTo>
                  <a:lnTo>
                    <a:pt x="107675" y="94297"/>
                  </a:lnTo>
                  <a:lnTo>
                    <a:pt x="107675" y="88553"/>
                  </a:lnTo>
                  <a:lnTo>
                    <a:pt x="104605" y="85702"/>
                  </a:lnTo>
                  <a:lnTo>
                    <a:pt x="101535" y="82851"/>
                  </a:lnTo>
                  <a:lnTo>
                    <a:pt x="95350" y="82851"/>
                  </a:lnTo>
                  <a:lnTo>
                    <a:pt x="80000" y="74297"/>
                  </a:lnTo>
                  <a:lnTo>
                    <a:pt x="70745" y="71446"/>
                  </a:lnTo>
                  <a:lnTo>
                    <a:pt x="67675" y="68553"/>
                  </a:lnTo>
                  <a:lnTo>
                    <a:pt x="67675" y="65702"/>
                  </a:lnTo>
                  <a:lnTo>
                    <a:pt x="83070" y="60000"/>
                  </a:lnTo>
                  <a:lnTo>
                    <a:pt x="101535" y="57148"/>
                  </a:lnTo>
                  <a:lnTo>
                    <a:pt x="104605" y="60000"/>
                  </a:lnTo>
                  <a:lnTo>
                    <a:pt x="110745" y="62851"/>
                  </a:lnTo>
                  <a:lnTo>
                    <a:pt x="113815" y="60000"/>
                  </a:lnTo>
                  <a:lnTo>
                    <a:pt x="119955" y="57148"/>
                  </a:lnTo>
                  <a:lnTo>
                    <a:pt x="119955" y="51446"/>
                  </a:lnTo>
                  <a:lnTo>
                    <a:pt x="113815" y="45702"/>
                  </a:lnTo>
                  <a:lnTo>
                    <a:pt x="110745" y="45702"/>
                  </a:lnTo>
                  <a:lnTo>
                    <a:pt x="98464" y="51446"/>
                  </a:lnTo>
                  <a:lnTo>
                    <a:pt x="80000" y="57148"/>
                  </a:lnTo>
                  <a:lnTo>
                    <a:pt x="70745" y="60000"/>
                  </a:lnTo>
                  <a:lnTo>
                    <a:pt x="61535" y="60000"/>
                  </a:lnTo>
                  <a:lnTo>
                    <a:pt x="70745" y="42851"/>
                  </a:lnTo>
                  <a:lnTo>
                    <a:pt x="83070" y="28595"/>
                  </a:lnTo>
                  <a:lnTo>
                    <a:pt x="92280" y="28595"/>
                  </a:lnTo>
                  <a:lnTo>
                    <a:pt x="95350" y="22851"/>
                  </a:lnTo>
                  <a:lnTo>
                    <a:pt x="92280" y="17148"/>
                  </a:lnTo>
                  <a:lnTo>
                    <a:pt x="86140" y="14297"/>
                  </a:lnTo>
                  <a:lnTo>
                    <a:pt x="80000" y="17148"/>
                  </a:lnTo>
                  <a:lnTo>
                    <a:pt x="73815" y="28595"/>
                  </a:lnTo>
                  <a:lnTo>
                    <a:pt x="64605" y="42851"/>
                  </a:lnTo>
                  <a:lnTo>
                    <a:pt x="58464" y="51446"/>
                  </a:lnTo>
                  <a:lnTo>
                    <a:pt x="55394" y="54297"/>
                  </a:lnTo>
                  <a:lnTo>
                    <a:pt x="58464" y="28595"/>
                  </a:lnTo>
                  <a:lnTo>
                    <a:pt x="58464" y="11446"/>
                  </a:lnTo>
                  <a:lnTo>
                    <a:pt x="61535" y="8595"/>
                  </a:lnTo>
                  <a:lnTo>
                    <a:pt x="58464" y="2851"/>
                  </a:lnTo>
                  <a:lnTo>
                    <a:pt x="55394"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6" name="Shape 196"/>
            <p:cNvSpPr/>
            <p:nvPr/>
          </p:nvSpPr>
          <p:spPr>
            <a:xfrm>
              <a:off x="5962471" y="1531521"/>
              <a:ext cx="232477" cy="235113"/>
            </a:xfrm>
            <a:custGeom>
              <a:avLst/>
              <a:gdLst/>
              <a:ahLst/>
              <a:cxnLst/>
              <a:rect l="0" t="0" r="0" b="0"/>
              <a:pathLst>
                <a:path w="120000" h="120000" extrusionOk="0">
                  <a:moveTo>
                    <a:pt x="74997" y="19"/>
                  </a:moveTo>
                  <a:lnTo>
                    <a:pt x="69554" y="1364"/>
                  </a:lnTo>
                  <a:lnTo>
                    <a:pt x="64092" y="2710"/>
                  </a:lnTo>
                  <a:lnTo>
                    <a:pt x="58649" y="6746"/>
                  </a:lnTo>
                  <a:lnTo>
                    <a:pt x="53186" y="12148"/>
                  </a:lnTo>
                  <a:lnTo>
                    <a:pt x="47743" y="8092"/>
                  </a:lnTo>
                  <a:lnTo>
                    <a:pt x="39559" y="5401"/>
                  </a:lnTo>
                  <a:lnTo>
                    <a:pt x="31375" y="5401"/>
                  </a:lnTo>
                  <a:lnTo>
                    <a:pt x="24552" y="8092"/>
                  </a:lnTo>
                  <a:lnTo>
                    <a:pt x="19109" y="10802"/>
                  </a:lnTo>
                  <a:lnTo>
                    <a:pt x="15007" y="13493"/>
                  </a:lnTo>
                  <a:lnTo>
                    <a:pt x="12285" y="18875"/>
                  </a:lnTo>
                  <a:lnTo>
                    <a:pt x="9564" y="22931"/>
                  </a:lnTo>
                  <a:lnTo>
                    <a:pt x="8203" y="28313"/>
                  </a:lnTo>
                  <a:lnTo>
                    <a:pt x="8203" y="33714"/>
                  </a:lnTo>
                  <a:lnTo>
                    <a:pt x="8203" y="39116"/>
                  </a:lnTo>
                  <a:lnTo>
                    <a:pt x="10925" y="44497"/>
                  </a:lnTo>
                  <a:lnTo>
                    <a:pt x="13646" y="48553"/>
                  </a:lnTo>
                  <a:lnTo>
                    <a:pt x="9564" y="52590"/>
                  </a:lnTo>
                  <a:lnTo>
                    <a:pt x="5462" y="55281"/>
                  </a:lnTo>
                  <a:lnTo>
                    <a:pt x="2741" y="59337"/>
                  </a:lnTo>
                  <a:lnTo>
                    <a:pt x="1380" y="64718"/>
                  </a:lnTo>
                  <a:lnTo>
                    <a:pt x="19" y="68774"/>
                  </a:lnTo>
                  <a:lnTo>
                    <a:pt x="19" y="74156"/>
                  </a:lnTo>
                  <a:lnTo>
                    <a:pt x="1380" y="78212"/>
                  </a:lnTo>
                  <a:lnTo>
                    <a:pt x="2741" y="83594"/>
                  </a:lnTo>
                  <a:lnTo>
                    <a:pt x="5462" y="87650"/>
                  </a:lnTo>
                  <a:lnTo>
                    <a:pt x="8203" y="91686"/>
                  </a:lnTo>
                  <a:lnTo>
                    <a:pt x="12285" y="95723"/>
                  </a:lnTo>
                  <a:lnTo>
                    <a:pt x="16368" y="97068"/>
                  </a:lnTo>
                  <a:lnTo>
                    <a:pt x="21830" y="98433"/>
                  </a:lnTo>
                  <a:lnTo>
                    <a:pt x="25912" y="99779"/>
                  </a:lnTo>
                  <a:lnTo>
                    <a:pt x="31375" y="99779"/>
                  </a:lnTo>
                  <a:lnTo>
                    <a:pt x="36818" y="98433"/>
                  </a:lnTo>
                  <a:lnTo>
                    <a:pt x="38198" y="103815"/>
                  </a:lnTo>
                  <a:lnTo>
                    <a:pt x="40920" y="109216"/>
                  </a:lnTo>
                  <a:lnTo>
                    <a:pt x="45002" y="113253"/>
                  </a:lnTo>
                  <a:lnTo>
                    <a:pt x="49104" y="115944"/>
                  </a:lnTo>
                  <a:lnTo>
                    <a:pt x="54547" y="118654"/>
                  </a:lnTo>
                  <a:lnTo>
                    <a:pt x="58649" y="120000"/>
                  </a:lnTo>
                  <a:lnTo>
                    <a:pt x="69554" y="120000"/>
                  </a:lnTo>
                  <a:lnTo>
                    <a:pt x="74997" y="117309"/>
                  </a:lnTo>
                  <a:lnTo>
                    <a:pt x="81820" y="113253"/>
                  </a:lnTo>
                  <a:lnTo>
                    <a:pt x="87283" y="106506"/>
                  </a:lnTo>
                  <a:lnTo>
                    <a:pt x="90004" y="99779"/>
                  </a:lnTo>
                  <a:lnTo>
                    <a:pt x="91365" y="91686"/>
                  </a:lnTo>
                  <a:lnTo>
                    <a:pt x="98188" y="90341"/>
                  </a:lnTo>
                  <a:lnTo>
                    <a:pt x="103631" y="88995"/>
                  </a:lnTo>
                  <a:lnTo>
                    <a:pt x="109094" y="86285"/>
                  </a:lnTo>
                  <a:lnTo>
                    <a:pt x="113176" y="82248"/>
                  </a:lnTo>
                  <a:lnTo>
                    <a:pt x="115898" y="78212"/>
                  </a:lnTo>
                  <a:lnTo>
                    <a:pt x="118639" y="72811"/>
                  </a:lnTo>
                  <a:lnTo>
                    <a:pt x="120000" y="68774"/>
                  </a:lnTo>
                  <a:lnTo>
                    <a:pt x="120000" y="63373"/>
                  </a:lnTo>
                  <a:lnTo>
                    <a:pt x="120000" y="57972"/>
                  </a:lnTo>
                  <a:lnTo>
                    <a:pt x="117278" y="52590"/>
                  </a:lnTo>
                  <a:lnTo>
                    <a:pt x="114537" y="47188"/>
                  </a:lnTo>
                  <a:lnTo>
                    <a:pt x="110455" y="43152"/>
                  </a:lnTo>
                  <a:lnTo>
                    <a:pt x="106373" y="40461"/>
                  </a:lnTo>
                  <a:lnTo>
                    <a:pt x="102271" y="37751"/>
                  </a:lnTo>
                  <a:lnTo>
                    <a:pt x="103631" y="32369"/>
                  </a:lnTo>
                  <a:lnTo>
                    <a:pt x="103631" y="26967"/>
                  </a:lnTo>
                  <a:lnTo>
                    <a:pt x="103631" y="21585"/>
                  </a:lnTo>
                  <a:lnTo>
                    <a:pt x="100910" y="16184"/>
                  </a:lnTo>
                  <a:lnTo>
                    <a:pt x="98188" y="12148"/>
                  </a:lnTo>
                  <a:lnTo>
                    <a:pt x="94087" y="8092"/>
                  </a:lnTo>
                  <a:lnTo>
                    <a:pt x="90004" y="4055"/>
                  </a:lnTo>
                  <a:lnTo>
                    <a:pt x="85903" y="2710"/>
                  </a:lnTo>
                  <a:lnTo>
                    <a:pt x="80460" y="1364"/>
                  </a:lnTo>
                  <a:lnTo>
                    <a:pt x="74997" y="19"/>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7" name="Shape 197"/>
            <p:cNvSpPr/>
            <p:nvPr/>
          </p:nvSpPr>
          <p:spPr>
            <a:xfrm>
              <a:off x="6015308" y="1584358"/>
              <a:ext cx="116257" cy="132112"/>
            </a:xfrm>
            <a:custGeom>
              <a:avLst/>
              <a:gdLst/>
              <a:ahLst/>
              <a:cxnLst/>
              <a:rect l="0" t="0" r="0" b="0"/>
              <a:pathLst>
                <a:path w="120000" h="120000" extrusionOk="0">
                  <a:moveTo>
                    <a:pt x="49096" y="0"/>
                  </a:moveTo>
                  <a:lnTo>
                    <a:pt x="46375" y="7218"/>
                  </a:lnTo>
                  <a:lnTo>
                    <a:pt x="46375" y="9612"/>
                  </a:lnTo>
                  <a:lnTo>
                    <a:pt x="46375" y="12006"/>
                  </a:lnTo>
                  <a:lnTo>
                    <a:pt x="51817" y="14401"/>
                  </a:lnTo>
                  <a:lnTo>
                    <a:pt x="54538" y="26408"/>
                  </a:lnTo>
                  <a:lnTo>
                    <a:pt x="54538" y="43204"/>
                  </a:lnTo>
                  <a:lnTo>
                    <a:pt x="46375" y="35986"/>
                  </a:lnTo>
                  <a:lnTo>
                    <a:pt x="38172" y="28802"/>
                  </a:lnTo>
                  <a:lnTo>
                    <a:pt x="38172" y="24013"/>
                  </a:lnTo>
                  <a:lnTo>
                    <a:pt x="30009" y="19190"/>
                  </a:lnTo>
                  <a:lnTo>
                    <a:pt x="24567" y="19190"/>
                  </a:lnTo>
                  <a:lnTo>
                    <a:pt x="19086" y="24013"/>
                  </a:lnTo>
                  <a:lnTo>
                    <a:pt x="19086" y="26408"/>
                  </a:lnTo>
                  <a:lnTo>
                    <a:pt x="19086" y="31197"/>
                  </a:lnTo>
                  <a:lnTo>
                    <a:pt x="21846" y="33591"/>
                  </a:lnTo>
                  <a:lnTo>
                    <a:pt x="24567" y="35986"/>
                  </a:lnTo>
                  <a:lnTo>
                    <a:pt x="38172" y="35986"/>
                  </a:lnTo>
                  <a:lnTo>
                    <a:pt x="46375" y="43204"/>
                  </a:lnTo>
                  <a:lnTo>
                    <a:pt x="49096" y="47993"/>
                  </a:lnTo>
                  <a:lnTo>
                    <a:pt x="49096" y="50387"/>
                  </a:lnTo>
                  <a:lnTo>
                    <a:pt x="43654" y="52781"/>
                  </a:lnTo>
                  <a:lnTo>
                    <a:pt x="35451" y="50387"/>
                  </a:lnTo>
                  <a:lnTo>
                    <a:pt x="19086" y="45598"/>
                  </a:lnTo>
                  <a:lnTo>
                    <a:pt x="10923" y="38415"/>
                  </a:lnTo>
                  <a:lnTo>
                    <a:pt x="5481" y="38415"/>
                  </a:lnTo>
                  <a:lnTo>
                    <a:pt x="2760" y="40809"/>
                  </a:lnTo>
                  <a:lnTo>
                    <a:pt x="0" y="43204"/>
                  </a:lnTo>
                  <a:lnTo>
                    <a:pt x="0" y="47993"/>
                  </a:lnTo>
                  <a:lnTo>
                    <a:pt x="2760" y="52781"/>
                  </a:lnTo>
                  <a:lnTo>
                    <a:pt x="8202" y="55176"/>
                  </a:lnTo>
                  <a:lnTo>
                    <a:pt x="13644" y="50387"/>
                  </a:lnTo>
                  <a:lnTo>
                    <a:pt x="32730" y="55176"/>
                  </a:lnTo>
                  <a:lnTo>
                    <a:pt x="43654" y="57605"/>
                  </a:lnTo>
                  <a:lnTo>
                    <a:pt x="49096" y="57605"/>
                  </a:lnTo>
                  <a:lnTo>
                    <a:pt x="51817" y="60000"/>
                  </a:lnTo>
                  <a:lnTo>
                    <a:pt x="35451" y="69577"/>
                  </a:lnTo>
                  <a:lnTo>
                    <a:pt x="19086" y="76795"/>
                  </a:lnTo>
                  <a:lnTo>
                    <a:pt x="8202" y="76795"/>
                  </a:lnTo>
                  <a:lnTo>
                    <a:pt x="2760" y="79190"/>
                  </a:lnTo>
                  <a:lnTo>
                    <a:pt x="0" y="83979"/>
                  </a:lnTo>
                  <a:lnTo>
                    <a:pt x="2760" y="88768"/>
                  </a:lnTo>
                  <a:lnTo>
                    <a:pt x="5481" y="93591"/>
                  </a:lnTo>
                  <a:lnTo>
                    <a:pt x="8202" y="93591"/>
                  </a:lnTo>
                  <a:lnTo>
                    <a:pt x="13644" y="91197"/>
                  </a:lnTo>
                  <a:lnTo>
                    <a:pt x="21846" y="83979"/>
                  </a:lnTo>
                  <a:lnTo>
                    <a:pt x="40933" y="71972"/>
                  </a:lnTo>
                  <a:lnTo>
                    <a:pt x="49096" y="67183"/>
                  </a:lnTo>
                  <a:lnTo>
                    <a:pt x="57259" y="64788"/>
                  </a:lnTo>
                  <a:lnTo>
                    <a:pt x="57259" y="69577"/>
                  </a:lnTo>
                  <a:lnTo>
                    <a:pt x="54538" y="81584"/>
                  </a:lnTo>
                  <a:lnTo>
                    <a:pt x="49096" y="100775"/>
                  </a:lnTo>
                  <a:lnTo>
                    <a:pt x="43654" y="100775"/>
                  </a:lnTo>
                  <a:lnTo>
                    <a:pt x="40933" y="103169"/>
                  </a:lnTo>
                  <a:lnTo>
                    <a:pt x="38172" y="105563"/>
                  </a:lnTo>
                  <a:lnTo>
                    <a:pt x="38172" y="110387"/>
                  </a:lnTo>
                  <a:lnTo>
                    <a:pt x="43654" y="115176"/>
                  </a:lnTo>
                  <a:lnTo>
                    <a:pt x="49096" y="115176"/>
                  </a:lnTo>
                  <a:lnTo>
                    <a:pt x="54538" y="110387"/>
                  </a:lnTo>
                  <a:lnTo>
                    <a:pt x="57259" y="98380"/>
                  </a:lnTo>
                  <a:lnTo>
                    <a:pt x="60019" y="81584"/>
                  </a:lnTo>
                  <a:lnTo>
                    <a:pt x="62740" y="71972"/>
                  </a:lnTo>
                  <a:lnTo>
                    <a:pt x="65461" y="67183"/>
                  </a:lnTo>
                  <a:lnTo>
                    <a:pt x="73624" y="91197"/>
                  </a:lnTo>
                  <a:lnTo>
                    <a:pt x="79066" y="110387"/>
                  </a:lnTo>
                  <a:lnTo>
                    <a:pt x="79066" y="112781"/>
                  </a:lnTo>
                  <a:lnTo>
                    <a:pt x="81827" y="117570"/>
                  </a:lnTo>
                  <a:lnTo>
                    <a:pt x="84548" y="119965"/>
                  </a:lnTo>
                  <a:lnTo>
                    <a:pt x="89990" y="119965"/>
                  </a:lnTo>
                  <a:lnTo>
                    <a:pt x="92711" y="115176"/>
                  </a:lnTo>
                  <a:lnTo>
                    <a:pt x="92711" y="110387"/>
                  </a:lnTo>
                  <a:lnTo>
                    <a:pt x="92711" y="107993"/>
                  </a:lnTo>
                  <a:lnTo>
                    <a:pt x="89990" y="105563"/>
                  </a:lnTo>
                  <a:lnTo>
                    <a:pt x="79066" y="86373"/>
                  </a:lnTo>
                  <a:lnTo>
                    <a:pt x="70903" y="71972"/>
                  </a:lnTo>
                  <a:lnTo>
                    <a:pt x="70903" y="64788"/>
                  </a:lnTo>
                  <a:lnTo>
                    <a:pt x="84548" y="71972"/>
                  </a:lnTo>
                  <a:lnTo>
                    <a:pt x="98153" y="79190"/>
                  </a:lnTo>
                  <a:lnTo>
                    <a:pt x="103634" y="81584"/>
                  </a:lnTo>
                  <a:lnTo>
                    <a:pt x="103634" y="83979"/>
                  </a:lnTo>
                  <a:lnTo>
                    <a:pt x="106355" y="88768"/>
                  </a:lnTo>
                  <a:lnTo>
                    <a:pt x="111797" y="88768"/>
                  </a:lnTo>
                  <a:lnTo>
                    <a:pt x="117239" y="86373"/>
                  </a:lnTo>
                  <a:lnTo>
                    <a:pt x="117239" y="83979"/>
                  </a:lnTo>
                  <a:lnTo>
                    <a:pt x="117239" y="79190"/>
                  </a:lnTo>
                  <a:lnTo>
                    <a:pt x="114518" y="76795"/>
                  </a:lnTo>
                  <a:lnTo>
                    <a:pt x="98153" y="69577"/>
                  </a:lnTo>
                  <a:lnTo>
                    <a:pt x="84548" y="62394"/>
                  </a:lnTo>
                  <a:lnTo>
                    <a:pt x="79066" y="60000"/>
                  </a:lnTo>
                  <a:lnTo>
                    <a:pt x="76345" y="57605"/>
                  </a:lnTo>
                  <a:lnTo>
                    <a:pt x="79066" y="55176"/>
                  </a:lnTo>
                  <a:lnTo>
                    <a:pt x="87269" y="55176"/>
                  </a:lnTo>
                  <a:lnTo>
                    <a:pt x="100913" y="52781"/>
                  </a:lnTo>
                  <a:lnTo>
                    <a:pt x="106355" y="52781"/>
                  </a:lnTo>
                  <a:lnTo>
                    <a:pt x="111797" y="55176"/>
                  </a:lnTo>
                  <a:lnTo>
                    <a:pt x="114518" y="52781"/>
                  </a:lnTo>
                  <a:lnTo>
                    <a:pt x="117239" y="50387"/>
                  </a:lnTo>
                  <a:lnTo>
                    <a:pt x="120000" y="45598"/>
                  </a:lnTo>
                  <a:lnTo>
                    <a:pt x="120000" y="43204"/>
                  </a:lnTo>
                  <a:lnTo>
                    <a:pt x="117239" y="40809"/>
                  </a:lnTo>
                  <a:lnTo>
                    <a:pt x="106355" y="40809"/>
                  </a:lnTo>
                  <a:lnTo>
                    <a:pt x="100913" y="45598"/>
                  </a:lnTo>
                  <a:lnTo>
                    <a:pt x="92711" y="47993"/>
                  </a:lnTo>
                  <a:lnTo>
                    <a:pt x="84548" y="50387"/>
                  </a:lnTo>
                  <a:lnTo>
                    <a:pt x="76345" y="50387"/>
                  </a:lnTo>
                  <a:lnTo>
                    <a:pt x="73624" y="47993"/>
                  </a:lnTo>
                  <a:lnTo>
                    <a:pt x="70903" y="45598"/>
                  </a:lnTo>
                  <a:lnTo>
                    <a:pt x="76345" y="38415"/>
                  </a:lnTo>
                  <a:lnTo>
                    <a:pt x="81827" y="31197"/>
                  </a:lnTo>
                  <a:lnTo>
                    <a:pt x="87269" y="24013"/>
                  </a:lnTo>
                  <a:lnTo>
                    <a:pt x="98153" y="16795"/>
                  </a:lnTo>
                  <a:lnTo>
                    <a:pt x="100913" y="12006"/>
                  </a:lnTo>
                  <a:lnTo>
                    <a:pt x="98153" y="9612"/>
                  </a:lnTo>
                  <a:lnTo>
                    <a:pt x="95432" y="7218"/>
                  </a:lnTo>
                  <a:lnTo>
                    <a:pt x="89990" y="7218"/>
                  </a:lnTo>
                  <a:lnTo>
                    <a:pt x="87269" y="9612"/>
                  </a:lnTo>
                  <a:lnTo>
                    <a:pt x="81827" y="14401"/>
                  </a:lnTo>
                  <a:lnTo>
                    <a:pt x="84548" y="19190"/>
                  </a:lnTo>
                  <a:lnTo>
                    <a:pt x="76345" y="33591"/>
                  </a:lnTo>
                  <a:lnTo>
                    <a:pt x="65461" y="45598"/>
                  </a:lnTo>
                  <a:lnTo>
                    <a:pt x="62740" y="43204"/>
                  </a:lnTo>
                  <a:lnTo>
                    <a:pt x="62740" y="40809"/>
                  </a:lnTo>
                  <a:lnTo>
                    <a:pt x="60019" y="31197"/>
                  </a:lnTo>
                  <a:lnTo>
                    <a:pt x="60019" y="12006"/>
                  </a:lnTo>
                  <a:lnTo>
                    <a:pt x="62740" y="9612"/>
                  </a:lnTo>
                  <a:lnTo>
                    <a:pt x="62740" y="7218"/>
                  </a:lnTo>
                  <a:lnTo>
                    <a:pt x="62740" y="2394"/>
                  </a:lnTo>
                  <a:lnTo>
                    <a:pt x="60019"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8" name="Shape 198"/>
            <p:cNvSpPr/>
            <p:nvPr/>
          </p:nvSpPr>
          <p:spPr>
            <a:xfrm>
              <a:off x="5555702" y="1708486"/>
              <a:ext cx="190222" cy="198169"/>
            </a:xfrm>
            <a:custGeom>
              <a:avLst/>
              <a:gdLst/>
              <a:ahLst/>
              <a:cxnLst/>
              <a:rect l="0" t="0" r="0" b="0"/>
              <a:pathLst>
                <a:path w="120000" h="120000" extrusionOk="0">
                  <a:moveTo>
                    <a:pt x="51673" y="23"/>
                  </a:moveTo>
                  <a:lnTo>
                    <a:pt x="46659" y="1619"/>
                  </a:lnTo>
                  <a:lnTo>
                    <a:pt x="41671" y="3215"/>
                  </a:lnTo>
                  <a:lnTo>
                    <a:pt x="36657" y="4812"/>
                  </a:lnTo>
                  <a:lnTo>
                    <a:pt x="31669" y="8004"/>
                  </a:lnTo>
                  <a:lnTo>
                    <a:pt x="28343" y="12816"/>
                  </a:lnTo>
                  <a:lnTo>
                    <a:pt x="26680" y="17605"/>
                  </a:lnTo>
                  <a:lnTo>
                    <a:pt x="24992" y="22417"/>
                  </a:lnTo>
                  <a:lnTo>
                    <a:pt x="23329" y="27206"/>
                  </a:lnTo>
                  <a:lnTo>
                    <a:pt x="24992" y="33614"/>
                  </a:lnTo>
                  <a:lnTo>
                    <a:pt x="15015" y="35211"/>
                  </a:lnTo>
                  <a:lnTo>
                    <a:pt x="6676" y="41596"/>
                  </a:lnTo>
                  <a:lnTo>
                    <a:pt x="1662" y="49600"/>
                  </a:lnTo>
                  <a:lnTo>
                    <a:pt x="0" y="59201"/>
                  </a:lnTo>
                  <a:lnTo>
                    <a:pt x="1662" y="68802"/>
                  </a:lnTo>
                  <a:lnTo>
                    <a:pt x="6676" y="78403"/>
                  </a:lnTo>
                  <a:lnTo>
                    <a:pt x="15015" y="83192"/>
                  </a:lnTo>
                  <a:lnTo>
                    <a:pt x="24992" y="86385"/>
                  </a:lnTo>
                  <a:lnTo>
                    <a:pt x="23329" y="92793"/>
                  </a:lnTo>
                  <a:lnTo>
                    <a:pt x="24992" y="97582"/>
                  </a:lnTo>
                  <a:lnTo>
                    <a:pt x="26680" y="102394"/>
                  </a:lnTo>
                  <a:lnTo>
                    <a:pt x="28343" y="107183"/>
                  </a:lnTo>
                  <a:lnTo>
                    <a:pt x="31669" y="111995"/>
                  </a:lnTo>
                  <a:lnTo>
                    <a:pt x="36657" y="115187"/>
                  </a:lnTo>
                  <a:lnTo>
                    <a:pt x="41671" y="116784"/>
                  </a:lnTo>
                  <a:lnTo>
                    <a:pt x="46659" y="118380"/>
                  </a:lnTo>
                  <a:lnTo>
                    <a:pt x="51673" y="119976"/>
                  </a:lnTo>
                  <a:lnTo>
                    <a:pt x="59987" y="118380"/>
                  </a:lnTo>
                  <a:lnTo>
                    <a:pt x="68326" y="115187"/>
                  </a:lnTo>
                  <a:lnTo>
                    <a:pt x="73315" y="108779"/>
                  </a:lnTo>
                  <a:lnTo>
                    <a:pt x="78328" y="102394"/>
                  </a:lnTo>
                  <a:lnTo>
                    <a:pt x="84980" y="103990"/>
                  </a:lnTo>
                  <a:lnTo>
                    <a:pt x="91656" y="105587"/>
                  </a:lnTo>
                  <a:lnTo>
                    <a:pt x="96645" y="105587"/>
                  </a:lnTo>
                  <a:lnTo>
                    <a:pt x="101658" y="103990"/>
                  </a:lnTo>
                  <a:lnTo>
                    <a:pt x="106647" y="100798"/>
                  </a:lnTo>
                  <a:lnTo>
                    <a:pt x="111660" y="97582"/>
                  </a:lnTo>
                  <a:lnTo>
                    <a:pt x="114986" y="92793"/>
                  </a:lnTo>
                  <a:lnTo>
                    <a:pt x="116649" y="89600"/>
                  </a:lnTo>
                  <a:lnTo>
                    <a:pt x="118312" y="83192"/>
                  </a:lnTo>
                  <a:lnTo>
                    <a:pt x="119975" y="78403"/>
                  </a:lnTo>
                  <a:lnTo>
                    <a:pt x="118312" y="73591"/>
                  </a:lnTo>
                  <a:lnTo>
                    <a:pt x="116649" y="67206"/>
                  </a:lnTo>
                  <a:lnTo>
                    <a:pt x="114986" y="62394"/>
                  </a:lnTo>
                  <a:lnTo>
                    <a:pt x="109973" y="59201"/>
                  </a:lnTo>
                  <a:lnTo>
                    <a:pt x="114986" y="54412"/>
                  </a:lnTo>
                  <a:lnTo>
                    <a:pt x="116649" y="51197"/>
                  </a:lnTo>
                  <a:lnTo>
                    <a:pt x="118312" y="44812"/>
                  </a:lnTo>
                  <a:lnTo>
                    <a:pt x="119975" y="40000"/>
                  </a:lnTo>
                  <a:lnTo>
                    <a:pt x="118312" y="33614"/>
                  </a:lnTo>
                  <a:lnTo>
                    <a:pt x="116649" y="28802"/>
                  </a:lnTo>
                  <a:lnTo>
                    <a:pt x="114986" y="24013"/>
                  </a:lnTo>
                  <a:lnTo>
                    <a:pt x="111660" y="20821"/>
                  </a:lnTo>
                  <a:lnTo>
                    <a:pt x="106647" y="17605"/>
                  </a:lnTo>
                  <a:lnTo>
                    <a:pt x="101658" y="14412"/>
                  </a:lnTo>
                  <a:lnTo>
                    <a:pt x="96645" y="12816"/>
                  </a:lnTo>
                  <a:lnTo>
                    <a:pt x="91656" y="12816"/>
                  </a:lnTo>
                  <a:lnTo>
                    <a:pt x="83317" y="14412"/>
                  </a:lnTo>
                  <a:lnTo>
                    <a:pt x="78328" y="16009"/>
                  </a:lnTo>
                  <a:lnTo>
                    <a:pt x="73315" y="9624"/>
                  </a:lnTo>
                  <a:lnTo>
                    <a:pt x="68326" y="4812"/>
                  </a:lnTo>
                  <a:lnTo>
                    <a:pt x="59987" y="1619"/>
                  </a:lnTo>
                  <a:lnTo>
                    <a:pt x="51673" y="23"/>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199" name="Shape 199"/>
            <p:cNvSpPr/>
            <p:nvPr/>
          </p:nvSpPr>
          <p:spPr>
            <a:xfrm>
              <a:off x="5597957" y="1756051"/>
              <a:ext cx="103038" cy="113621"/>
            </a:xfrm>
            <a:custGeom>
              <a:avLst/>
              <a:gdLst/>
              <a:ahLst/>
              <a:cxnLst/>
              <a:rect l="0" t="0" r="0" b="0"/>
              <a:pathLst>
                <a:path w="120000" h="120000" extrusionOk="0">
                  <a:moveTo>
                    <a:pt x="80000" y="0"/>
                  </a:moveTo>
                  <a:lnTo>
                    <a:pt x="73859" y="5608"/>
                  </a:lnTo>
                  <a:lnTo>
                    <a:pt x="73859" y="11176"/>
                  </a:lnTo>
                  <a:lnTo>
                    <a:pt x="76929" y="13960"/>
                  </a:lnTo>
                  <a:lnTo>
                    <a:pt x="64605" y="41842"/>
                  </a:lnTo>
                  <a:lnTo>
                    <a:pt x="61535" y="30706"/>
                  </a:lnTo>
                  <a:lnTo>
                    <a:pt x="55394" y="22313"/>
                  </a:lnTo>
                  <a:lnTo>
                    <a:pt x="58464" y="16745"/>
                  </a:lnTo>
                  <a:lnTo>
                    <a:pt x="55394" y="11176"/>
                  </a:lnTo>
                  <a:lnTo>
                    <a:pt x="49254" y="8392"/>
                  </a:lnTo>
                  <a:lnTo>
                    <a:pt x="43070" y="11176"/>
                  </a:lnTo>
                  <a:lnTo>
                    <a:pt x="40000" y="16745"/>
                  </a:lnTo>
                  <a:lnTo>
                    <a:pt x="40000" y="19529"/>
                  </a:lnTo>
                  <a:lnTo>
                    <a:pt x="43070" y="22313"/>
                  </a:lnTo>
                  <a:lnTo>
                    <a:pt x="49254" y="25137"/>
                  </a:lnTo>
                  <a:lnTo>
                    <a:pt x="52324" y="27921"/>
                  </a:lnTo>
                  <a:lnTo>
                    <a:pt x="55394" y="36274"/>
                  </a:lnTo>
                  <a:lnTo>
                    <a:pt x="58464" y="41842"/>
                  </a:lnTo>
                  <a:lnTo>
                    <a:pt x="58464" y="44667"/>
                  </a:lnTo>
                  <a:lnTo>
                    <a:pt x="52324" y="44667"/>
                  </a:lnTo>
                  <a:lnTo>
                    <a:pt x="46184" y="39058"/>
                  </a:lnTo>
                  <a:lnTo>
                    <a:pt x="33859" y="30706"/>
                  </a:lnTo>
                  <a:lnTo>
                    <a:pt x="30789" y="22313"/>
                  </a:lnTo>
                  <a:lnTo>
                    <a:pt x="24649" y="19529"/>
                  </a:lnTo>
                  <a:lnTo>
                    <a:pt x="21579" y="19529"/>
                  </a:lnTo>
                  <a:lnTo>
                    <a:pt x="18464" y="22313"/>
                  </a:lnTo>
                  <a:lnTo>
                    <a:pt x="15394" y="25137"/>
                  </a:lnTo>
                  <a:lnTo>
                    <a:pt x="15394" y="30706"/>
                  </a:lnTo>
                  <a:lnTo>
                    <a:pt x="21579" y="33490"/>
                  </a:lnTo>
                  <a:lnTo>
                    <a:pt x="27719" y="33490"/>
                  </a:lnTo>
                  <a:lnTo>
                    <a:pt x="40000" y="44667"/>
                  </a:lnTo>
                  <a:lnTo>
                    <a:pt x="49254" y="47451"/>
                  </a:lnTo>
                  <a:lnTo>
                    <a:pt x="52324" y="50235"/>
                  </a:lnTo>
                  <a:lnTo>
                    <a:pt x="55394" y="53019"/>
                  </a:lnTo>
                  <a:lnTo>
                    <a:pt x="36929" y="55803"/>
                  </a:lnTo>
                  <a:lnTo>
                    <a:pt x="18464" y="58587"/>
                  </a:lnTo>
                  <a:lnTo>
                    <a:pt x="12324" y="53019"/>
                  </a:lnTo>
                  <a:lnTo>
                    <a:pt x="6184" y="53019"/>
                  </a:lnTo>
                  <a:lnTo>
                    <a:pt x="44" y="55803"/>
                  </a:lnTo>
                  <a:lnTo>
                    <a:pt x="44" y="61371"/>
                  </a:lnTo>
                  <a:lnTo>
                    <a:pt x="3114" y="66980"/>
                  </a:lnTo>
                  <a:lnTo>
                    <a:pt x="9254" y="69764"/>
                  </a:lnTo>
                  <a:lnTo>
                    <a:pt x="18464" y="64156"/>
                  </a:lnTo>
                  <a:lnTo>
                    <a:pt x="40000" y="61371"/>
                  </a:lnTo>
                  <a:lnTo>
                    <a:pt x="49254" y="58587"/>
                  </a:lnTo>
                  <a:lnTo>
                    <a:pt x="55394" y="61371"/>
                  </a:lnTo>
                  <a:lnTo>
                    <a:pt x="46184" y="75332"/>
                  </a:lnTo>
                  <a:lnTo>
                    <a:pt x="33859" y="89293"/>
                  </a:lnTo>
                  <a:lnTo>
                    <a:pt x="30789" y="86509"/>
                  </a:lnTo>
                  <a:lnTo>
                    <a:pt x="27719" y="86509"/>
                  </a:lnTo>
                  <a:lnTo>
                    <a:pt x="24649" y="89293"/>
                  </a:lnTo>
                  <a:lnTo>
                    <a:pt x="21579" y="92078"/>
                  </a:lnTo>
                  <a:lnTo>
                    <a:pt x="24649" y="97646"/>
                  </a:lnTo>
                  <a:lnTo>
                    <a:pt x="27719" y="100430"/>
                  </a:lnTo>
                  <a:lnTo>
                    <a:pt x="33859" y="97646"/>
                  </a:lnTo>
                  <a:lnTo>
                    <a:pt x="43070" y="89293"/>
                  </a:lnTo>
                  <a:lnTo>
                    <a:pt x="52324" y="75332"/>
                  </a:lnTo>
                  <a:lnTo>
                    <a:pt x="58464" y="66980"/>
                  </a:lnTo>
                  <a:lnTo>
                    <a:pt x="64605" y="64156"/>
                  </a:lnTo>
                  <a:lnTo>
                    <a:pt x="58464" y="89293"/>
                  </a:lnTo>
                  <a:lnTo>
                    <a:pt x="55394" y="108823"/>
                  </a:lnTo>
                  <a:lnTo>
                    <a:pt x="55394" y="111607"/>
                  </a:lnTo>
                  <a:lnTo>
                    <a:pt x="55394" y="117175"/>
                  </a:lnTo>
                  <a:lnTo>
                    <a:pt x="61535" y="119959"/>
                  </a:lnTo>
                  <a:lnTo>
                    <a:pt x="64605" y="117175"/>
                  </a:lnTo>
                  <a:lnTo>
                    <a:pt x="67719" y="111607"/>
                  </a:lnTo>
                  <a:lnTo>
                    <a:pt x="64605" y="108823"/>
                  </a:lnTo>
                  <a:lnTo>
                    <a:pt x="64605" y="86509"/>
                  </a:lnTo>
                  <a:lnTo>
                    <a:pt x="67719" y="69764"/>
                  </a:lnTo>
                  <a:lnTo>
                    <a:pt x="67719" y="64156"/>
                  </a:lnTo>
                  <a:lnTo>
                    <a:pt x="76929" y="75332"/>
                  </a:lnTo>
                  <a:lnTo>
                    <a:pt x="86140" y="86509"/>
                  </a:lnTo>
                  <a:lnTo>
                    <a:pt x="89254" y="92078"/>
                  </a:lnTo>
                  <a:lnTo>
                    <a:pt x="89254" y="94862"/>
                  </a:lnTo>
                  <a:lnTo>
                    <a:pt x="89254" y="97646"/>
                  </a:lnTo>
                  <a:lnTo>
                    <a:pt x="92324" y="100430"/>
                  </a:lnTo>
                  <a:lnTo>
                    <a:pt x="98464" y="100430"/>
                  </a:lnTo>
                  <a:lnTo>
                    <a:pt x="101535" y="97646"/>
                  </a:lnTo>
                  <a:lnTo>
                    <a:pt x="101535" y="94862"/>
                  </a:lnTo>
                  <a:lnTo>
                    <a:pt x="98464" y="89293"/>
                  </a:lnTo>
                  <a:lnTo>
                    <a:pt x="80000" y="69764"/>
                  </a:lnTo>
                  <a:lnTo>
                    <a:pt x="76929" y="58587"/>
                  </a:lnTo>
                  <a:lnTo>
                    <a:pt x="76929" y="58587"/>
                  </a:lnTo>
                  <a:lnTo>
                    <a:pt x="86140" y="61371"/>
                  </a:lnTo>
                  <a:lnTo>
                    <a:pt x="98464" y="64156"/>
                  </a:lnTo>
                  <a:lnTo>
                    <a:pt x="104605" y="66980"/>
                  </a:lnTo>
                  <a:lnTo>
                    <a:pt x="107675" y="69764"/>
                  </a:lnTo>
                  <a:lnTo>
                    <a:pt x="113859" y="69764"/>
                  </a:lnTo>
                  <a:lnTo>
                    <a:pt x="119999" y="64156"/>
                  </a:lnTo>
                  <a:lnTo>
                    <a:pt x="116929" y="58587"/>
                  </a:lnTo>
                  <a:lnTo>
                    <a:pt x="113859" y="58587"/>
                  </a:lnTo>
                  <a:lnTo>
                    <a:pt x="110789" y="55803"/>
                  </a:lnTo>
                  <a:lnTo>
                    <a:pt x="104605" y="58587"/>
                  </a:lnTo>
                  <a:lnTo>
                    <a:pt x="95394" y="58587"/>
                  </a:lnTo>
                  <a:lnTo>
                    <a:pt x="80000" y="53019"/>
                  </a:lnTo>
                  <a:lnTo>
                    <a:pt x="76929" y="50235"/>
                  </a:lnTo>
                  <a:lnTo>
                    <a:pt x="86140" y="44667"/>
                  </a:lnTo>
                  <a:lnTo>
                    <a:pt x="92324" y="39058"/>
                  </a:lnTo>
                  <a:lnTo>
                    <a:pt x="101535" y="36274"/>
                  </a:lnTo>
                  <a:lnTo>
                    <a:pt x="113859" y="33490"/>
                  </a:lnTo>
                  <a:lnTo>
                    <a:pt x="116929" y="27921"/>
                  </a:lnTo>
                  <a:lnTo>
                    <a:pt x="116929" y="25137"/>
                  </a:lnTo>
                  <a:lnTo>
                    <a:pt x="113859" y="22313"/>
                  </a:lnTo>
                  <a:lnTo>
                    <a:pt x="107675" y="22313"/>
                  </a:lnTo>
                  <a:lnTo>
                    <a:pt x="101535" y="25137"/>
                  </a:lnTo>
                  <a:lnTo>
                    <a:pt x="101535" y="27921"/>
                  </a:lnTo>
                  <a:lnTo>
                    <a:pt x="86140" y="39058"/>
                  </a:lnTo>
                  <a:lnTo>
                    <a:pt x="73859" y="44667"/>
                  </a:lnTo>
                  <a:lnTo>
                    <a:pt x="73859" y="41842"/>
                  </a:lnTo>
                  <a:lnTo>
                    <a:pt x="73859" y="30706"/>
                  </a:lnTo>
                  <a:lnTo>
                    <a:pt x="83070" y="13960"/>
                  </a:lnTo>
                  <a:lnTo>
                    <a:pt x="86140" y="11176"/>
                  </a:lnTo>
                  <a:lnTo>
                    <a:pt x="89254" y="11176"/>
                  </a:lnTo>
                  <a:lnTo>
                    <a:pt x="89254" y="8392"/>
                  </a:lnTo>
                  <a:lnTo>
                    <a:pt x="86140" y="2784"/>
                  </a:lnTo>
                  <a:lnTo>
                    <a:pt x="80000"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0" name="Shape 200"/>
            <p:cNvSpPr/>
            <p:nvPr/>
          </p:nvSpPr>
          <p:spPr>
            <a:xfrm>
              <a:off x="8374123" y="1800942"/>
              <a:ext cx="229841" cy="235113"/>
            </a:xfrm>
            <a:custGeom>
              <a:avLst/>
              <a:gdLst/>
              <a:ahLst/>
              <a:cxnLst/>
              <a:rect l="0" t="0" r="0" b="0"/>
              <a:pathLst>
                <a:path w="120000" h="120000" extrusionOk="0">
                  <a:moveTo>
                    <a:pt x="59301" y="19"/>
                  </a:moveTo>
                  <a:lnTo>
                    <a:pt x="53796" y="2710"/>
                  </a:lnTo>
                  <a:lnTo>
                    <a:pt x="49647" y="5401"/>
                  </a:lnTo>
                  <a:lnTo>
                    <a:pt x="44142" y="10802"/>
                  </a:lnTo>
                  <a:lnTo>
                    <a:pt x="41369" y="16184"/>
                  </a:lnTo>
                  <a:lnTo>
                    <a:pt x="33111" y="13493"/>
                  </a:lnTo>
                  <a:lnTo>
                    <a:pt x="26210" y="13493"/>
                  </a:lnTo>
                  <a:lnTo>
                    <a:pt x="17932" y="14839"/>
                  </a:lnTo>
                  <a:lnTo>
                    <a:pt x="11030" y="18895"/>
                  </a:lnTo>
                  <a:lnTo>
                    <a:pt x="6901" y="22931"/>
                  </a:lnTo>
                  <a:lnTo>
                    <a:pt x="4148" y="28332"/>
                  </a:lnTo>
                  <a:lnTo>
                    <a:pt x="1376" y="32369"/>
                  </a:lnTo>
                  <a:lnTo>
                    <a:pt x="0" y="37770"/>
                  </a:lnTo>
                  <a:lnTo>
                    <a:pt x="0" y="43152"/>
                  </a:lnTo>
                  <a:lnTo>
                    <a:pt x="1376" y="48553"/>
                  </a:lnTo>
                  <a:lnTo>
                    <a:pt x="4148" y="53935"/>
                  </a:lnTo>
                  <a:lnTo>
                    <a:pt x="6901" y="57991"/>
                  </a:lnTo>
                  <a:lnTo>
                    <a:pt x="11030" y="62027"/>
                  </a:lnTo>
                  <a:lnTo>
                    <a:pt x="6901" y="66064"/>
                  </a:lnTo>
                  <a:lnTo>
                    <a:pt x="5525" y="70120"/>
                  </a:lnTo>
                  <a:lnTo>
                    <a:pt x="4148" y="75502"/>
                  </a:lnTo>
                  <a:lnTo>
                    <a:pt x="2772" y="79558"/>
                  </a:lnTo>
                  <a:lnTo>
                    <a:pt x="2772" y="84939"/>
                  </a:lnTo>
                  <a:lnTo>
                    <a:pt x="4148" y="88995"/>
                  </a:lnTo>
                  <a:lnTo>
                    <a:pt x="5525" y="94377"/>
                  </a:lnTo>
                  <a:lnTo>
                    <a:pt x="8277" y="98433"/>
                  </a:lnTo>
                  <a:lnTo>
                    <a:pt x="12426" y="102469"/>
                  </a:lnTo>
                  <a:lnTo>
                    <a:pt x="16555" y="105160"/>
                  </a:lnTo>
                  <a:lnTo>
                    <a:pt x="20684" y="106525"/>
                  </a:lnTo>
                  <a:lnTo>
                    <a:pt x="26210" y="107871"/>
                  </a:lnTo>
                  <a:lnTo>
                    <a:pt x="31715" y="109216"/>
                  </a:lnTo>
                  <a:lnTo>
                    <a:pt x="35864" y="107871"/>
                  </a:lnTo>
                  <a:lnTo>
                    <a:pt x="41369" y="106525"/>
                  </a:lnTo>
                  <a:lnTo>
                    <a:pt x="45518" y="105160"/>
                  </a:lnTo>
                  <a:lnTo>
                    <a:pt x="48271" y="109216"/>
                  </a:lnTo>
                  <a:lnTo>
                    <a:pt x="52420" y="113253"/>
                  </a:lnTo>
                  <a:lnTo>
                    <a:pt x="57925" y="117309"/>
                  </a:lnTo>
                  <a:lnTo>
                    <a:pt x="62074" y="118654"/>
                  </a:lnTo>
                  <a:lnTo>
                    <a:pt x="67579" y="120000"/>
                  </a:lnTo>
                  <a:lnTo>
                    <a:pt x="73105" y="120000"/>
                  </a:lnTo>
                  <a:lnTo>
                    <a:pt x="78610" y="118654"/>
                  </a:lnTo>
                  <a:lnTo>
                    <a:pt x="84135" y="117309"/>
                  </a:lnTo>
                  <a:lnTo>
                    <a:pt x="88264" y="114598"/>
                  </a:lnTo>
                  <a:lnTo>
                    <a:pt x="93789" y="107871"/>
                  </a:lnTo>
                  <a:lnTo>
                    <a:pt x="97918" y="101124"/>
                  </a:lnTo>
                  <a:lnTo>
                    <a:pt x="99295" y="93032"/>
                  </a:lnTo>
                  <a:lnTo>
                    <a:pt x="97918" y="84939"/>
                  </a:lnTo>
                  <a:lnTo>
                    <a:pt x="103444" y="82248"/>
                  </a:lnTo>
                  <a:lnTo>
                    <a:pt x="110325" y="79558"/>
                  </a:lnTo>
                  <a:lnTo>
                    <a:pt x="114474" y="75502"/>
                  </a:lnTo>
                  <a:lnTo>
                    <a:pt x="117227" y="71465"/>
                  </a:lnTo>
                  <a:lnTo>
                    <a:pt x="118603" y="66064"/>
                  </a:lnTo>
                  <a:lnTo>
                    <a:pt x="119980" y="60682"/>
                  </a:lnTo>
                  <a:lnTo>
                    <a:pt x="119980" y="55281"/>
                  </a:lnTo>
                  <a:lnTo>
                    <a:pt x="118603" y="49899"/>
                  </a:lnTo>
                  <a:lnTo>
                    <a:pt x="117227" y="45843"/>
                  </a:lnTo>
                  <a:lnTo>
                    <a:pt x="114474" y="40461"/>
                  </a:lnTo>
                  <a:lnTo>
                    <a:pt x="110325" y="36405"/>
                  </a:lnTo>
                  <a:lnTo>
                    <a:pt x="104820" y="33714"/>
                  </a:lnTo>
                  <a:lnTo>
                    <a:pt x="100671" y="31023"/>
                  </a:lnTo>
                  <a:lnTo>
                    <a:pt x="95166" y="31023"/>
                  </a:lnTo>
                  <a:lnTo>
                    <a:pt x="95166" y="25622"/>
                  </a:lnTo>
                  <a:lnTo>
                    <a:pt x="93789" y="20240"/>
                  </a:lnTo>
                  <a:lnTo>
                    <a:pt x="92413" y="14839"/>
                  </a:lnTo>
                  <a:lnTo>
                    <a:pt x="89640" y="9457"/>
                  </a:lnTo>
                  <a:lnTo>
                    <a:pt x="85511" y="5401"/>
                  </a:lnTo>
                  <a:lnTo>
                    <a:pt x="79986" y="2710"/>
                  </a:lnTo>
                  <a:lnTo>
                    <a:pt x="75857" y="1364"/>
                  </a:lnTo>
                  <a:lnTo>
                    <a:pt x="70332" y="19"/>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1" name="Shape 201"/>
            <p:cNvSpPr/>
            <p:nvPr/>
          </p:nvSpPr>
          <p:spPr>
            <a:xfrm>
              <a:off x="8421650" y="1861688"/>
              <a:ext cx="121568" cy="124204"/>
            </a:xfrm>
            <a:custGeom>
              <a:avLst/>
              <a:gdLst/>
              <a:ahLst/>
              <a:cxnLst/>
              <a:rect l="0" t="0" r="0" b="0"/>
              <a:pathLst>
                <a:path w="120000" h="120000" extrusionOk="0">
                  <a:moveTo>
                    <a:pt x="41747" y="36"/>
                  </a:moveTo>
                  <a:lnTo>
                    <a:pt x="33940" y="2583"/>
                  </a:lnTo>
                  <a:lnTo>
                    <a:pt x="33940" y="7677"/>
                  </a:lnTo>
                  <a:lnTo>
                    <a:pt x="33940" y="12808"/>
                  </a:lnTo>
                  <a:lnTo>
                    <a:pt x="36543" y="15355"/>
                  </a:lnTo>
                  <a:lnTo>
                    <a:pt x="41747" y="15355"/>
                  </a:lnTo>
                  <a:lnTo>
                    <a:pt x="46951" y="28089"/>
                  </a:lnTo>
                  <a:lnTo>
                    <a:pt x="52193" y="45955"/>
                  </a:lnTo>
                  <a:lnTo>
                    <a:pt x="41747" y="38314"/>
                  </a:lnTo>
                  <a:lnTo>
                    <a:pt x="31301" y="33220"/>
                  </a:lnTo>
                  <a:lnTo>
                    <a:pt x="28698" y="28089"/>
                  </a:lnTo>
                  <a:lnTo>
                    <a:pt x="23494" y="25542"/>
                  </a:lnTo>
                  <a:lnTo>
                    <a:pt x="15688" y="28089"/>
                  </a:lnTo>
                  <a:lnTo>
                    <a:pt x="13048" y="33220"/>
                  </a:lnTo>
                  <a:lnTo>
                    <a:pt x="13048" y="35767"/>
                  </a:lnTo>
                  <a:lnTo>
                    <a:pt x="15688" y="40861"/>
                  </a:lnTo>
                  <a:lnTo>
                    <a:pt x="18290" y="43408"/>
                  </a:lnTo>
                  <a:lnTo>
                    <a:pt x="20892" y="43408"/>
                  </a:lnTo>
                  <a:lnTo>
                    <a:pt x="28698" y="40861"/>
                  </a:lnTo>
                  <a:lnTo>
                    <a:pt x="33940" y="40861"/>
                  </a:lnTo>
                  <a:lnTo>
                    <a:pt x="41747" y="45955"/>
                  </a:lnTo>
                  <a:lnTo>
                    <a:pt x="46951" y="51085"/>
                  </a:lnTo>
                  <a:lnTo>
                    <a:pt x="49553" y="53632"/>
                  </a:lnTo>
                  <a:lnTo>
                    <a:pt x="44349" y="56179"/>
                  </a:lnTo>
                  <a:lnTo>
                    <a:pt x="33940" y="56179"/>
                  </a:lnTo>
                  <a:lnTo>
                    <a:pt x="18290" y="53632"/>
                  </a:lnTo>
                  <a:lnTo>
                    <a:pt x="10446" y="51085"/>
                  </a:lnTo>
                  <a:lnTo>
                    <a:pt x="5241" y="51085"/>
                  </a:lnTo>
                  <a:lnTo>
                    <a:pt x="37" y="53632"/>
                  </a:lnTo>
                  <a:lnTo>
                    <a:pt x="37" y="58726"/>
                  </a:lnTo>
                  <a:lnTo>
                    <a:pt x="2639" y="63820"/>
                  </a:lnTo>
                  <a:lnTo>
                    <a:pt x="5241" y="66367"/>
                  </a:lnTo>
                  <a:lnTo>
                    <a:pt x="10446" y="66367"/>
                  </a:lnTo>
                  <a:lnTo>
                    <a:pt x="15688" y="61273"/>
                  </a:lnTo>
                  <a:lnTo>
                    <a:pt x="49553" y="61273"/>
                  </a:lnTo>
                  <a:lnTo>
                    <a:pt x="52193" y="63820"/>
                  </a:lnTo>
                  <a:lnTo>
                    <a:pt x="39145" y="76591"/>
                  </a:lnTo>
                  <a:lnTo>
                    <a:pt x="26096" y="89363"/>
                  </a:lnTo>
                  <a:lnTo>
                    <a:pt x="15688" y="89363"/>
                  </a:lnTo>
                  <a:lnTo>
                    <a:pt x="13048" y="91910"/>
                  </a:lnTo>
                  <a:lnTo>
                    <a:pt x="10446" y="99550"/>
                  </a:lnTo>
                  <a:lnTo>
                    <a:pt x="13048" y="104681"/>
                  </a:lnTo>
                  <a:lnTo>
                    <a:pt x="18290" y="107228"/>
                  </a:lnTo>
                  <a:lnTo>
                    <a:pt x="20892" y="107228"/>
                  </a:lnTo>
                  <a:lnTo>
                    <a:pt x="26096" y="104681"/>
                  </a:lnTo>
                  <a:lnTo>
                    <a:pt x="31301" y="94457"/>
                  </a:lnTo>
                  <a:lnTo>
                    <a:pt x="44349" y="79138"/>
                  </a:lnTo>
                  <a:lnTo>
                    <a:pt x="52193" y="68951"/>
                  </a:lnTo>
                  <a:lnTo>
                    <a:pt x="60000" y="66367"/>
                  </a:lnTo>
                  <a:lnTo>
                    <a:pt x="60000" y="71498"/>
                  </a:lnTo>
                  <a:lnTo>
                    <a:pt x="60000" y="84232"/>
                  </a:lnTo>
                  <a:lnTo>
                    <a:pt x="60000" y="104681"/>
                  </a:lnTo>
                  <a:lnTo>
                    <a:pt x="54795" y="107228"/>
                  </a:lnTo>
                  <a:lnTo>
                    <a:pt x="52193" y="109775"/>
                  </a:lnTo>
                  <a:lnTo>
                    <a:pt x="52193" y="112322"/>
                  </a:lnTo>
                  <a:lnTo>
                    <a:pt x="54795" y="117416"/>
                  </a:lnTo>
                  <a:lnTo>
                    <a:pt x="60000" y="119963"/>
                  </a:lnTo>
                  <a:lnTo>
                    <a:pt x="65204" y="119963"/>
                  </a:lnTo>
                  <a:lnTo>
                    <a:pt x="67806" y="114869"/>
                  </a:lnTo>
                  <a:lnTo>
                    <a:pt x="67806" y="102097"/>
                  </a:lnTo>
                  <a:lnTo>
                    <a:pt x="65204" y="81685"/>
                  </a:lnTo>
                  <a:lnTo>
                    <a:pt x="65204" y="71498"/>
                  </a:lnTo>
                  <a:lnTo>
                    <a:pt x="67806" y="66367"/>
                  </a:lnTo>
                  <a:lnTo>
                    <a:pt x="80854" y="91910"/>
                  </a:lnTo>
                  <a:lnTo>
                    <a:pt x="91301" y="107228"/>
                  </a:lnTo>
                  <a:lnTo>
                    <a:pt x="91301" y="112322"/>
                  </a:lnTo>
                  <a:lnTo>
                    <a:pt x="96505" y="117416"/>
                  </a:lnTo>
                  <a:lnTo>
                    <a:pt x="99107" y="117416"/>
                  </a:lnTo>
                  <a:lnTo>
                    <a:pt x="104311" y="114869"/>
                  </a:lnTo>
                  <a:lnTo>
                    <a:pt x="106913" y="109775"/>
                  </a:lnTo>
                  <a:lnTo>
                    <a:pt x="104311" y="104681"/>
                  </a:lnTo>
                  <a:lnTo>
                    <a:pt x="101709" y="104681"/>
                  </a:lnTo>
                  <a:lnTo>
                    <a:pt x="99107" y="102097"/>
                  </a:lnTo>
                  <a:lnTo>
                    <a:pt x="83456" y="81685"/>
                  </a:lnTo>
                  <a:lnTo>
                    <a:pt x="73048" y="68951"/>
                  </a:lnTo>
                  <a:lnTo>
                    <a:pt x="70446" y="63820"/>
                  </a:lnTo>
                  <a:lnTo>
                    <a:pt x="70446" y="63820"/>
                  </a:lnTo>
                  <a:lnTo>
                    <a:pt x="86059" y="66367"/>
                  </a:lnTo>
                  <a:lnTo>
                    <a:pt x="101709" y="71498"/>
                  </a:lnTo>
                  <a:lnTo>
                    <a:pt x="104311" y="74044"/>
                  </a:lnTo>
                  <a:lnTo>
                    <a:pt x="106913" y="76591"/>
                  </a:lnTo>
                  <a:lnTo>
                    <a:pt x="112155" y="79138"/>
                  </a:lnTo>
                  <a:lnTo>
                    <a:pt x="114758" y="79138"/>
                  </a:lnTo>
                  <a:lnTo>
                    <a:pt x="119962" y="76591"/>
                  </a:lnTo>
                  <a:lnTo>
                    <a:pt x="119962" y="71498"/>
                  </a:lnTo>
                  <a:lnTo>
                    <a:pt x="117360" y="66367"/>
                  </a:lnTo>
                  <a:lnTo>
                    <a:pt x="114758" y="63820"/>
                  </a:lnTo>
                  <a:lnTo>
                    <a:pt x="99107" y="61273"/>
                  </a:lnTo>
                  <a:lnTo>
                    <a:pt x="83456" y="58726"/>
                  </a:lnTo>
                  <a:lnTo>
                    <a:pt x="75650" y="56179"/>
                  </a:lnTo>
                  <a:lnTo>
                    <a:pt x="75650" y="53632"/>
                  </a:lnTo>
                  <a:lnTo>
                    <a:pt x="83456" y="48501"/>
                  </a:lnTo>
                  <a:lnTo>
                    <a:pt x="96505" y="43408"/>
                  </a:lnTo>
                  <a:lnTo>
                    <a:pt x="106913" y="43408"/>
                  </a:lnTo>
                  <a:lnTo>
                    <a:pt x="109553" y="40861"/>
                  </a:lnTo>
                  <a:lnTo>
                    <a:pt x="112155" y="38314"/>
                  </a:lnTo>
                  <a:lnTo>
                    <a:pt x="112155" y="33220"/>
                  </a:lnTo>
                  <a:lnTo>
                    <a:pt x="112155" y="30673"/>
                  </a:lnTo>
                  <a:lnTo>
                    <a:pt x="106913" y="28089"/>
                  </a:lnTo>
                  <a:lnTo>
                    <a:pt x="104311" y="28089"/>
                  </a:lnTo>
                  <a:lnTo>
                    <a:pt x="99107" y="30673"/>
                  </a:lnTo>
                  <a:lnTo>
                    <a:pt x="96505" y="38314"/>
                  </a:lnTo>
                  <a:lnTo>
                    <a:pt x="88661" y="40861"/>
                  </a:lnTo>
                  <a:lnTo>
                    <a:pt x="80854" y="45955"/>
                  </a:lnTo>
                  <a:lnTo>
                    <a:pt x="70446" y="45955"/>
                  </a:lnTo>
                  <a:lnTo>
                    <a:pt x="67806" y="43408"/>
                  </a:lnTo>
                  <a:lnTo>
                    <a:pt x="70446" y="35767"/>
                  </a:lnTo>
                  <a:lnTo>
                    <a:pt x="73048" y="28089"/>
                  </a:lnTo>
                  <a:lnTo>
                    <a:pt x="75650" y="17902"/>
                  </a:lnTo>
                  <a:lnTo>
                    <a:pt x="83456" y="7677"/>
                  </a:lnTo>
                  <a:lnTo>
                    <a:pt x="86059" y="2583"/>
                  </a:lnTo>
                  <a:lnTo>
                    <a:pt x="83456" y="36"/>
                  </a:lnTo>
                  <a:lnTo>
                    <a:pt x="73048" y="36"/>
                  </a:lnTo>
                  <a:lnTo>
                    <a:pt x="70446" y="2583"/>
                  </a:lnTo>
                  <a:lnTo>
                    <a:pt x="70446" y="7677"/>
                  </a:lnTo>
                  <a:lnTo>
                    <a:pt x="73048" y="12808"/>
                  </a:lnTo>
                  <a:lnTo>
                    <a:pt x="67806" y="28089"/>
                  </a:lnTo>
                  <a:lnTo>
                    <a:pt x="62602" y="43408"/>
                  </a:lnTo>
                  <a:lnTo>
                    <a:pt x="60000" y="43408"/>
                  </a:lnTo>
                  <a:lnTo>
                    <a:pt x="57397" y="40861"/>
                  </a:lnTo>
                  <a:lnTo>
                    <a:pt x="52193" y="30673"/>
                  </a:lnTo>
                  <a:lnTo>
                    <a:pt x="46951" y="12808"/>
                  </a:lnTo>
                  <a:lnTo>
                    <a:pt x="49553" y="7677"/>
                  </a:lnTo>
                  <a:lnTo>
                    <a:pt x="49553" y="5130"/>
                  </a:lnTo>
                  <a:lnTo>
                    <a:pt x="46951" y="2583"/>
                  </a:lnTo>
                  <a:lnTo>
                    <a:pt x="44349" y="3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2" name="Shape 202"/>
            <p:cNvSpPr/>
            <p:nvPr/>
          </p:nvSpPr>
          <p:spPr>
            <a:xfrm>
              <a:off x="8540544" y="2281676"/>
              <a:ext cx="187548" cy="187586"/>
            </a:xfrm>
            <a:custGeom>
              <a:avLst/>
              <a:gdLst/>
              <a:ahLst/>
              <a:cxnLst/>
              <a:rect l="0" t="0" r="0" b="0"/>
              <a:pathLst>
                <a:path w="120000" h="120000" extrusionOk="0">
                  <a:moveTo>
                    <a:pt x="60843" y="24"/>
                  </a:moveTo>
                  <a:lnTo>
                    <a:pt x="55783" y="1710"/>
                  </a:lnTo>
                  <a:lnTo>
                    <a:pt x="50698" y="3397"/>
                  </a:lnTo>
                  <a:lnTo>
                    <a:pt x="45638" y="6769"/>
                  </a:lnTo>
                  <a:lnTo>
                    <a:pt x="42240" y="10167"/>
                  </a:lnTo>
                  <a:lnTo>
                    <a:pt x="38867" y="15226"/>
                  </a:lnTo>
                  <a:lnTo>
                    <a:pt x="37180" y="20309"/>
                  </a:lnTo>
                  <a:lnTo>
                    <a:pt x="27036" y="18598"/>
                  </a:lnTo>
                  <a:lnTo>
                    <a:pt x="16891" y="21995"/>
                  </a:lnTo>
                  <a:lnTo>
                    <a:pt x="10144" y="27054"/>
                  </a:lnTo>
                  <a:lnTo>
                    <a:pt x="3373" y="33824"/>
                  </a:lnTo>
                  <a:lnTo>
                    <a:pt x="0" y="43942"/>
                  </a:lnTo>
                  <a:lnTo>
                    <a:pt x="1686" y="54085"/>
                  </a:lnTo>
                  <a:lnTo>
                    <a:pt x="5060" y="62541"/>
                  </a:lnTo>
                  <a:lnTo>
                    <a:pt x="13518" y="69311"/>
                  </a:lnTo>
                  <a:lnTo>
                    <a:pt x="10144" y="74370"/>
                  </a:lnTo>
                  <a:lnTo>
                    <a:pt x="6771" y="79429"/>
                  </a:lnTo>
                  <a:lnTo>
                    <a:pt x="6771" y="86199"/>
                  </a:lnTo>
                  <a:lnTo>
                    <a:pt x="6771" y="91258"/>
                  </a:lnTo>
                  <a:lnTo>
                    <a:pt x="8457" y="96342"/>
                  </a:lnTo>
                  <a:lnTo>
                    <a:pt x="10144" y="101401"/>
                  </a:lnTo>
                  <a:lnTo>
                    <a:pt x="13518" y="104773"/>
                  </a:lnTo>
                  <a:lnTo>
                    <a:pt x="16891" y="108171"/>
                  </a:lnTo>
                  <a:lnTo>
                    <a:pt x="21975" y="111543"/>
                  </a:lnTo>
                  <a:lnTo>
                    <a:pt x="30409" y="114916"/>
                  </a:lnTo>
                  <a:lnTo>
                    <a:pt x="38867" y="114916"/>
                  </a:lnTo>
                  <a:lnTo>
                    <a:pt x="45638" y="111543"/>
                  </a:lnTo>
                  <a:lnTo>
                    <a:pt x="52385" y="108171"/>
                  </a:lnTo>
                  <a:lnTo>
                    <a:pt x="57469" y="113230"/>
                  </a:lnTo>
                  <a:lnTo>
                    <a:pt x="62530" y="116602"/>
                  </a:lnTo>
                  <a:lnTo>
                    <a:pt x="67614" y="118313"/>
                  </a:lnTo>
                  <a:lnTo>
                    <a:pt x="72674" y="120000"/>
                  </a:lnTo>
                  <a:lnTo>
                    <a:pt x="77734" y="118313"/>
                  </a:lnTo>
                  <a:lnTo>
                    <a:pt x="82819" y="118313"/>
                  </a:lnTo>
                  <a:lnTo>
                    <a:pt x="87879" y="114916"/>
                  </a:lnTo>
                  <a:lnTo>
                    <a:pt x="92963" y="113230"/>
                  </a:lnTo>
                  <a:lnTo>
                    <a:pt x="96337" y="108171"/>
                  </a:lnTo>
                  <a:lnTo>
                    <a:pt x="99710" y="104773"/>
                  </a:lnTo>
                  <a:lnTo>
                    <a:pt x="101397" y="98028"/>
                  </a:lnTo>
                  <a:lnTo>
                    <a:pt x="103084" y="92969"/>
                  </a:lnTo>
                  <a:lnTo>
                    <a:pt x="101397" y="87885"/>
                  </a:lnTo>
                  <a:lnTo>
                    <a:pt x="101397" y="82826"/>
                  </a:lnTo>
                  <a:lnTo>
                    <a:pt x="106481" y="81140"/>
                  </a:lnTo>
                  <a:lnTo>
                    <a:pt x="109855" y="77743"/>
                  </a:lnTo>
                  <a:lnTo>
                    <a:pt x="113228" y="72684"/>
                  </a:lnTo>
                  <a:lnTo>
                    <a:pt x="116626" y="69311"/>
                  </a:lnTo>
                  <a:lnTo>
                    <a:pt x="118313" y="62541"/>
                  </a:lnTo>
                  <a:lnTo>
                    <a:pt x="120000" y="57482"/>
                  </a:lnTo>
                  <a:lnTo>
                    <a:pt x="120000" y="52399"/>
                  </a:lnTo>
                  <a:lnTo>
                    <a:pt x="118313" y="47340"/>
                  </a:lnTo>
                  <a:lnTo>
                    <a:pt x="116626" y="42256"/>
                  </a:lnTo>
                  <a:lnTo>
                    <a:pt x="113228" y="38883"/>
                  </a:lnTo>
                  <a:lnTo>
                    <a:pt x="109855" y="35511"/>
                  </a:lnTo>
                  <a:lnTo>
                    <a:pt x="104795" y="32138"/>
                  </a:lnTo>
                  <a:lnTo>
                    <a:pt x="98024" y="28741"/>
                  </a:lnTo>
                  <a:lnTo>
                    <a:pt x="91252" y="28741"/>
                  </a:lnTo>
                  <a:lnTo>
                    <a:pt x="91252" y="20309"/>
                  </a:lnTo>
                  <a:lnTo>
                    <a:pt x="87879" y="13539"/>
                  </a:lnTo>
                  <a:lnTo>
                    <a:pt x="82819" y="8480"/>
                  </a:lnTo>
                  <a:lnTo>
                    <a:pt x="76048" y="3397"/>
                  </a:lnTo>
                  <a:lnTo>
                    <a:pt x="70987" y="1710"/>
                  </a:lnTo>
                  <a:lnTo>
                    <a:pt x="65903" y="24"/>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3" name="Shape 203"/>
            <p:cNvSpPr/>
            <p:nvPr/>
          </p:nvSpPr>
          <p:spPr>
            <a:xfrm>
              <a:off x="8577489" y="2331877"/>
              <a:ext cx="103077" cy="97766"/>
            </a:xfrm>
            <a:custGeom>
              <a:avLst/>
              <a:gdLst/>
              <a:ahLst/>
              <a:cxnLst/>
              <a:rect l="0" t="0" r="0" b="0"/>
              <a:pathLst>
                <a:path w="120000" h="120000" extrusionOk="0">
                  <a:moveTo>
                    <a:pt x="40029" y="46"/>
                  </a:moveTo>
                  <a:lnTo>
                    <a:pt x="36960" y="3282"/>
                  </a:lnTo>
                  <a:lnTo>
                    <a:pt x="30778" y="6518"/>
                  </a:lnTo>
                  <a:lnTo>
                    <a:pt x="30778" y="9753"/>
                  </a:lnTo>
                  <a:lnTo>
                    <a:pt x="33847" y="16225"/>
                  </a:lnTo>
                  <a:lnTo>
                    <a:pt x="40029" y="19460"/>
                  </a:lnTo>
                  <a:lnTo>
                    <a:pt x="46167" y="35685"/>
                  </a:lnTo>
                  <a:lnTo>
                    <a:pt x="52305" y="45392"/>
                  </a:lnTo>
                  <a:lnTo>
                    <a:pt x="52305" y="48675"/>
                  </a:lnTo>
                  <a:lnTo>
                    <a:pt x="52305" y="51910"/>
                  </a:lnTo>
                  <a:lnTo>
                    <a:pt x="33847" y="45392"/>
                  </a:lnTo>
                  <a:lnTo>
                    <a:pt x="21571" y="38921"/>
                  </a:lnTo>
                  <a:lnTo>
                    <a:pt x="18502" y="32450"/>
                  </a:lnTo>
                  <a:lnTo>
                    <a:pt x="15433" y="32450"/>
                  </a:lnTo>
                  <a:lnTo>
                    <a:pt x="12320" y="29214"/>
                  </a:lnTo>
                  <a:lnTo>
                    <a:pt x="3113" y="29214"/>
                  </a:lnTo>
                  <a:lnTo>
                    <a:pt x="44" y="35685"/>
                  </a:lnTo>
                  <a:lnTo>
                    <a:pt x="44" y="42157"/>
                  </a:lnTo>
                  <a:lnTo>
                    <a:pt x="6182" y="45392"/>
                  </a:lnTo>
                  <a:lnTo>
                    <a:pt x="18502" y="45392"/>
                  </a:lnTo>
                  <a:lnTo>
                    <a:pt x="36960" y="51910"/>
                  </a:lnTo>
                  <a:lnTo>
                    <a:pt x="46167" y="55146"/>
                  </a:lnTo>
                  <a:lnTo>
                    <a:pt x="52305" y="58382"/>
                  </a:lnTo>
                  <a:lnTo>
                    <a:pt x="36960" y="68089"/>
                  </a:lnTo>
                  <a:lnTo>
                    <a:pt x="18502" y="77842"/>
                  </a:lnTo>
                  <a:lnTo>
                    <a:pt x="15433" y="74607"/>
                  </a:lnTo>
                  <a:lnTo>
                    <a:pt x="12320" y="71371"/>
                  </a:lnTo>
                  <a:lnTo>
                    <a:pt x="9251" y="71371"/>
                  </a:lnTo>
                  <a:lnTo>
                    <a:pt x="6182" y="77842"/>
                  </a:lnTo>
                  <a:lnTo>
                    <a:pt x="3113" y="81078"/>
                  </a:lnTo>
                  <a:lnTo>
                    <a:pt x="9251" y="87549"/>
                  </a:lnTo>
                  <a:lnTo>
                    <a:pt x="15433" y="87549"/>
                  </a:lnTo>
                  <a:lnTo>
                    <a:pt x="24640" y="81078"/>
                  </a:lnTo>
                  <a:lnTo>
                    <a:pt x="40029" y="71371"/>
                  </a:lnTo>
                  <a:lnTo>
                    <a:pt x="49236" y="68089"/>
                  </a:lnTo>
                  <a:lnTo>
                    <a:pt x="55374" y="68089"/>
                  </a:lnTo>
                  <a:lnTo>
                    <a:pt x="40029" y="90785"/>
                  </a:lnTo>
                  <a:lnTo>
                    <a:pt x="27709" y="107010"/>
                  </a:lnTo>
                  <a:lnTo>
                    <a:pt x="24640" y="107010"/>
                  </a:lnTo>
                  <a:lnTo>
                    <a:pt x="24640" y="113481"/>
                  </a:lnTo>
                  <a:lnTo>
                    <a:pt x="24640" y="116764"/>
                  </a:lnTo>
                  <a:lnTo>
                    <a:pt x="27709" y="120000"/>
                  </a:lnTo>
                  <a:lnTo>
                    <a:pt x="33847" y="120000"/>
                  </a:lnTo>
                  <a:lnTo>
                    <a:pt x="36960" y="116764"/>
                  </a:lnTo>
                  <a:lnTo>
                    <a:pt x="36960" y="113481"/>
                  </a:lnTo>
                  <a:lnTo>
                    <a:pt x="36960" y="110246"/>
                  </a:lnTo>
                  <a:lnTo>
                    <a:pt x="46167" y="87549"/>
                  </a:lnTo>
                  <a:lnTo>
                    <a:pt x="55374" y="74607"/>
                  </a:lnTo>
                  <a:lnTo>
                    <a:pt x="61556" y="68089"/>
                  </a:lnTo>
                  <a:lnTo>
                    <a:pt x="61556" y="84314"/>
                  </a:lnTo>
                  <a:lnTo>
                    <a:pt x="64625" y="100539"/>
                  </a:lnTo>
                  <a:lnTo>
                    <a:pt x="64625" y="103774"/>
                  </a:lnTo>
                  <a:lnTo>
                    <a:pt x="61556" y="107010"/>
                  </a:lnTo>
                  <a:lnTo>
                    <a:pt x="61556" y="110246"/>
                  </a:lnTo>
                  <a:lnTo>
                    <a:pt x="64625" y="116764"/>
                  </a:lnTo>
                  <a:lnTo>
                    <a:pt x="67694" y="120000"/>
                  </a:lnTo>
                  <a:lnTo>
                    <a:pt x="70763" y="116764"/>
                  </a:lnTo>
                  <a:lnTo>
                    <a:pt x="73832" y="113481"/>
                  </a:lnTo>
                  <a:lnTo>
                    <a:pt x="73832" y="107010"/>
                  </a:lnTo>
                  <a:lnTo>
                    <a:pt x="67694" y="77842"/>
                  </a:lnTo>
                  <a:lnTo>
                    <a:pt x="67694" y="68089"/>
                  </a:lnTo>
                  <a:lnTo>
                    <a:pt x="76901" y="74607"/>
                  </a:lnTo>
                  <a:lnTo>
                    <a:pt x="86152" y="84314"/>
                  </a:lnTo>
                  <a:lnTo>
                    <a:pt x="92290" y="90785"/>
                  </a:lnTo>
                  <a:lnTo>
                    <a:pt x="95359" y="94067"/>
                  </a:lnTo>
                  <a:lnTo>
                    <a:pt x="98428" y="97303"/>
                  </a:lnTo>
                  <a:lnTo>
                    <a:pt x="104610" y="94067"/>
                  </a:lnTo>
                  <a:lnTo>
                    <a:pt x="104610" y="87549"/>
                  </a:lnTo>
                  <a:lnTo>
                    <a:pt x="104610" y="84314"/>
                  </a:lnTo>
                  <a:lnTo>
                    <a:pt x="98428" y="81078"/>
                  </a:lnTo>
                  <a:lnTo>
                    <a:pt x="92290" y="81078"/>
                  </a:lnTo>
                  <a:lnTo>
                    <a:pt x="86152" y="74607"/>
                  </a:lnTo>
                  <a:lnTo>
                    <a:pt x="73832" y="64853"/>
                  </a:lnTo>
                  <a:lnTo>
                    <a:pt x="73832" y="58382"/>
                  </a:lnTo>
                  <a:lnTo>
                    <a:pt x="83083" y="55146"/>
                  </a:lnTo>
                  <a:lnTo>
                    <a:pt x="101541" y="55146"/>
                  </a:lnTo>
                  <a:lnTo>
                    <a:pt x="113817" y="58382"/>
                  </a:lnTo>
                  <a:lnTo>
                    <a:pt x="119955" y="55146"/>
                  </a:lnTo>
                  <a:lnTo>
                    <a:pt x="119955" y="51910"/>
                  </a:lnTo>
                  <a:lnTo>
                    <a:pt x="119955" y="48675"/>
                  </a:lnTo>
                  <a:lnTo>
                    <a:pt x="116886" y="45392"/>
                  </a:lnTo>
                  <a:lnTo>
                    <a:pt x="113817" y="42157"/>
                  </a:lnTo>
                  <a:lnTo>
                    <a:pt x="107679" y="45392"/>
                  </a:lnTo>
                  <a:lnTo>
                    <a:pt x="104610" y="48675"/>
                  </a:lnTo>
                  <a:lnTo>
                    <a:pt x="89221" y="51910"/>
                  </a:lnTo>
                  <a:lnTo>
                    <a:pt x="73832" y="51910"/>
                  </a:lnTo>
                  <a:lnTo>
                    <a:pt x="73832" y="45392"/>
                  </a:lnTo>
                  <a:lnTo>
                    <a:pt x="80014" y="38921"/>
                  </a:lnTo>
                  <a:lnTo>
                    <a:pt x="95359" y="25978"/>
                  </a:lnTo>
                  <a:lnTo>
                    <a:pt x="98428" y="25978"/>
                  </a:lnTo>
                  <a:lnTo>
                    <a:pt x="101541" y="22696"/>
                  </a:lnTo>
                  <a:lnTo>
                    <a:pt x="104610" y="19460"/>
                  </a:lnTo>
                  <a:lnTo>
                    <a:pt x="104610" y="12989"/>
                  </a:lnTo>
                  <a:lnTo>
                    <a:pt x="98428" y="9753"/>
                  </a:lnTo>
                  <a:lnTo>
                    <a:pt x="92290" y="9753"/>
                  </a:lnTo>
                  <a:lnTo>
                    <a:pt x="89221" y="16225"/>
                  </a:lnTo>
                  <a:lnTo>
                    <a:pt x="89221" y="22696"/>
                  </a:lnTo>
                  <a:lnTo>
                    <a:pt x="67694" y="45392"/>
                  </a:lnTo>
                  <a:lnTo>
                    <a:pt x="70763" y="19460"/>
                  </a:lnTo>
                  <a:lnTo>
                    <a:pt x="73832" y="16225"/>
                  </a:lnTo>
                  <a:lnTo>
                    <a:pt x="73832" y="9753"/>
                  </a:lnTo>
                  <a:lnTo>
                    <a:pt x="67694" y="3282"/>
                  </a:lnTo>
                  <a:lnTo>
                    <a:pt x="64625" y="3282"/>
                  </a:lnTo>
                  <a:lnTo>
                    <a:pt x="58487" y="9753"/>
                  </a:lnTo>
                  <a:lnTo>
                    <a:pt x="58487" y="12989"/>
                  </a:lnTo>
                  <a:lnTo>
                    <a:pt x="58487" y="16225"/>
                  </a:lnTo>
                  <a:lnTo>
                    <a:pt x="61556" y="19460"/>
                  </a:lnTo>
                  <a:lnTo>
                    <a:pt x="64625" y="25978"/>
                  </a:lnTo>
                  <a:lnTo>
                    <a:pt x="61556" y="35685"/>
                  </a:lnTo>
                  <a:lnTo>
                    <a:pt x="61556" y="42157"/>
                  </a:lnTo>
                  <a:lnTo>
                    <a:pt x="58487" y="45392"/>
                  </a:lnTo>
                  <a:lnTo>
                    <a:pt x="55374" y="42157"/>
                  </a:lnTo>
                  <a:lnTo>
                    <a:pt x="52305" y="32450"/>
                  </a:lnTo>
                  <a:lnTo>
                    <a:pt x="46167" y="19460"/>
                  </a:lnTo>
                  <a:lnTo>
                    <a:pt x="46167" y="6518"/>
                  </a:lnTo>
                  <a:lnTo>
                    <a:pt x="43098" y="3282"/>
                  </a:lnTo>
                  <a:lnTo>
                    <a:pt x="40029" y="4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4" name="Shape 204"/>
            <p:cNvSpPr/>
            <p:nvPr/>
          </p:nvSpPr>
          <p:spPr>
            <a:xfrm>
              <a:off x="4781745" y="1214534"/>
              <a:ext cx="124204" cy="121568"/>
            </a:xfrm>
            <a:custGeom>
              <a:avLst/>
              <a:gdLst/>
              <a:ahLst/>
              <a:cxnLst/>
              <a:rect l="0" t="0" r="0" b="0"/>
              <a:pathLst>
                <a:path w="120000" h="120000" extrusionOk="0">
                  <a:moveTo>
                    <a:pt x="43408" y="37"/>
                  </a:moveTo>
                  <a:lnTo>
                    <a:pt x="33220" y="2639"/>
                  </a:lnTo>
                  <a:lnTo>
                    <a:pt x="25542" y="7844"/>
                  </a:lnTo>
                  <a:lnTo>
                    <a:pt x="20449" y="18290"/>
                  </a:lnTo>
                  <a:lnTo>
                    <a:pt x="20449" y="26096"/>
                  </a:lnTo>
                  <a:lnTo>
                    <a:pt x="20449" y="36543"/>
                  </a:lnTo>
                  <a:lnTo>
                    <a:pt x="15355" y="39145"/>
                  </a:lnTo>
                  <a:lnTo>
                    <a:pt x="7677" y="46951"/>
                  </a:lnTo>
                  <a:lnTo>
                    <a:pt x="2583" y="54795"/>
                  </a:lnTo>
                  <a:lnTo>
                    <a:pt x="36" y="65204"/>
                  </a:lnTo>
                  <a:lnTo>
                    <a:pt x="5130" y="75650"/>
                  </a:lnTo>
                  <a:lnTo>
                    <a:pt x="10224" y="83456"/>
                  </a:lnTo>
                  <a:lnTo>
                    <a:pt x="15355" y="88698"/>
                  </a:lnTo>
                  <a:lnTo>
                    <a:pt x="22996" y="91301"/>
                  </a:lnTo>
                  <a:lnTo>
                    <a:pt x="30636" y="91301"/>
                  </a:lnTo>
                  <a:lnTo>
                    <a:pt x="30636" y="96505"/>
                  </a:lnTo>
                  <a:lnTo>
                    <a:pt x="33220" y="104311"/>
                  </a:lnTo>
                  <a:lnTo>
                    <a:pt x="40861" y="112155"/>
                  </a:lnTo>
                  <a:lnTo>
                    <a:pt x="48501" y="117360"/>
                  </a:lnTo>
                  <a:lnTo>
                    <a:pt x="58726" y="119962"/>
                  </a:lnTo>
                  <a:lnTo>
                    <a:pt x="68914" y="114758"/>
                  </a:lnTo>
                  <a:lnTo>
                    <a:pt x="79138" y="109553"/>
                  </a:lnTo>
                  <a:lnTo>
                    <a:pt x="84232" y="99107"/>
                  </a:lnTo>
                  <a:lnTo>
                    <a:pt x="94457" y="101709"/>
                  </a:lnTo>
                  <a:lnTo>
                    <a:pt x="104644" y="96505"/>
                  </a:lnTo>
                  <a:lnTo>
                    <a:pt x="112322" y="91301"/>
                  </a:lnTo>
                  <a:lnTo>
                    <a:pt x="117416" y="80854"/>
                  </a:lnTo>
                  <a:lnTo>
                    <a:pt x="119963" y="70446"/>
                  </a:lnTo>
                  <a:lnTo>
                    <a:pt x="117416" y="60000"/>
                  </a:lnTo>
                  <a:lnTo>
                    <a:pt x="112322" y="54795"/>
                  </a:lnTo>
                  <a:lnTo>
                    <a:pt x="107228" y="49591"/>
                  </a:lnTo>
                  <a:lnTo>
                    <a:pt x="112322" y="44349"/>
                  </a:lnTo>
                  <a:lnTo>
                    <a:pt x="112322" y="36543"/>
                  </a:lnTo>
                  <a:lnTo>
                    <a:pt x="112322" y="28698"/>
                  </a:lnTo>
                  <a:lnTo>
                    <a:pt x="109775" y="20892"/>
                  </a:lnTo>
                  <a:lnTo>
                    <a:pt x="104644" y="13086"/>
                  </a:lnTo>
                  <a:lnTo>
                    <a:pt x="94457" y="7844"/>
                  </a:lnTo>
                  <a:lnTo>
                    <a:pt x="84232" y="5241"/>
                  </a:lnTo>
                  <a:lnTo>
                    <a:pt x="74044" y="7844"/>
                  </a:lnTo>
                  <a:lnTo>
                    <a:pt x="68914" y="10446"/>
                  </a:lnTo>
                  <a:lnTo>
                    <a:pt x="61273" y="5241"/>
                  </a:lnTo>
                  <a:lnTo>
                    <a:pt x="53632" y="37"/>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5" name="Shape 205"/>
            <p:cNvSpPr/>
            <p:nvPr/>
          </p:nvSpPr>
          <p:spPr>
            <a:xfrm>
              <a:off x="4810819" y="1240972"/>
              <a:ext cx="66056" cy="60784"/>
            </a:xfrm>
            <a:custGeom>
              <a:avLst/>
              <a:gdLst/>
              <a:ahLst/>
              <a:cxnLst/>
              <a:rect l="0" t="0" r="0" b="0"/>
              <a:pathLst>
                <a:path w="120000" h="120000" extrusionOk="0">
                  <a:moveTo>
                    <a:pt x="52816" y="67806"/>
                  </a:moveTo>
                  <a:lnTo>
                    <a:pt x="9647" y="83419"/>
                  </a:lnTo>
                  <a:lnTo>
                    <a:pt x="0" y="83419"/>
                  </a:lnTo>
                  <a:lnTo>
                    <a:pt x="0" y="93903"/>
                  </a:lnTo>
                  <a:lnTo>
                    <a:pt x="9647" y="93903"/>
                  </a:lnTo>
                  <a:lnTo>
                    <a:pt x="9647" y="88698"/>
                  </a:lnTo>
                  <a:lnTo>
                    <a:pt x="33591" y="78214"/>
                  </a:lnTo>
                  <a:lnTo>
                    <a:pt x="52816" y="67806"/>
                  </a:lnTo>
                  <a:close/>
                  <a:moveTo>
                    <a:pt x="33591" y="0"/>
                  </a:moveTo>
                  <a:lnTo>
                    <a:pt x="24013" y="5204"/>
                  </a:lnTo>
                  <a:lnTo>
                    <a:pt x="19224" y="10483"/>
                  </a:lnTo>
                  <a:lnTo>
                    <a:pt x="24013" y="15688"/>
                  </a:lnTo>
                  <a:lnTo>
                    <a:pt x="33591" y="20892"/>
                  </a:lnTo>
                  <a:lnTo>
                    <a:pt x="43169" y="41709"/>
                  </a:lnTo>
                  <a:lnTo>
                    <a:pt x="52816" y="57397"/>
                  </a:lnTo>
                  <a:lnTo>
                    <a:pt x="33591" y="57397"/>
                  </a:lnTo>
                  <a:lnTo>
                    <a:pt x="14436" y="52193"/>
                  </a:lnTo>
                  <a:lnTo>
                    <a:pt x="14436" y="46989"/>
                  </a:lnTo>
                  <a:lnTo>
                    <a:pt x="9647" y="41709"/>
                  </a:lnTo>
                  <a:lnTo>
                    <a:pt x="4788" y="41709"/>
                  </a:lnTo>
                  <a:lnTo>
                    <a:pt x="0" y="46989"/>
                  </a:lnTo>
                  <a:lnTo>
                    <a:pt x="0" y="52193"/>
                  </a:lnTo>
                  <a:lnTo>
                    <a:pt x="4788" y="57397"/>
                  </a:lnTo>
                  <a:lnTo>
                    <a:pt x="19224" y="57397"/>
                  </a:lnTo>
                  <a:lnTo>
                    <a:pt x="38380" y="62602"/>
                  </a:lnTo>
                  <a:lnTo>
                    <a:pt x="52816" y="67806"/>
                  </a:lnTo>
                  <a:lnTo>
                    <a:pt x="38380" y="99107"/>
                  </a:lnTo>
                  <a:lnTo>
                    <a:pt x="33591" y="104311"/>
                  </a:lnTo>
                  <a:lnTo>
                    <a:pt x="28802" y="109516"/>
                  </a:lnTo>
                  <a:lnTo>
                    <a:pt x="33591" y="119924"/>
                  </a:lnTo>
                  <a:lnTo>
                    <a:pt x="38380" y="119924"/>
                  </a:lnTo>
                  <a:lnTo>
                    <a:pt x="43169" y="114720"/>
                  </a:lnTo>
                  <a:lnTo>
                    <a:pt x="57605" y="83419"/>
                  </a:lnTo>
                  <a:lnTo>
                    <a:pt x="62394" y="73010"/>
                  </a:lnTo>
                  <a:lnTo>
                    <a:pt x="67183" y="83419"/>
                  </a:lnTo>
                  <a:lnTo>
                    <a:pt x="67183" y="99107"/>
                  </a:lnTo>
                  <a:lnTo>
                    <a:pt x="67183" y="109516"/>
                  </a:lnTo>
                  <a:lnTo>
                    <a:pt x="71972" y="119924"/>
                  </a:lnTo>
                  <a:lnTo>
                    <a:pt x="76761" y="119924"/>
                  </a:lnTo>
                  <a:lnTo>
                    <a:pt x="81619" y="114720"/>
                  </a:lnTo>
                  <a:lnTo>
                    <a:pt x="81619" y="104311"/>
                  </a:lnTo>
                  <a:lnTo>
                    <a:pt x="76761" y="99107"/>
                  </a:lnTo>
                  <a:lnTo>
                    <a:pt x="71972" y="93903"/>
                  </a:lnTo>
                  <a:lnTo>
                    <a:pt x="71972" y="78214"/>
                  </a:lnTo>
                  <a:lnTo>
                    <a:pt x="71972" y="73010"/>
                  </a:lnTo>
                  <a:lnTo>
                    <a:pt x="81619" y="73010"/>
                  </a:lnTo>
                  <a:lnTo>
                    <a:pt x="95986" y="83419"/>
                  </a:lnTo>
                  <a:lnTo>
                    <a:pt x="105563" y="93903"/>
                  </a:lnTo>
                  <a:lnTo>
                    <a:pt x="110352" y="99107"/>
                  </a:lnTo>
                  <a:lnTo>
                    <a:pt x="115211" y="88698"/>
                  </a:lnTo>
                  <a:lnTo>
                    <a:pt x="115211" y="83419"/>
                  </a:lnTo>
                  <a:lnTo>
                    <a:pt x="105563" y="78214"/>
                  </a:lnTo>
                  <a:lnTo>
                    <a:pt x="100775" y="83419"/>
                  </a:lnTo>
                  <a:lnTo>
                    <a:pt x="76761" y="62602"/>
                  </a:lnTo>
                  <a:lnTo>
                    <a:pt x="91197" y="57397"/>
                  </a:lnTo>
                  <a:lnTo>
                    <a:pt x="120000" y="57397"/>
                  </a:lnTo>
                  <a:lnTo>
                    <a:pt x="120000" y="52193"/>
                  </a:lnTo>
                  <a:lnTo>
                    <a:pt x="120000" y="46989"/>
                  </a:lnTo>
                  <a:lnTo>
                    <a:pt x="115211" y="41709"/>
                  </a:lnTo>
                  <a:lnTo>
                    <a:pt x="110352" y="46989"/>
                  </a:lnTo>
                  <a:lnTo>
                    <a:pt x="105563" y="52193"/>
                  </a:lnTo>
                  <a:lnTo>
                    <a:pt x="76761" y="52193"/>
                  </a:lnTo>
                  <a:lnTo>
                    <a:pt x="91197" y="36505"/>
                  </a:lnTo>
                  <a:lnTo>
                    <a:pt x="95986" y="36505"/>
                  </a:lnTo>
                  <a:lnTo>
                    <a:pt x="100775" y="26096"/>
                  </a:lnTo>
                  <a:lnTo>
                    <a:pt x="100775" y="20892"/>
                  </a:lnTo>
                  <a:lnTo>
                    <a:pt x="95986" y="15688"/>
                  </a:lnTo>
                  <a:lnTo>
                    <a:pt x="86408" y="15688"/>
                  </a:lnTo>
                  <a:lnTo>
                    <a:pt x="81619" y="26096"/>
                  </a:lnTo>
                  <a:lnTo>
                    <a:pt x="81619" y="31301"/>
                  </a:lnTo>
                  <a:lnTo>
                    <a:pt x="81619" y="36505"/>
                  </a:lnTo>
                  <a:lnTo>
                    <a:pt x="76761" y="41709"/>
                  </a:lnTo>
                  <a:lnTo>
                    <a:pt x="67183" y="46989"/>
                  </a:lnTo>
                  <a:lnTo>
                    <a:pt x="67183" y="41709"/>
                  </a:lnTo>
                  <a:lnTo>
                    <a:pt x="67183" y="36505"/>
                  </a:lnTo>
                  <a:lnTo>
                    <a:pt x="71972" y="20892"/>
                  </a:lnTo>
                  <a:lnTo>
                    <a:pt x="76761" y="10483"/>
                  </a:lnTo>
                  <a:lnTo>
                    <a:pt x="81619" y="5204"/>
                  </a:lnTo>
                  <a:lnTo>
                    <a:pt x="76761" y="0"/>
                  </a:lnTo>
                  <a:lnTo>
                    <a:pt x="62394" y="0"/>
                  </a:lnTo>
                  <a:lnTo>
                    <a:pt x="62394" y="10483"/>
                  </a:lnTo>
                  <a:lnTo>
                    <a:pt x="67183" y="15688"/>
                  </a:lnTo>
                  <a:lnTo>
                    <a:pt x="62394" y="31301"/>
                  </a:lnTo>
                  <a:lnTo>
                    <a:pt x="62394" y="41709"/>
                  </a:lnTo>
                  <a:lnTo>
                    <a:pt x="62394" y="46989"/>
                  </a:lnTo>
                  <a:lnTo>
                    <a:pt x="57605" y="52193"/>
                  </a:lnTo>
                  <a:lnTo>
                    <a:pt x="38380" y="20892"/>
                  </a:lnTo>
                  <a:lnTo>
                    <a:pt x="38380" y="10483"/>
                  </a:lnTo>
                  <a:lnTo>
                    <a:pt x="38380" y="5204"/>
                  </a:lnTo>
                  <a:lnTo>
                    <a:pt x="33591"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6" name="Shape 206"/>
            <p:cNvSpPr/>
            <p:nvPr/>
          </p:nvSpPr>
          <p:spPr>
            <a:xfrm>
              <a:off x="4617999" y="1621341"/>
              <a:ext cx="121530" cy="121530"/>
            </a:xfrm>
            <a:custGeom>
              <a:avLst/>
              <a:gdLst/>
              <a:ahLst/>
              <a:cxnLst/>
              <a:rect l="0" t="0" r="0" b="0"/>
              <a:pathLst>
                <a:path w="120000" h="120000" extrusionOk="0">
                  <a:moveTo>
                    <a:pt x="75636" y="0"/>
                  </a:moveTo>
                  <a:lnTo>
                    <a:pt x="62584" y="2602"/>
                  </a:lnTo>
                  <a:lnTo>
                    <a:pt x="57378" y="7846"/>
                  </a:lnTo>
                  <a:lnTo>
                    <a:pt x="52172" y="13052"/>
                  </a:lnTo>
                  <a:lnTo>
                    <a:pt x="46966" y="7846"/>
                  </a:lnTo>
                  <a:lnTo>
                    <a:pt x="39119" y="5243"/>
                  </a:lnTo>
                  <a:lnTo>
                    <a:pt x="31310" y="5243"/>
                  </a:lnTo>
                  <a:lnTo>
                    <a:pt x="23464" y="7846"/>
                  </a:lnTo>
                  <a:lnTo>
                    <a:pt x="15655" y="15655"/>
                  </a:lnTo>
                  <a:lnTo>
                    <a:pt x="10449" y="23464"/>
                  </a:lnTo>
                  <a:lnTo>
                    <a:pt x="7846" y="33913"/>
                  </a:lnTo>
                  <a:lnTo>
                    <a:pt x="10449" y="44363"/>
                  </a:lnTo>
                  <a:lnTo>
                    <a:pt x="13052" y="49569"/>
                  </a:lnTo>
                  <a:lnTo>
                    <a:pt x="5205" y="57378"/>
                  </a:lnTo>
                  <a:lnTo>
                    <a:pt x="2602" y="65224"/>
                  </a:lnTo>
                  <a:lnTo>
                    <a:pt x="0" y="75636"/>
                  </a:lnTo>
                  <a:lnTo>
                    <a:pt x="2602" y="86086"/>
                  </a:lnTo>
                  <a:lnTo>
                    <a:pt x="10449" y="93895"/>
                  </a:lnTo>
                  <a:lnTo>
                    <a:pt x="18258" y="99100"/>
                  </a:lnTo>
                  <a:lnTo>
                    <a:pt x="28707" y="101741"/>
                  </a:lnTo>
                  <a:lnTo>
                    <a:pt x="36516" y="99100"/>
                  </a:lnTo>
                  <a:lnTo>
                    <a:pt x="39119" y="104344"/>
                  </a:lnTo>
                  <a:lnTo>
                    <a:pt x="46966" y="114756"/>
                  </a:lnTo>
                  <a:lnTo>
                    <a:pt x="54775" y="119999"/>
                  </a:lnTo>
                  <a:lnTo>
                    <a:pt x="65224" y="119999"/>
                  </a:lnTo>
                  <a:lnTo>
                    <a:pt x="75636" y="117359"/>
                  </a:lnTo>
                  <a:lnTo>
                    <a:pt x="83483" y="112153"/>
                  </a:lnTo>
                  <a:lnTo>
                    <a:pt x="88689" y="106947"/>
                  </a:lnTo>
                  <a:lnTo>
                    <a:pt x="91292" y="99100"/>
                  </a:lnTo>
                  <a:lnTo>
                    <a:pt x="91292" y="91292"/>
                  </a:lnTo>
                  <a:lnTo>
                    <a:pt x="99100" y="91292"/>
                  </a:lnTo>
                  <a:lnTo>
                    <a:pt x="104344" y="88689"/>
                  </a:lnTo>
                  <a:lnTo>
                    <a:pt x="114756" y="80880"/>
                  </a:lnTo>
                  <a:lnTo>
                    <a:pt x="119962" y="73033"/>
                  </a:lnTo>
                  <a:lnTo>
                    <a:pt x="119962" y="62621"/>
                  </a:lnTo>
                  <a:lnTo>
                    <a:pt x="117359" y="52172"/>
                  </a:lnTo>
                  <a:lnTo>
                    <a:pt x="112153" y="41722"/>
                  </a:lnTo>
                  <a:lnTo>
                    <a:pt x="101741" y="36516"/>
                  </a:lnTo>
                  <a:lnTo>
                    <a:pt x="104344" y="26104"/>
                  </a:lnTo>
                  <a:lnTo>
                    <a:pt x="101741" y="15655"/>
                  </a:lnTo>
                  <a:lnTo>
                    <a:pt x="93895" y="7846"/>
                  </a:lnTo>
                  <a:lnTo>
                    <a:pt x="86086" y="2602"/>
                  </a:lnTo>
                  <a:lnTo>
                    <a:pt x="75636"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7" name="Shape 207"/>
            <p:cNvSpPr/>
            <p:nvPr/>
          </p:nvSpPr>
          <p:spPr>
            <a:xfrm>
              <a:off x="4644398" y="1647740"/>
              <a:ext cx="63420" cy="68730"/>
            </a:xfrm>
            <a:custGeom>
              <a:avLst/>
              <a:gdLst/>
              <a:ahLst/>
              <a:cxnLst/>
              <a:rect l="0" t="0" r="0" b="0"/>
              <a:pathLst>
                <a:path w="120000" h="120000" extrusionOk="0">
                  <a:moveTo>
                    <a:pt x="55012" y="66"/>
                  </a:moveTo>
                  <a:lnTo>
                    <a:pt x="50024" y="4669"/>
                  </a:lnTo>
                  <a:lnTo>
                    <a:pt x="45036" y="9271"/>
                  </a:lnTo>
                  <a:lnTo>
                    <a:pt x="50024" y="13874"/>
                  </a:lnTo>
                  <a:lnTo>
                    <a:pt x="55012" y="18476"/>
                  </a:lnTo>
                  <a:lnTo>
                    <a:pt x="55012" y="46158"/>
                  </a:lnTo>
                  <a:lnTo>
                    <a:pt x="40048" y="32351"/>
                  </a:lnTo>
                  <a:lnTo>
                    <a:pt x="40048" y="27682"/>
                  </a:lnTo>
                  <a:lnTo>
                    <a:pt x="30000" y="23079"/>
                  </a:lnTo>
                  <a:lnTo>
                    <a:pt x="25012" y="23079"/>
                  </a:lnTo>
                  <a:lnTo>
                    <a:pt x="20024" y="27682"/>
                  </a:lnTo>
                  <a:lnTo>
                    <a:pt x="20024" y="32351"/>
                  </a:lnTo>
                  <a:lnTo>
                    <a:pt x="25012" y="36953"/>
                  </a:lnTo>
                  <a:lnTo>
                    <a:pt x="40048" y="36953"/>
                  </a:lnTo>
                  <a:lnTo>
                    <a:pt x="45036" y="46158"/>
                  </a:lnTo>
                  <a:lnTo>
                    <a:pt x="50024" y="50761"/>
                  </a:lnTo>
                  <a:lnTo>
                    <a:pt x="45036" y="55364"/>
                  </a:lnTo>
                  <a:lnTo>
                    <a:pt x="34987" y="50761"/>
                  </a:lnTo>
                  <a:lnTo>
                    <a:pt x="20024" y="46158"/>
                  </a:lnTo>
                  <a:lnTo>
                    <a:pt x="15036" y="41556"/>
                  </a:lnTo>
                  <a:lnTo>
                    <a:pt x="5060" y="41556"/>
                  </a:lnTo>
                  <a:lnTo>
                    <a:pt x="72" y="46158"/>
                  </a:lnTo>
                  <a:lnTo>
                    <a:pt x="5060" y="50761"/>
                  </a:lnTo>
                  <a:lnTo>
                    <a:pt x="5060" y="55364"/>
                  </a:lnTo>
                  <a:lnTo>
                    <a:pt x="15036" y="55364"/>
                  </a:lnTo>
                  <a:lnTo>
                    <a:pt x="34987" y="59966"/>
                  </a:lnTo>
                  <a:lnTo>
                    <a:pt x="50024" y="59966"/>
                  </a:lnTo>
                  <a:lnTo>
                    <a:pt x="50024" y="64635"/>
                  </a:lnTo>
                  <a:lnTo>
                    <a:pt x="20024" y="78443"/>
                  </a:lnTo>
                  <a:lnTo>
                    <a:pt x="15036" y="78443"/>
                  </a:lnTo>
                  <a:lnTo>
                    <a:pt x="5060" y="83046"/>
                  </a:lnTo>
                  <a:lnTo>
                    <a:pt x="5060" y="87648"/>
                  </a:lnTo>
                  <a:lnTo>
                    <a:pt x="5060" y="92251"/>
                  </a:lnTo>
                  <a:lnTo>
                    <a:pt x="10048" y="96920"/>
                  </a:lnTo>
                  <a:lnTo>
                    <a:pt x="15036" y="96920"/>
                  </a:lnTo>
                  <a:lnTo>
                    <a:pt x="25012" y="87648"/>
                  </a:lnTo>
                  <a:lnTo>
                    <a:pt x="40048" y="73841"/>
                  </a:lnTo>
                  <a:lnTo>
                    <a:pt x="60000" y="69238"/>
                  </a:lnTo>
                  <a:lnTo>
                    <a:pt x="55012" y="83046"/>
                  </a:lnTo>
                  <a:lnTo>
                    <a:pt x="50024" y="101523"/>
                  </a:lnTo>
                  <a:lnTo>
                    <a:pt x="45036" y="101523"/>
                  </a:lnTo>
                  <a:lnTo>
                    <a:pt x="40048" y="106125"/>
                  </a:lnTo>
                  <a:lnTo>
                    <a:pt x="40048" y="110728"/>
                  </a:lnTo>
                  <a:lnTo>
                    <a:pt x="45036" y="115330"/>
                  </a:lnTo>
                  <a:lnTo>
                    <a:pt x="50024" y="115330"/>
                  </a:lnTo>
                  <a:lnTo>
                    <a:pt x="55012" y="110728"/>
                  </a:lnTo>
                  <a:lnTo>
                    <a:pt x="60000" y="101523"/>
                  </a:lnTo>
                  <a:lnTo>
                    <a:pt x="60000" y="83046"/>
                  </a:lnTo>
                  <a:lnTo>
                    <a:pt x="64987" y="69238"/>
                  </a:lnTo>
                  <a:lnTo>
                    <a:pt x="80024" y="110728"/>
                  </a:lnTo>
                  <a:lnTo>
                    <a:pt x="80024" y="115330"/>
                  </a:lnTo>
                  <a:lnTo>
                    <a:pt x="85012" y="119933"/>
                  </a:lnTo>
                  <a:lnTo>
                    <a:pt x="90000" y="119933"/>
                  </a:lnTo>
                  <a:lnTo>
                    <a:pt x="94987" y="115330"/>
                  </a:lnTo>
                  <a:lnTo>
                    <a:pt x="94987" y="110728"/>
                  </a:lnTo>
                  <a:lnTo>
                    <a:pt x="90000" y="106125"/>
                  </a:lnTo>
                  <a:lnTo>
                    <a:pt x="80024" y="87648"/>
                  </a:lnTo>
                  <a:lnTo>
                    <a:pt x="69975" y="64635"/>
                  </a:lnTo>
                  <a:lnTo>
                    <a:pt x="99975" y="78443"/>
                  </a:lnTo>
                  <a:lnTo>
                    <a:pt x="104963" y="87648"/>
                  </a:lnTo>
                  <a:lnTo>
                    <a:pt x="110024" y="92251"/>
                  </a:lnTo>
                  <a:lnTo>
                    <a:pt x="115012" y="87648"/>
                  </a:lnTo>
                  <a:lnTo>
                    <a:pt x="115012" y="83046"/>
                  </a:lnTo>
                  <a:lnTo>
                    <a:pt x="110024" y="78443"/>
                  </a:lnTo>
                  <a:lnTo>
                    <a:pt x="85012" y="64635"/>
                  </a:lnTo>
                  <a:lnTo>
                    <a:pt x="75036" y="59966"/>
                  </a:lnTo>
                  <a:lnTo>
                    <a:pt x="85012" y="55364"/>
                  </a:lnTo>
                  <a:lnTo>
                    <a:pt x="110024" y="55364"/>
                  </a:lnTo>
                  <a:lnTo>
                    <a:pt x="115012" y="50761"/>
                  </a:lnTo>
                  <a:lnTo>
                    <a:pt x="120000" y="46158"/>
                  </a:lnTo>
                  <a:lnTo>
                    <a:pt x="115012" y="41556"/>
                  </a:lnTo>
                  <a:lnTo>
                    <a:pt x="104963" y="41556"/>
                  </a:lnTo>
                  <a:lnTo>
                    <a:pt x="99975" y="46158"/>
                  </a:lnTo>
                  <a:lnTo>
                    <a:pt x="94987" y="50761"/>
                  </a:lnTo>
                  <a:lnTo>
                    <a:pt x="69975" y="50761"/>
                  </a:lnTo>
                  <a:lnTo>
                    <a:pt x="69975" y="46158"/>
                  </a:lnTo>
                  <a:lnTo>
                    <a:pt x="75036" y="41556"/>
                  </a:lnTo>
                  <a:lnTo>
                    <a:pt x="85012" y="27682"/>
                  </a:lnTo>
                  <a:lnTo>
                    <a:pt x="94987" y="18476"/>
                  </a:lnTo>
                  <a:lnTo>
                    <a:pt x="99975" y="13874"/>
                  </a:lnTo>
                  <a:lnTo>
                    <a:pt x="90000" y="9271"/>
                  </a:lnTo>
                  <a:lnTo>
                    <a:pt x="85012" y="9271"/>
                  </a:lnTo>
                  <a:lnTo>
                    <a:pt x="80024" y="18476"/>
                  </a:lnTo>
                  <a:lnTo>
                    <a:pt x="85012" y="18476"/>
                  </a:lnTo>
                  <a:lnTo>
                    <a:pt x="64987" y="46158"/>
                  </a:lnTo>
                  <a:lnTo>
                    <a:pt x="64987" y="41556"/>
                  </a:lnTo>
                  <a:lnTo>
                    <a:pt x="60000" y="32351"/>
                  </a:lnTo>
                  <a:lnTo>
                    <a:pt x="60000" y="13874"/>
                  </a:lnTo>
                  <a:lnTo>
                    <a:pt x="60000" y="9271"/>
                  </a:lnTo>
                  <a:lnTo>
                    <a:pt x="60000" y="4669"/>
                  </a:lnTo>
                  <a:lnTo>
                    <a:pt x="55012" y="66"/>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8" name="Shape 208"/>
            <p:cNvSpPr/>
            <p:nvPr/>
          </p:nvSpPr>
          <p:spPr>
            <a:xfrm>
              <a:off x="5296825" y="1716433"/>
              <a:ext cx="118893" cy="121530"/>
            </a:xfrm>
            <a:custGeom>
              <a:avLst/>
              <a:gdLst/>
              <a:ahLst/>
              <a:cxnLst/>
              <a:rect l="0" t="0" r="0" b="0"/>
              <a:pathLst>
                <a:path w="120000" h="120000" extrusionOk="0">
                  <a:moveTo>
                    <a:pt x="56028" y="0"/>
                  </a:moveTo>
                  <a:lnTo>
                    <a:pt x="48007" y="5205"/>
                  </a:lnTo>
                  <a:lnTo>
                    <a:pt x="40025" y="13052"/>
                  </a:lnTo>
                  <a:lnTo>
                    <a:pt x="37365" y="18258"/>
                  </a:lnTo>
                  <a:lnTo>
                    <a:pt x="18701" y="18258"/>
                  </a:lnTo>
                  <a:lnTo>
                    <a:pt x="8020" y="23464"/>
                  </a:lnTo>
                  <a:lnTo>
                    <a:pt x="2699" y="31310"/>
                  </a:lnTo>
                  <a:lnTo>
                    <a:pt x="38" y="41722"/>
                  </a:lnTo>
                  <a:lnTo>
                    <a:pt x="38" y="52172"/>
                  </a:lnTo>
                  <a:lnTo>
                    <a:pt x="2699" y="59981"/>
                  </a:lnTo>
                  <a:lnTo>
                    <a:pt x="10681" y="67827"/>
                  </a:lnTo>
                  <a:lnTo>
                    <a:pt x="8020" y="73033"/>
                  </a:lnTo>
                  <a:lnTo>
                    <a:pt x="5359" y="83483"/>
                  </a:lnTo>
                  <a:lnTo>
                    <a:pt x="5359" y="93895"/>
                  </a:lnTo>
                  <a:lnTo>
                    <a:pt x="10681" y="101741"/>
                  </a:lnTo>
                  <a:lnTo>
                    <a:pt x="18701" y="109550"/>
                  </a:lnTo>
                  <a:lnTo>
                    <a:pt x="26683" y="112153"/>
                  </a:lnTo>
                  <a:lnTo>
                    <a:pt x="42686" y="112153"/>
                  </a:lnTo>
                  <a:lnTo>
                    <a:pt x="50668" y="106947"/>
                  </a:lnTo>
                  <a:lnTo>
                    <a:pt x="53367" y="112153"/>
                  </a:lnTo>
                  <a:lnTo>
                    <a:pt x="61349" y="114756"/>
                  </a:lnTo>
                  <a:lnTo>
                    <a:pt x="71992" y="119999"/>
                  </a:lnTo>
                  <a:lnTo>
                    <a:pt x="82673" y="117359"/>
                  </a:lnTo>
                  <a:lnTo>
                    <a:pt x="90655" y="112153"/>
                  </a:lnTo>
                  <a:lnTo>
                    <a:pt x="98676" y="104344"/>
                  </a:lnTo>
                  <a:lnTo>
                    <a:pt x="101336" y="93895"/>
                  </a:lnTo>
                  <a:lnTo>
                    <a:pt x="101336" y="83483"/>
                  </a:lnTo>
                  <a:lnTo>
                    <a:pt x="109318" y="78239"/>
                  </a:lnTo>
                  <a:lnTo>
                    <a:pt x="117339" y="70430"/>
                  </a:lnTo>
                  <a:lnTo>
                    <a:pt x="120000" y="59981"/>
                  </a:lnTo>
                  <a:lnTo>
                    <a:pt x="120000" y="49569"/>
                  </a:lnTo>
                  <a:lnTo>
                    <a:pt x="114678" y="39119"/>
                  </a:lnTo>
                  <a:lnTo>
                    <a:pt x="106658" y="33913"/>
                  </a:lnTo>
                  <a:lnTo>
                    <a:pt x="101336" y="31310"/>
                  </a:lnTo>
                  <a:lnTo>
                    <a:pt x="93354" y="28707"/>
                  </a:lnTo>
                  <a:lnTo>
                    <a:pt x="93354" y="20861"/>
                  </a:lnTo>
                  <a:lnTo>
                    <a:pt x="90655" y="13052"/>
                  </a:lnTo>
                  <a:lnTo>
                    <a:pt x="85334" y="7846"/>
                  </a:lnTo>
                  <a:lnTo>
                    <a:pt x="77352" y="2602"/>
                  </a:lnTo>
                  <a:lnTo>
                    <a:pt x="66670"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09" name="Shape 209"/>
            <p:cNvSpPr/>
            <p:nvPr/>
          </p:nvSpPr>
          <p:spPr>
            <a:xfrm>
              <a:off x="5320589" y="1748105"/>
              <a:ext cx="66094" cy="63458"/>
            </a:xfrm>
            <a:custGeom>
              <a:avLst/>
              <a:gdLst/>
              <a:ahLst/>
              <a:cxnLst/>
              <a:rect l="0" t="0" r="0" b="0"/>
              <a:pathLst>
                <a:path w="120000" h="120000" extrusionOk="0">
                  <a:moveTo>
                    <a:pt x="33641" y="72"/>
                  </a:moveTo>
                  <a:lnTo>
                    <a:pt x="33641" y="5057"/>
                  </a:lnTo>
                  <a:lnTo>
                    <a:pt x="28855" y="10042"/>
                  </a:lnTo>
                  <a:lnTo>
                    <a:pt x="33641" y="15027"/>
                  </a:lnTo>
                  <a:lnTo>
                    <a:pt x="38427" y="15027"/>
                  </a:lnTo>
                  <a:lnTo>
                    <a:pt x="43213" y="35039"/>
                  </a:lnTo>
                  <a:lnTo>
                    <a:pt x="48000" y="45009"/>
                  </a:lnTo>
                  <a:lnTo>
                    <a:pt x="52855" y="49993"/>
                  </a:lnTo>
                  <a:lnTo>
                    <a:pt x="48000" y="49993"/>
                  </a:lnTo>
                  <a:lnTo>
                    <a:pt x="19283" y="40024"/>
                  </a:lnTo>
                  <a:lnTo>
                    <a:pt x="14427" y="30054"/>
                  </a:lnTo>
                  <a:lnTo>
                    <a:pt x="9641" y="25069"/>
                  </a:lnTo>
                  <a:lnTo>
                    <a:pt x="4855" y="25069"/>
                  </a:lnTo>
                  <a:lnTo>
                    <a:pt x="69" y="30054"/>
                  </a:lnTo>
                  <a:lnTo>
                    <a:pt x="69" y="40024"/>
                  </a:lnTo>
                  <a:lnTo>
                    <a:pt x="4855" y="45009"/>
                  </a:lnTo>
                  <a:lnTo>
                    <a:pt x="14427" y="45009"/>
                  </a:lnTo>
                  <a:lnTo>
                    <a:pt x="33641" y="49993"/>
                  </a:lnTo>
                  <a:lnTo>
                    <a:pt x="48000" y="60036"/>
                  </a:lnTo>
                  <a:lnTo>
                    <a:pt x="33641" y="70006"/>
                  </a:lnTo>
                  <a:lnTo>
                    <a:pt x="14427" y="74990"/>
                  </a:lnTo>
                  <a:lnTo>
                    <a:pt x="9641" y="70006"/>
                  </a:lnTo>
                  <a:lnTo>
                    <a:pt x="4855" y="70006"/>
                  </a:lnTo>
                  <a:lnTo>
                    <a:pt x="69" y="74990"/>
                  </a:lnTo>
                  <a:lnTo>
                    <a:pt x="69" y="79975"/>
                  </a:lnTo>
                  <a:lnTo>
                    <a:pt x="4855" y="84960"/>
                  </a:lnTo>
                  <a:lnTo>
                    <a:pt x="9641" y="84960"/>
                  </a:lnTo>
                  <a:lnTo>
                    <a:pt x="24069" y="79975"/>
                  </a:lnTo>
                  <a:lnTo>
                    <a:pt x="38427" y="70006"/>
                  </a:lnTo>
                  <a:lnTo>
                    <a:pt x="52855" y="65021"/>
                  </a:lnTo>
                  <a:lnTo>
                    <a:pt x="24069" y="104972"/>
                  </a:lnTo>
                  <a:lnTo>
                    <a:pt x="19283" y="104972"/>
                  </a:lnTo>
                  <a:lnTo>
                    <a:pt x="19283" y="114942"/>
                  </a:lnTo>
                  <a:lnTo>
                    <a:pt x="24069" y="119927"/>
                  </a:lnTo>
                  <a:lnTo>
                    <a:pt x="28855" y="119927"/>
                  </a:lnTo>
                  <a:lnTo>
                    <a:pt x="33641" y="114942"/>
                  </a:lnTo>
                  <a:lnTo>
                    <a:pt x="33641" y="109957"/>
                  </a:lnTo>
                  <a:lnTo>
                    <a:pt x="43213" y="89945"/>
                  </a:lnTo>
                  <a:lnTo>
                    <a:pt x="57641" y="70006"/>
                  </a:lnTo>
                  <a:lnTo>
                    <a:pt x="62427" y="99987"/>
                  </a:lnTo>
                  <a:lnTo>
                    <a:pt x="57641" y="109957"/>
                  </a:lnTo>
                  <a:lnTo>
                    <a:pt x="57641" y="114942"/>
                  </a:lnTo>
                  <a:lnTo>
                    <a:pt x="62427" y="119927"/>
                  </a:lnTo>
                  <a:lnTo>
                    <a:pt x="67213" y="119927"/>
                  </a:lnTo>
                  <a:lnTo>
                    <a:pt x="72000" y="109957"/>
                  </a:lnTo>
                  <a:lnTo>
                    <a:pt x="67213" y="79975"/>
                  </a:lnTo>
                  <a:lnTo>
                    <a:pt x="67213" y="70006"/>
                  </a:lnTo>
                  <a:lnTo>
                    <a:pt x="72000" y="74990"/>
                  </a:lnTo>
                  <a:lnTo>
                    <a:pt x="81572" y="84960"/>
                  </a:lnTo>
                  <a:lnTo>
                    <a:pt x="86358" y="95003"/>
                  </a:lnTo>
                  <a:lnTo>
                    <a:pt x="100786" y="95003"/>
                  </a:lnTo>
                  <a:lnTo>
                    <a:pt x="100786" y="89945"/>
                  </a:lnTo>
                  <a:lnTo>
                    <a:pt x="96000" y="79975"/>
                  </a:lnTo>
                  <a:lnTo>
                    <a:pt x="91213" y="79975"/>
                  </a:lnTo>
                  <a:lnTo>
                    <a:pt x="81572" y="74990"/>
                  </a:lnTo>
                  <a:lnTo>
                    <a:pt x="72000" y="65021"/>
                  </a:lnTo>
                  <a:lnTo>
                    <a:pt x="72000" y="60036"/>
                  </a:lnTo>
                  <a:lnTo>
                    <a:pt x="81572" y="54978"/>
                  </a:lnTo>
                  <a:lnTo>
                    <a:pt x="100786" y="54978"/>
                  </a:lnTo>
                  <a:lnTo>
                    <a:pt x="110358" y="60036"/>
                  </a:lnTo>
                  <a:lnTo>
                    <a:pt x="119930" y="60036"/>
                  </a:lnTo>
                  <a:lnTo>
                    <a:pt x="119930" y="49993"/>
                  </a:lnTo>
                  <a:lnTo>
                    <a:pt x="115144" y="45009"/>
                  </a:lnTo>
                  <a:lnTo>
                    <a:pt x="105572" y="45009"/>
                  </a:lnTo>
                  <a:lnTo>
                    <a:pt x="105572" y="49993"/>
                  </a:lnTo>
                  <a:lnTo>
                    <a:pt x="72000" y="54978"/>
                  </a:lnTo>
                  <a:lnTo>
                    <a:pt x="72000" y="49993"/>
                  </a:lnTo>
                  <a:lnTo>
                    <a:pt x="81572" y="40024"/>
                  </a:lnTo>
                  <a:lnTo>
                    <a:pt x="96000" y="25069"/>
                  </a:lnTo>
                  <a:lnTo>
                    <a:pt x="100786" y="25069"/>
                  </a:lnTo>
                  <a:lnTo>
                    <a:pt x="105572" y="20012"/>
                  </a:lnTo>
                  <a:lnTo>
                    <a:pt x="105572" y="15027"/>
                  </a:lnTo>
                  <a:lnTo>
                    <a:pt x="100786" y="10042"/>
                  </a:lnTo>
                  <a:lnTo>
                    <a:pt x="91213" y="10042"/>
                  </a:lnTo>
                  <a:lnTo>
                    <a:pt x="86358" y="20012"/>
                  </a:lnTo>
                  <a:lnTo>
                    <a:pt x="91213" y="25069"/>
                  </a:lnTo>
                  <a:lnTo>
                    <a:pt x="67213" y="45009"/>
                  </a:lnTo>
                  <a:lnTo>
                    <a:pt x="67213" y="20012"/>
                  </a:lnTo>
                  <a:lnTo>
                    <a:pt x="72000" y="15027"/>
                  </a:lnTo>
                  <a:lnTo>
                    <a:pt x="72000" y="10042"/>
                  </a:lnTo>
                  <a:lnTo>
                    <a:pt x="67213" y="5057"/>
                  </a:lnTo>
                  <a:lnTo>
                    <a:pt x="62427" y="5057"/>
                  </a:lnTo>
                  <a:lnTo>
                    <a:pt x="57641" y="10042"/>
                  </a:lnTo>
                  <a:lnTo>
                    <a:pt x="57641" y="15027"/>
                  </a:lnTo>
                  <a:lnTo>
                    <a:pt x="62427" y="20012"/>
                  </a:lnTo>
                  <a:lnTo>
                    <a:pt x="62427" y="25069"/>
                  </a:lnTo>
                  <a:lnTo>
                    <a:pt x="62427" y="35039"/>
                  </a:lnTo>
                  <a:lnTo>
                    <a:pt x="57641" y="45009"/>
                  </a:lnTo>
                  <a:lnTo>
                    <a:pt x="52855" y="40024"/>
                  </a:lnTo>
                  <a:lnTo>
                    <a:pt x="52855" y="35039"/>
                  </a:lnTo>
                  <a:lnTo>
                    <a:pt x="48000" y="15027"/>
                  </a:lnTo>
                  <a:lnTo>
                    <a:pt x="48000" y="5057"/>
                  </a:lnTo>
                  <a:lnTo>
                    <a:pt x="43213" y="5057"/>
                  </a:lnTo>
                  <a:lnTo>
                    <a:pt x="38427" y="72"/>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10" name="Shape 210"/>
            <p:cNvSpPr/>
            <p:nvPr/>
          </p:nvSpPr>
          <p:spPr>
            <a:xfrm>
              <a:off x="7285853" y="1320209"/>
              <a:ext cx="121530" cy="121530"/>
            </a:xfrm>
            <a:custGeom>
              <a:avLst/>
              <a:gdLst/>
              <a:ahLst/>
              <a:cxnLst/>
              <a:rect l="0" t="0" r="0" b="0"/>
              <a:pathLst>
                <a:path w="120000" h="120000" extrusionOk="0">
                  <a:moveTo>
                    <a:pt x="39119" y="0"/>
                  </a:moveTo>
                  <a:lnTo>
                    <a:pt x="28707" y="2640"/>
                  </a:lnTo>
                  <a:lnTo>
                    <a:pt x="20861" y="10449"/>
                  </a:lnTo>
                  <a:lnTo>
                    <a:pt x="15655" y="15655"/>
                  </a:lnTo>
                  <a:lnTo>
                    <a:pt x="13052" y="23502"/>
                  </a:lnTo>
                  <a:lnTo>
                    <a:pt x="13052" y="33913"/>
                  </a:lnTo>
                  <a:lnTo>
                    <a:pt x="15655" y="39157"/>
                  </a:lnTo>
                  <a:lnTo>
                    <a:pt x="10449" y="44363"/>
                  </a:lnTo>
                  <a:lnTo>
                    <a:pt x="5205" y="46966"/>
                  </a:lnTo>
                  <a:lnTo>
                    <a:pt x="0" y="57378"/>
                  </a:lnTo>
                  <a:lnTo>
                    <a:pt x="0" y="67827"/>
                  </a:lnTo>
                  <a:lnTo>
                    <a:pt x="2602" y="78277"/>
                  </a:lnTo>
                  <a:lnTo>
                    <a:pt x="10449" y="86086"/>
                  </a:lnTo>
                  <a:lnTo>
                    <a:pt x="18258" y="91292"/>
                  </a:lnTo>
                  <a:lnTo>
                    <a:pt x="28707" y="93895"/>
                  </a:lnTo>
                  <a:lnTo>
                    <a:pt x="31310" y="104344"/>
                  </a:lnTo>
                  <a:lnTo>
                    <a:pt x="39119" y="112153"/>
                  </a:lnTo>
                  <a:lnTo>
                    <a:pt x="49569" y="117397"/>
                  </a:lnTo>
                  <a:lnTo>
                    <a:pt x="59981" y="119999"/>
                  </a:lnTo>
                  <a:lnTo>
                    <a:pt x="70430" y="117397"/>
                  </a:lnTo>
                  <a:lnTo>
                    <a:pt x="78239" y="109550"/>
                  </a:lnTo>
                  <a:lnTo>
                    <a:pt x="80842" y="104344"/>
                  </a:lnTo>
                  <a:lnTo>
                    <a:pt x="83483" y="96535"/>
                  </a:lnTo>
                  <a:lnTo>
                    <a:pt x="91292" y="99138"/>
                  </a:lnTo>
                  <a:lnTo>
                    <a:pt x="99100" y="96535"/>
                  </a:lnTo>
                  <a:lnTo>
                    <a:pt x="106947" y="93895"/>
                  </a:lnTo>
                  <a:lnTo>
                    <a:pt x="112153" y="88689"/>
                  </a:lnTo>
                  <a:lnTo>
                    <a:pt x="117359" y="78277"/>
                  </a:lnTo>
                  <a:lnTo>
                    <a:pt x="119999" y="67827"/>
                  </a:lnTo>
                  <a:lnTo>
                    <a:pt x="117359" y="57378"/>
                  </a:lnTo>
                  <a:lnTo>
                    <a:pt x="109550" y="49569"/>
                  </a:lnTo>
                  <a:lnTo>
                    <a:pt x="104344" y="46966"/>
                  </a:lnTo>
                  <a:lnTo>
                    <a:pt x="109550" y="36516"/>
                  </a:lnTo>
                  <a:lnTo>
                    <a:pt x="109550" y="28707"/>
                  </a:lnTo>
                  <a:lnTo>
                    <a:pt x="106947" y="18258"/>
                  </a:lnTo>
                  <a:lnTo>
                    <a:pt x="99100" y="10449"/>
                  </a:lnTo>
                  <a:lnTo>
                    <a:pt x="91292" y="5243"/>
                  </a:lnTo>
                  <a:lnTo>
                    <a:pt x="80842" y="2640"/>
                  </a:lnTo>
                  <a:lnTo>
                    <a:pt x="73033" y="5243"/>
                  </a:lnTo>
                  <a:lnTo>
                    <a:pt x="62584" y="10449"/>
                  </a:lnTo>
                  <a:lnTo>
                    <a:pt x="59981" y="5243"/>
                  </a:lnTo>
                  <a:lnTo>
                    <a:pt x="49569" y="0"/>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11" name="Shape 211"/>
            <p:cNvSpPr/>
            <p:nvPr/>
          </p:nvSpPr>
          <p:spPr>
            <a:xfrm>
              <a:off x="7314889" y="1343972"/>
              <a:ext cx="63420" cy="66094"/>
            </a:xfrm>
            <a:custGeom>
              <a:avLst/>
              <a:gdLst/>
              <a:ahLst/>
              <a:cxnLst/>
              <a:rect l="0" t="0" r="0" b="0"/>
              <a:pathLst>
                <a:path w="120000" h="120000" extrusionOk="0">
                  <a:moveTo>
                    <a:pt x="45036" y="69"/>
                  </a:moveTo>
                  <a:lnTo>
                    <a:pt x="45036" y="4855"/>
                  </a:lnTo>
                  <a:lnTo>
                    <a:pt x="45036" y="19213"/>
                  </a:lnTo>
                  <a:lnTo>
                    <a:pt x="50024" y="38427"/>
                  </a:lnTo>
                  <a:lnTo>
                    <a:pt x="50024" y="52786"/>
                  </a:lnTo>
                  <a:lnTo>
                    <a:pt x="20024" y="14427"/>
                  </a:lnTo>
                  <a:lnTo>
                    <a:pt x="15036" y="9641"/>
                  </a:lnTo>
                  <a:lnTo>
                    <a:pt x="10048" y="9641"/>
                  </a:lnTo>
                  <a:lnTo>
                    <a:pt x="5060" y="19213"/>
                  </a:lnTo>
                  <a:lnTo>
                    <a:pt x="10048" y="24000"/>
                  </a:lnTo>
                  <a:lnTo>
                    <a:pt x="15036" y="24000"/>
                  </a:lnTo>
                  <a:lnTo>
                    <a:pt x="35060" y="38427"/>
                  </a:lnTo>
                  <a:lnTo>
                    <a:pt x="50024" y="57572"/>
                  </a:lnTo>
                  <a:lnTo>
                    <a:pt x="50024" y="57572"/>
                  </a:lnTo>
                  <a:lnTo>
                    <a:pt x="20024" y="52786"/>
                  </a:lnTo>
                  <a:lnTo>
                    <a:pt x="10048" y="48000"/>
                  </a:lnTo>
                  <a:lnTo>
                    <a:pt x="5060" y="48000"/>
                  </a:lnTo>
                  <a:lnTo>
                    <a:pt x="72" y="52786"/>
                  </a:lnTo>
                  <a:lnTo>
                    <a:pt x="72" y="57572"/>
                  </a:lnTo>
                  <a:lnTo>
                    <a:pt x="10048" y="62358"/>
                  </a:lnTo>
                  <a:lnTo>
                    <a:pt x="40048" y="62358"/>
                  </a:lnTo>
                  <a:lnTo>
                    <a:pt x="50024" y="67213"/>
                  </a:lnTo>
                  <a:lnTo>
                    <a:pt x="40048" y="72000"/>
                  </a:lnTo>
                  <a:lnTo>
                    <a:pt x="30072" y="76786"/>
                  </a:lnTo>
                  <a:lnTo>
                    <a:pt x="20024" y="81572"/>
                  </a:lnTo>
                  <a:lnTo>
                    <a:pt x="15036" y="86358"/>
                  </a:lnTo>
                  <a:lnTo>
                    <a:pt x="15036" y="91144"/>
                  </a:lnTo>
                  <a:lnTo>
                    <a:pt x="20024" y="95930"/>
                  </a:lnTo>
                  <a:lnTo>
                    <a:pt x="30072" y="91144"/>
                  </a:lnTo>
                  <a:lnTo>
                    <a:pt x="30072" y="86358"/>
                  </a:lnTo>
                  <a:lnTo>
                    <a:pt x="35060" y="81572"/>
                  </a:lnTo>
                  <a:lnTo>
                    <a:pt x="50024" y="72000"/>
                  </a:lnTo>
                  <a:lnTo>
                    <a:pt x="55012" y="72000"/>
                  </a:lnTo>
                  <a:lnTo>
                    <a:pt x="55012" y="81572"/>
                  </a:lnTo>
                  <a:lnTo>
                    <a:pt x="55012" y="100786"/>
                  </a:lnTo>
                  <a:lnTo>
                    <a:pt x="50024" y="110358"/>
                  </a:lnTo>
                  <a:lnTo>
                    <a:pt x="50024" y="115144"/>
                  </a:lnTo>
                  <a:lnTo>
                    <a:pt x="55012" y="119930"/>
                  </a:lnTo>
                  <a:lnTo>
                    <a:pt x="60000" y="115144"/>
                  </a:lnTo>
                  <a:lnTo>
                    <a:pt x="60000" y="105572"/>
                  </a:lnTo>
                  <a:lnTo>
                    <a:pt x="64987" y="72000"/>
                  </a:lnTo>
                  <a:lnTo>
                    <a:pt x="64987" y="76786"/>
                  </a:lnTo>
                  <a:lnTo>
                    <a:pt x="75036" y="86358"/>
                  </a:lnTo>
                  <a:lnTo>
                    <a:pt x="85012" y="100786"/>
                  </a:lnTo>
                  <a:lnTo>
                    <a:pt x="80024" y="105572"/>
                  </a:lnTo>
                  <a:lnTo>
                    <a:pt x="85012" y="110358"/>
                  </a:lnTo>
                  <a:lnTo>
                    <a:pt x="90000" y="110358"/>
                  </a:lnTo>
                  <a:lnTo>
                    <a:pt x="94987" y="105572"/>
                  </a:lnTo>
                  <a:lnTo>
                    <a:pt x="99975" y="100786"/>
                  </a:lnTo>
                  <a:lnTo>
                    <a:pt x="94987" y="95930"/>
                  </a:lnTo>
                  <a:lnTo>
                    <a:pt x="90000" y="95930"/>
                  </a:lnTo>
                  <a:lnTo>
                    <a:pt x="70048" y="72000"/>
                  </a:lnTo>
                  <a:lnTo>
                    <a:pt x="70048" y="72000"/>
                  </a:lnTo>
                  <a:lnTo>
                    <a:pt x="94987" y="76786"/>
                  </a:lnTo>
                  <a:lnTo>
                    <a:pt x="94987" y="81572"/>
                  </a:lnTo>
                  <a:lnTo>
                    <a:pt x="110024" y="81572"/>
                  </a:lnTo>
                  <a:lnTo>
                    <a:pt x="115012" y="76786"/>
                  </a:lnTo>
                  <a:lnTo>
                    <a:pt x="110024" y="67213"/>
                  </a:lnTo>
                  <a:lnTo>
                    <a:pt x="94987" y="67213"/>
                  </a:lnTo>
                  <a:lnTo>
                    <a:pt x="90000" y="72000"/>
                  </a:lnTo>
                  <a:lnTo>
                    <a:pt x="80024" y="67213"/>
                  </a:lnTo>
                  <a:lnTo>
                    <a:pt x="75036" y="62358"/>
                  </a:lnTo>
                  <a:lnTo>
                    <a:pt x="80024" y="57572"/>
                  </a:lnTo>
                  <a:lnTo>
                    <a:pt x="85012" y="57572"/>
                  </a:lnTo>
                  <a:lnTo>
                    <a:pt x="105036" y="52786"/>
                  </a:lnTo>
                  <a:lnTo>
                    <a:pt x="110024" y="57572"/>
                  </a:lnTo>
                  <a:lnTo>
                    <a:pt x="115012" y="57572"/>
                  </a:lnTo>
                  <a:lnTo>
                    <a:pt x="120000" y="52786"/>
                  </a:lnTo>
                  <a:lnTo>
                    <a:pt x="120000" y="48000"/>
                  </a:lnTo>
                  <a:lnTo>
                    <a:pt x="120000" y="43213"/>
                  </a:lnTo>
                  <a:lnTo>
                    <a:pt x="110024" y="43213"/>
                  </a:lnTo>
                  <a:lnTo>
                    <a:pt x="105036" y="48000"/>
                  </a:lnTo>
                  <a:lnTo>
                    <a:pt x="85012" y="48000"/>
                  </a:lnTo>
                  <a:lnTo>
                    <a:pt x="75036" y="52786"/>
                  </a:lnTo>
                  <a:lnTo>
                    <a:pt x="70048" y="52786"/>
                  </a:lnTo>
                  <a:lnTo>
                    <a:pt x="90000" y="24000"/>
                  </a:lnTo>
                  <a:lnTo>
                    <a:pt x="94987" y="24000"/>
                  </a:lnTo>
                  <a:lnTo>
                    <a:pt x="99975" y="19213"/>
                  </a:lnTo>
                  <a:lnTo>
                    <a:pt x="99975" y="9641"/>
                  </a:lnTo>
                  <a:lnTo>
                    <a:pt x="99975" y="4855"/>
                  </a:lnTo>
                  <a:lnTo>
                    <a:pt x="90000" y="4855"/>
                  </a:lnTo>
                  <a:lnTo>
                    <a:pt x="85012" y="9641"/>
                  </a:lnTo>
                  <a:lnTo>
                    <a:pt x="85012" y="19213"/>
                  </a:lnTo>
                  <a:lnTo>
                    <a:pt x="75036" y="38427"/>
                  </a:lnTo>
                  <a:lnTo>
                    <a:pt x="60000" y="48000"/>
                  </a:lnTo>
                  <a:lnTo>
                    <a:pt x="55012" y="33641"/>
                  </a:lnTo>
                  <a:lnTo>
                    <a:pt x="50024" y="14427"/>
                  </a:lnTo>
                  <a:lnTo>
                    <a:pt x="55012" y="9641"/>
                  </a:lnTo>
                  <a:lnTo>
                    <a:pt x="60000" y="4855"/>
                  </a:lnTo>
                  <a:lnTo>
                    <a:pt x="55012" y="69"/>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12" name="Shape 212"/>
            <p:cNvSpPr/>
            <p:nvPr/>
          </p:nvSpPr>
          <p:spPr>
            <a:xfrm>
              <a:off x="8619782" y="2033382"/>
              <a:ext cx="121530" cy="121568"/>
            </a:xfrm>
            <a:custGeom>
              <a:avLst/>
              <a:gdLst/>
              <a:ahLst/>
              <a:cxnLst/>
              <a:rect l="0" t="0" r="0" b="0"/>
              <a:pathLst>
                <a:path w="120000" h="120000" extrusionOk="0">
                  <a:moveTo>
                    <a:pt x="44363" y="37"/>
                  </a:moveTo>
                  <a:lnTo>
                    <a:pt x="33913" y="5241"/>
                  </a:lnTo>
                  <a:lnTo>
                    <a:pt x="28707" y="15688"/>
                  </a:lnTo>
                  <a:lnTo>
                    <a:pt x="26104" y="26096"/>
                  </a:lnTo>
                  <a:lnTo>
                    <a:pt x="26104" y="31338"/>
                  </a:lnTo>
                  <a:lnTo>
                    <a:pt x="15655" y="33940"/>
                  </a:lnTo>
                  <a:lnTo>
                    <a:pt x="7846" y="39145"/>
                  </a:lnTo>
                  <a:lnTo>
                    <a:pt x="2602" y="46951"/>
                  </a:lnTo>
                  <a:lnTo>
                    <a:pt x="0" y="57397"/>
                  </a:lnTo>
                  <a:lnTo>
                    <a:pt x="2602" y="67806"/>
                  </a:lnTo>
                  <a:lnTo>
                    <a:pt x="7846" y="75650"/>
                  </a:lnTo>
                  <a:lnTo>
                    <a:pt x="13052" y="83456"/>
                  </a:lnTo>
                  <a:lnTo>
                    <a:pt x="23464" y="86059"/>
                  </a:lnTo>
                  <a:lnTo>
                    <a:pt x="23464" y="91301"/>
                  </a:lnTo>
                  <a:lnTo>
                    <a:pt x="23464" y="101709"/>
                  </a:lnTo>
                  <a:lnTo>
                    <a:pt x="31310" y="112155"/>
                  </a:lnTo>
                  <a:lnTo>
                    <a:pt x="39119" y="117360"/>
                  </a:lnTo>
                  <a:lnTo>
                    <a:pt x="49569" y="119962"/>
                  </a:lnTo>
                  <a:lnTo>
                    <a:pt x="57378" y="119962"/>
                  </a:lnTo>
                  <a:lnTo>
                    <a:pt x="65224" y="117360"/>
                  </a:lnTo>
                  <a:lnTo>
                    <a:pt x="70430" y="112155"/>
                  </a:lnTo>
                  <a:lnTo>
                    <a:pt x="75636" y="104311"/>
                  </a:lnTo>
                  <a:lnTo>
                    <a:pt x="80842" y="106951"/>
                  </a:lnTo>
                  <a:lnTo>
                    <a:pt x="99100" y="106951"/>
                  </a:lnTo>
                  <a:lnTo>
                    <a:pt x="106947" y="101709"/>
                  </a:lnTo>
                  <a:lnTo>
                    <a:pt x="114756" y="91301"/>
                  </a:lnTo>
                  <a:lnTo>
                    <a:pt x="117359" y="80854"/>
                  </a:lnTo>
                  <a:lnTo>
                    <a:pt x="114756" y="70446"/>
                  </a:lnTo>
                  <a:lnTo>
                    <a:pt x="109550" y="62602"/>
                  </a:lnTo>
                  <a:lnTo>
                    <a:pt x="114756" y="52193"/>
                  </a:lnTo>
                  <a:lnTo>
                    <a:pt x="119999" y="41747"/>
                  </a:lnTo>
                  <a:lnTo>
                    <a:pt x="117359" y="31338"/>
                  </a:lnTo>
                  <a:lnTo>
                    <a:pt x="112153" y="23494"/>
                  </a:lnTo>
                  <a:lnTo>
                    <a:pt x="104344" y="15688"/>
                  </a:lnTo>
                  <a:lnTo>
                    <a:pt x="91292" y="13086"/>
                  </a:lnTo>
                  <a:lnTo>
                    <a:pt x="86086" y="13086"/>
                  </a:lnTo>
                  <a:lnTo>
                    <a:pt x="78239" y="15688"/>
                  </a:lnTo>
                  <a:lnTo>
                    <a:pt x="75636" y="10446"/>
                  </a:lnTo>
                  <a:lnTo>
                    <a:pt x="70430" y="5241"/>
                  </a:lnTo>
                  <a:lnTo>
                    <a:pt x="62584" y="37"/>
                  </a:lnTo>
                  <a:close/>
                </a:path>
              </a:pathLst>
            </a:custGeom>
            <a:solidFill>
              <a:srgbClr val="DDA83E"/>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sp>
          <p:nvSpPr>
            <p:cNvPr id="213" name="Shape 213"/>
            <p:cNvSpPr/>
            <p:nvPr/>
          </p:nvSpPr>
          <p:spPr>
            <a:xfrm>
              <a:off x="8646181" y="2062455"/>
              <a:ext cx="66056" cy="71366"/>
            </a:xfrm>
            <a:custGeom>
              <a:avLst/>
              <a:gdLst/>
              <a:ahLst/>
              <a:cxnLst/>
              <a:rect l="0" t="0" r="0" b="0"/>
              <a:pathLst>
                <a:path w="120000" h="120000" extrusionOk="0">
                  <a:moveTo>
                    <a:pt x="81619" y="0"/>
                  </a:moveTo>
                  <a:lnTo>
                    <a:pt x="76830" y="4496"/>
                  </a:lnTo>
                  <a:lnTo>
                    <a:pt x="72041" y="8929"/>
                  </a:lnTo>
                  <a:lnTo>
                    <a:pt x="76830" y="13361"/>
                  </a:lnTo>
                  <a:lnTo>
                    <a:pt x="67183" y="40021"/>
                  </a:lnTo>
                  <a:lnTo>
                    <a:pt x="57605" y="22226"/>
                  </a:lnTo>
                  <a:lnTo>
                    <a:pt x="62394" y="17794"/>
                  </a:lnTo>
                  <a:lnTo>
                    <a:pt x="57605" y="8929"/>
                  </a:lnTo>
                  <a:lnTo>
                    <a:pt x="43238" y="8929"/>
                  </a:lnTo>
                  <a:lnTo>
                    <a:pt x="43238" y="13361"/>
                  </a:lnTo>
                  <a:lnTo>
                    <a:pt x="43238" y="22226"/>
                  </a:lnTo>
                  <a:lnTo>
                    <a:pt x="52816" y="22226"/>
                  </a:lnTo>
                  <a:lnTo>
                    <a:pt x="52816" y="26659"/>
                  </a:lnTo>
                  <a:lnTo>
                    <a:pt x="57605" y="35524"/>
                  </a:lnTo>
                  <a:lnTo>
                    <a:pt x="57605" y="44453"/>
                  </a:lnTo>
                  <a:lnTo>
                    <a:pt x="52816" y="44453"/>
                  </a:lnTo>
                  <a:lnTo>
                    <a:pt x="48027" y="40021"/>
                  </a:lnTo>
                  <a:lnTo>
                    <a:pt x="33661" y="26659"/>
                  </a:lnTo>
                  <a:lnTo>
                    <a:pt x="33661" y="17794"/>
                  </a:lnTo>
                  <a:lnTo>
                    <a:pt x="19224" y="17794"/>
                  </a:lnTo>
                  <a:lnTo>
                    <a:pt x="19224" y="22226"/>
                  </a:lnTo>
                  <a:lnTo>
                    <a:pt x="19224" y="26659"/>
                  </a:lnTo>
                  <a:lnTo>
                    <a:pt x="24013" y="31092"/>
                  </a:lnTo>
                  <a:lnTo>
                    <a:pt x="28802" y="31092"/>
                  </a:lnTo>
                  <a:lnTo>
                    <a:pt x="43238" y="40021"/>
                  </a:lnTo>
                  <a:lnTo>
                    <a:pt x="52816" y="48886"/>
                  </a:lnTo>
                  <a:lnTo>
                    <a:pt x="52816" y="53319"/>
                  </a:lnTo>
                  <a:lnTo>
                    <a:pt x="14436" y="53319"/>
                  </a:lnTo>
                  <a:lnTo>
                    <a:pt x="4858" y="48886"/>
                  </a:lnTo>
                  <a:lnTo>
                    <a:pt x="69" y="53319"/>
                  </a:lnTo>
                  <a:lnTo>
                    <a:pt x="69" y="57751"/>
                  </a:lnTo>
                  <a:lnTo>
                    <a:pt x="4858" y="66616"/>
                  </a:lnTo>
                  <a:lnTo>
                    <a:pt x="9647" y="66616"/>
                  </a:lnTo>
                  <a:lnTo>
                    <a:pt x="19224" y="62184"/>
                  </a:lnTo>
                  <a:lnTo>
                    <a:pt x="38449" y="57751"/>
                  </a:lnTo>
                  <a:lnTo>
                    <a:pt x="57605" y="57751"/>
                  </a:lnTo>
                  <a:lnTo>
                    <a:pt x="48027" y="71113"/>
                  </a:lnTo>
                  <a:lnTo>
                    <a:pt x="33661" y="84411"/>
                  </a:lnTo>
                  <a:lnTo>
                    <a:pt x="24013" y="84411"/>
                  </a:lnTo>
                  <a:lnTo>
                    <a:pt x="19224" y="88843"/>
                  </a:lnTo>
                  <a:lnTo>
                    <a:pt x="24013" y="97708"/>
                  </a:lnTo>
                  <a:lnTo>
                    <a:pt x="33661" y="97708"/>
                  </a:lnTo>
                  <a:lnTo>
                    <a:pt x="38449" y="88843"/>
                  </a:lnTo>
                  <a:lnTo>
                    <a:pt x="52816" y="75546"/>
                  </a:lnTo>
                  <a:lnTo>
                    <a:pt x="62394" y="62184"/>
                  </a:lnTo>
                  <a:lnTo>
                    <a:pt x="52816" y="106638"/>
                  </a:lnTo>
                  <a:lnTo>
                    <a:pt x="52816" y="111070"/>
                  </a:lnTo>
                  <a:lnTo>
                    <a:pt x="52816" y="115503"/>
                  </a:lnTo>
                  <a:lnTo>
                    <a:pt x="57605" y="119935"/>
                  </a:lnTo>
                  <a:lnTo>
                    <a:pt x="62394" y="115503"/>
                  </a:lnTo>
                  <a:lnTo>
                    <a:pt x="67183" y="111070"/>
                  </a:lnTo>
                  <a:lnTo>
                    <a:pt x="62394" y="106638"/>
                  </a:lnTo>
                  <a:lnTo>
                    <a:pt x="62394" y="84411"/>
                  </a:lnTo>
                  <a:lnTo>
                    <a:pt x="67183" y="62184"/>
                  </a:lnTo>
                  <a:lnTo>
                    <a:pt x="86408" y="88843"/>
                  </a:lnTo>
                  <a:lnTo>
                    <a:pt x="86408" y="93276"/>
                  </a:lnTo>
                  <a:lnTo>
                    <a:pt x="91197" y="102205"/>
                  </a:lnTo>
                  <a:lnTo>
                    <a:pt x="95986" y="102205"/>
                  </a:lnTo>
                  <a:lnTo>
                    <a:pt x="95986" y="97708"/>
                  </a:lnTo>
                  <a:lnTo>
                    <a:pt x="95986" y="88843"/>
                  </a:lnTo>
                  <a:lnTo>
                    <a:pt x="81619" y="66616"/>
                  </a:lnTo>
                  <a:lnTo>
                    <a:pt x="76830" y="57751"/>
                  </a:lnTo>
                  <a:lnTo>
                    <a:pt x="86408" y="62184"/>
                  </a:lnTo>
                  <a:lnTo>
                    <a:pt x="95986" y="66616"/>
                  </a:lnTo>
                  <a:lnTo>
                    <a:pt x="105633" y="71113"/>
                  </a:lnTo>
                  <a:lnTo>
                    <a:pt x="115211" y="71113"/>
                  </a:lnTo>
                  <a:lnTo>
                    <a:pt x="120000" y="66616"/>
                  </a:lnTo>
                  <a:lnTo>
                    <a:pt x="115211" y="62184"/>
                  </a:lnTo>
                  <a:lnTo>
                    <a:pt x="110422" y="57751"/>
                  </a:lnTo>
                  <a:lnTo>
                    <a:pt x="100775" y="62184"/>
                  </a:lnTo>
                  <a:lnTo>
                    <a:pt x="95986" y="57751"/>
                  </a:lnTo>
                  <a:lnTo>
                    <a:pt x="81619" y="53319"/>
                  </a:lnTo>
                  <a:lnTo>
                    <a:pt x="76830" y="48886"/>
                  </a:lnTo>
                  <a:lnTo>
                    <a:pt x="86408" y="44453"/>
                  </a:lnTo>
                  <a:lnTo>
                    <a:pt x="100775" y="35524"/>
                  </a:lnTo>
                  <a:lnTo>
                    <a:pt x="115211" y="35524"/>
                  </a:lnTo>
                  <a:lnTo>
                    <a:pt x="115211" y="31092"/>
                  </a:lnTo>
                  <a:lnTo>
                    <a:pt x="115211" y="22226"/>
                  </a:lnTo>
                  <a:lnTo>
                    <a:pt x="105633" y="22226"/>
                  </a:lnTo>
                  <a:lnTo>
                    <a:pt x="100775" y="26659"/>
                  </a:lnTo>
                  <a:lnTo>
                    <a:pt x="100775" y="31092"/>
                  </a:lnTo>
                  <a:lnTo>
                    <a:pt x="72041" y="44453"/>
                  </a:lnTo>
                  <a:lnTo>
                    <a:pt x="72041" y="40021"/>
                  </a:lnTo>
                  <a:lnTo>
                    <a:pt x="76830" y="31092"/>
                  </a:lnTo>
                  <a:lnTo>
                    <a:pt x="81619" y="13361"/>
                  </a:lnTo>
                  <a:lnTo>
                    <a:pt x="86408" y="13361"/>
                  </a:lnTo>
                  <a:lnTo>
                    <a:pt x="91197" y="8929"/>
                  </a:lnTo>
                  <a:lnTo>
                    <a:pt x="86408" y="0"/>
                  </a:lnTo>
                  <a:close/>
                </a:path>
              </a:pathLst>
            </a:custGeom>
            <a:solidFill>
              <a:srgbClr val="FFFFFF"/>
            </a:solidFill>
            <a:ln>
              <a:noFill/>
            </a:ln>
          </p:spPr>
          <p:txBody>
            <a:bodyPr wrap="square" lIns="91425" tIns="91425" rIns="91425" bIns="91425" anchor="ctr" anchorCtr="0">
              <a:noAutofit/>
            </a:bodyPr>
            <a:lstStyle/>
            <a:p>
              <a:pPr marL="0" marR="0" lvl="0" indent="-152336" algn="l" rtl="0">
                <a:spcBef>
                  <a:spcPts val="0"/>
                </a:spcBef>
                <a:buClr>
                  <a:schemeClr val="dk1"/>
                </a:buClr>
                <a:buSzPts val="2399"/>
                <a:buFont typeface="Cambria"/>
                <a:buNone/>
              </a:pPr>
              <a:endParaRPr sz="2399">
                <a:solidFill>
                  <a:schemeClr val="dk1"/>
                </a:solidFill>
                <a:latin typeface="Cambria"/>
                <a:ea typeface="Cambria"/>
                <a:cs typeface="Cambria"/>
                <a:sym typeface="Cambria"/>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293813" y="1981200"/>
            <a:ext cx="9601202" cy="41910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2" name="Shape 32"/>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33" name="Shape 33"/>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34" name="Shape 34"/>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35"/>
        <p:cNvGrpSpPr/>
        <p:nvPr/>
      </p:nvGrpSpPr>
      <p:grpSpPr>
        <a:xfrm>
          <a:off x="0" y="0"/>
          <a:ext cx="0" cy="0"/>
          <a:chOff x="0" y="0"/>
          <a:chExt cx="0" cy="0"/>
        </a:xfrm>
      </p:grpSpPr>
      <p:sp>
        <p:nvSpPr>
          <p:cNvPr id="36" name="Shape 36"/>
          <p:cNvSpPr/>
          <p:nvPr/>
        </p:nvSpPr>
        <p:spPr>
          <a:xfrm>
            <a:off x="0" y="2876"/>
            <a:ext cx="12188952" cy="64770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37" name="Shape 37"/>
          <p:cNvSpPr/>
          <p:nvPr/>
        </p:nvSpPr>
        <p:spPr>
          <a:xfrm>
            <a:off x="7451144" y="0"/>
            <a:ext cx="4737681" cy="6477000"/>
          </a:xfrm>
          <a:prstGeom prst="rect">
            <a:avLst/>
          </a:prstGeom>
          <a:solidFill>
            <a:srgbClr val="366A37">
              <a:alpha val="32156"/>
            </a:srgb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38" name="Shape 38"/>
          <p:cNvSpPr/>
          <p:nvPr/>
        </p:nvSpPr>
        <p:spPr>
          <a:xfrm flipH="1">
            <a:off x="219973" y="234351"/>
            <a:ext cx="7237410" cy="6014049"/>
          </a:xfrm>
          <a:prstGeom prst="round1Rect">
            <a:avLst>
              <a:gd name="adj" fmla="val 5812"/>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39" name="Shape 39"/>
          <p:cNvSpPr/>
          <p:nvPr/>
        </p:nvSpPr>
        <p:spPr>
          <a:xfrm>
            <a:off x="0" y="6477000"/>
            <a:ext cx="12188952" cy="381000"/>
          </a:xfrm>
          <a:prstGeom prst="rect">
            <a:avLst/>
          </a:prstGeom>
          <a:solidFill>
            <a:srgbClr val="D6EBD6">
              <a:alpha val="69803"/>
            </a:srgb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40" name="Shape 40"/>
          <p:cNvSpPr txBox="1">
            <a:spLocks noGrp="1"/>
          </p:cNvSpPr>
          <p:nvPr>
            <p:ph type="title"/>
          </p:nvPr>
        </p:nvSpPr>
        <p:spPr>
          <a:xfrm>
            <a:off x="1293813" y="685800"/>
            <a:ext cx="5638801" cy="41910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5400"/>
              <a:buFont typeface="Cambria"/>
              <a:buNone/>
              <a:defRPr sz="54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1293813" y="5029200"/>
            <a:ext cx="5638800" cy="914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accent1"/>
              </a:buClr>
              <a:buSzPts val="1800"/>
              <a:buFont typeface="Arial"/>
              <a:buNone/>
              <a:defRPr sz="2000" b="0" i="0" u="none" strike="noStrike" cap="none">
                <a:solidFill>
                  <a:schemeClr val="accent1"/>
                </a:solidFill>
                <a:latin typeface="Cambria"/>
                <a:ea typeface="Cambria"/>
                <a:cs typeface="Cambria"/>
                <a:sym typeface="Cambria"/>
              </a:defRPr>
            </a:lvl1pPr>
            <a:lvl2pPr marL="457200" marR="0" lvl="1" indent="0" algn="l" rtl="0">
              <a:lnSpc>
                <a:spcPct val="90000"/>
              </a:lnSpc>
              <a:spcBef>
                <a:spcPts val="600"/>
              </a:spcBef>
              <a:buClr>
                <a:srgbClr val="909090"/>
              </a:buClr>
              <a:buSzPts val="1620"/>
              <a:buFont typeface="Arial"/>
              <a:buNone/>
              <a:defRPr sz="1800" b="0" i="0" u="none" strike="noStrike" cap="none">
                <a:solidFill>
                  <a:srgbClr val="909090"/>
                </a:solidFill>
                <a:latin typeface="Cambria"/>
                <a:ea typeface="Cambria"/>
                <a:cs typeface="Cambria"/>
                <a:sym typeface="Cambria"/>
              </a:defRPr>
            </a:lvl2pPr>
            <a:lvl3pPr marL="914400" marR="0" lvl="2" indent="0" algn="l" rtl="0">
              <a:lnSpc>
                <a:spcPct val="90000"/>
              </a:lnSpc>
              <a:spcBef>
                <a:spcPts val="600"/>
              </a:spcBef>
              <a:buClr>
                <a:srgbClr val="909090"/>
              </a:buClr>
              <a:buSzPts val="1440"/>
              <a:buFont typeface="Arial"/>
              <a:buNone/>
              <a:defRPr sz="1600" b="0" i="0" u="none" strike="noStrike" cap="none">
                <a:solidFill>
                  <a:srgbClr val="909090"/>
                </a:solidFill>
                <a:latin typeface="Cambria"/>
                <a:ea typeface="Cambria"/>
                <a:cs typeface="Cambria"/>
                <a:sym typeface="Cambria"/>
              </a:defRPr>
            </a:lvl3pPr>
            <a:lvl4pPr marL="1371600" marR="0" lvl="3"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4pPr>
            <a:lvl5pPr marL="1828800" marR="0" lvl="4"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5pPr>
            <a:lvl6pPr marL="2286000" marR="0" lvl="5"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6pPr>
            <a:lvl7pPr marL="2743200" marR="0" lvl="6"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7pPr>
            <a:lvl8pPr marL="3200400" marR="0" lvl="7"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8pPr>
            <a:lvl9pPr marL="3657600" marR="0" lvl="8" indent="0" algn="l" rtl="0">
              <a:lnSpc>
                <a:spcPct val="90000"/>
              </a:lnSpc>
              <a:spcBef>
                <a:spcPts val="600"/>
              </a:spcBef>
              <a:buClr>
                <a:srgbClr val="909090"/>
              </a:buClr>
              <a:buSzPts val="1260"/>
              <a:buFont typeface="Arial"/>
              <a:buNone/>
              <a:defRPr sz="1400" b="0" i="0" u="none" strike="noStrike" cap="none">
                <a:solidFill>
                  <a:srgbClr val="909090"/>
                </a:solidFill>
                <a:latin typeface="Cambria"/>
                <a:ea typeface="Cambria"/>
                <a:cs typeface="Cambria"/>
                <a:sym typeface="Cambria"/>
              </a:defRPr>
            </a:lvl9pPr>
          </a:lstStyle>
          <a:p>
            <a:endParaRPr/>
          </a:p>
        </p:txBody>
      </p:sp>
      <p:sp>
        <p:nvSpPr>
          <p:cNvPr id="42" name="Shape 42"/>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43" name="Shape 43"/>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44" name="Shape 44"/>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57" name="Shape 57"/>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58" name="Shape 58"/>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61" name="Shape 61"/>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62" name="Shape 62"/>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63" name="Shape 63"/>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66" name="Shape 66"/>
          <p:cNvSpPr txBox="1">
            <a:spLocks noGrp="1"/>
          </p:cNvSpPr>
          <p:nvPr>
            <p:ph type="body" idx="1"/>
          </p:nvPr>
        </p:nvSpPr>
        <p:spPr>
          <a:xfrm>
            <a:off x="1293813" y="1981200"/>
            <a:ext cx="4648201" cy="41910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7" name="Shape 67"/>
          <p:cNvSpPr txBox="1">
            <a:spLocks noGrp="1"/>
          </p:cNvSpPr>
          <p:nvPr>
            <p:ph type="body" idx="2"/>
          </p:nvPr>
        </p:nvSpPr>
        <p:spPr>
          <a:xfrm>
            <a:off x="6246811" y="1981200"/>
            <a:ext cx="4648203" cy="41910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8" name="Shape 68"/>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69" name="Shape 69"/>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70" name="Shape 70"/>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73" name="Shape 73"/>
          <p:cNvSpPr txBox="1">
            <a:spLocks noGrp="1"/>
          </p:cNvSpPr>
          <p:nvPr>
            <p:ph type="body" idx="1"/>
          </p:nvPr>
        </p:nvSpPr>
        <p:spPr>
          <a:xfrm>
            <a:off x="1293813" y="1981200"/>
            <a:ext cx="4645152" cy="762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SzPts val="1800"/>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SzPts val="1620"/>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74" name="Shape 74"/>
          <p:cNvSpPr txBox="1">
            <a:spLocks noGrp="1"/>
          </p:cNvSpPr>
          <p:nvPr>
            <p:ph type="body" idx="2"/>
          </p:nvPr>
        </p:nvSpPr>
        <p:spPr>
          <a:xfrm>
            <a:off x="1293813" y="2819400"/>
            <a:ext cx="4645152" cy="33528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75" name="Shape 75"/>
          <p:cNvSpPr txBox="1">
            <a:spLocks noGrp="1"/>
          </p:cNvSpPr>
          <p:nvPr>
            <p:ph type="body" idx="3"/>
          </p:nvPr>
        </p:nvSpPr>
        <p:spPr>
          <a:xfrm>
            <a:off x="6249862" y="1981200"/>
            <a:ext cx="4645152" cy="762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SzPts val="1800"/>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SzPts val="1620"/>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SzPts val="1440"/>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76" name="Shape 76"/>
          <p:cNvSpPr txBox="1">
            <a:spLocks noGrp="1"/>
          </p:cNvSpPr>
          <p:nvPr>
            <p:ph type="body" idx="4"/>
          </p:nvPr>
        </p:nvSpPr>
        <p:spPr>
          <a:xfrm>
            <a:off x="6249862" y="2819400"/>
            <a:ext cx="4645152" cy="33528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77" name="Shape 77"/>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78" name="Shape 78"/>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79" name="Shape 79"/>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0"/>
        <p:cNvGrpSpPr/>
        <p:nvPr/>
      </p:nvGrpSpPr>
      <p:grpSpPr>
        <a:xfrm>
          <a:off x="0" y="0"/>
          <a:ext cx="0" cy="0"/>
          <a:chOff x="0" y="0"/>
          <a:chExt cx="0" cy="0"/>
        </a:xfrm>
      </p:grpSpPr>
      <p:sp>
        <p:nvSpPr>
          <p:cNvPr id="81" name="Shape 81"/>
          <p:cNvSpPr/>
          <p:nvPr/>
        </p:nvSpPr>
        <p:spPr>
          <a:xfrm>
            <a:off x="0" y="6172200"/>
            <a:ext cx="12188952" cy="685800"/>
          </a:xfrm>
          <a:prstGeom prst="rect">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82" name="Shape 82"/>
          <p:cNvSpPr/>
          <p:nvPr/>
        </p:nvSpPr>
        <p:spPr>
          <a:xfrm>
            <a:off x="2" y="0"/>
            <a:ext cx="12188952" cy="61722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83" name="Shape 83"/>
          <p:cNvSpPr/>
          <p:nvPr/>
        </p:nvSpPr>
        <p:spPr>
          <a:xfrm>
            <a:off x="4722814" y="234351"/>
            <a:ext cx="7237538" cy="5709249"/>
          </a:xfrm>
          <a:prstGeom prst="round1Rect">
            <a:avLst>
              <a:gd name="adj" fmla="val 5812"/>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84" name="Shape 84"/>
          <p:cNvSpPr/>
          <p:nvPr/>
        </p:nvSpPr>
        <p:spPr>
          <a:xfrm>
            <a:off x="0" y="1"/>
            <a:ext cx="4722811" cy="6172200"/>
          </a:xfrm>
          <a:prstGeom prst="rect">
            <a:avLst/>
          </a:prstGeom>
          <a:solidFill>
            <a:srgbClr val="366A37">
              <a:alpha val="32156"/>
            </a:srgb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85" name="Shape 85"/>
          <p:cNvSpPr txBox="1">
            <a:spLocks noGrp="1"/>
          </p:cNvSpPr>
          <p:nvPr>
            <p:ph type="title"/>
          </p:nvPr>
        </p:nvSpPr>
        <p:spPr>
          <a:xfrm>
            <a:off x="592197" y="234351"/>
            <a:ext cx="3773863" cy="46424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a:off x="581983" y="5029199"/>
            <a:ext cx="3782586" cy="914401"/>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D6EBD6"/>
              </a:buClr>
              <a:buSzPts val="1800"/>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buClr>
                <a:schemeClr val="dk1"/>
              </a:buClr>
              <a:buSzPts val="1080"/>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SzPts val="900"/>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87" name="Shape 87"/>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88" name="Shape 88"/>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89" name="Shape 89"/>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
        <p:nvSpPr>
          <p:cNvPr id="90" name="Shape 90"/>
          <p:cNvSpPr txBox="1">
            <a:spLocks noGrp="1"/>
          </p:cNvSpPr>
          <p:nvPr>
            <p:ph type="body" idx="2"/>
          </p:nvPr>
        </p:nvSpPr>
        <p:spPr>
          <a:xfrm>
            <a:off x="4945139" y="465285"/>
            <a:ext cx="6786614" cy="5249716"/>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91"/>
        <p:cNvGrpSpPr/>
        <p:nvPr/>
      </p:nvGrpSpPr>
      <p:grpSpPr>
        <a:xfrm>
          <a:off x="0" y="0"/>
          <a:ext cx="0" cy="0"/>
          <a:chOff x="0" y="0"/>
          <a:chExt cx="0" cy="0"/>
        </a:xfrm>
      </p:grpSpPr>
      <p:sp>
        <p:nvSpPr>
          <p:cNvPr id="92" name="Shape 92"/>
          <p:cNvSpPr/>
          <p:nvPr/>
        </p:nvSpPr>
        <p:spPr>
          <a:xfrm>
            <a:off x="0" y="0"/>
            <a:ext cx="12188952" cy="61722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93" name="Shape 93"/>
          <p:cNvSpPr/>
          <p:nvPr/>
        </p:nvSpPr>
        <p:spPr>
          <a:xfrm>
            <a:off x="7466013" y="3"/>
            <a:ext cx="4722812" cy="6172197"/>
          </a:xfrm>
          <a:prstGeom prst="rect">
            <a:avLst/>
          </a:prstGeom>
          <a:solidFill>
            <a:srgbClr val="366A37">
              <a:alpha val="32156"/>
            </a:srgbClr>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94" name="Shape 94"/>
          <p:cNvSpPr txBox="1">
            <a:spLocks noGrp="1"/>
          </p:cNvSpPr>
          <p:nvPr>
            <p:ph type="title"/>
          </p:nvPr>
        </p:nvSpPr>
        <p:spPr>
          <a:xfrm>
            <a:off x="7883151" y="234351"/>
            <a:ext cx="3773863" cy="46424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95" name="Shape 95"/>
          <p:cNvSpPr txBox="1">
            <a:spLocks noGrp="1"/>
          </p:cNvSpPr>
          <p:nvPr>
            <p:ph type="body" idx="1"/>
          </p:nvPr>
        </p:nvSpPr>
        <p:spPr>
          <a:xfrm>
            <a:off x="7872936" y="5029200"/>
            <a:ext cx="3782586" cy="914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D6EBD6"/>
              </a:buClr>
              <a:buSzPts val="1800"/>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buClr>
                <a:schemeClr val="dk1"/>
              </a:buClr>
              <a:buSzPts val="1080"/>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SzPts val="900"/>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SzPts val="810"/>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96" name="Shape 96"/>
          <p:cNvSpPr/>
          <p:nvPr/>
        </p:nvSpPr>
        <p:spPr>
          <a:xfrm>
            <a:off x="0" y="6172200"/>
            <a:ext cx="12188952" cy="685800"/>
          </a:xfrm>
          <a:prstGeom prst="rect">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97" name="Shape 97"/>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98" name="Shape 98"/>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99" name="Shape 99"/>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a:solidFill>
                  <a:schemeClr val="dk1"/>
                </a:solidFill>
                <a:latin typeface="Cambria"/>
                <a:ea typeface="Cambria"/>
                <a:cs typeface="Cambria"/>
                <a:sym typeface="Cambria"/>
              </a:rPr>
              <a:t>‹#›</a:t>
            </a:fld>
            <a:endParaRPr lang="en-US" sz="900">
              <a:solidFill>
                <a:schemeClr val="dk1"/>
              </a:solidFill>
              <a:latin typeface="Cambria"/>
              <a:ea typeface="Cambria"/>
              <a:cs typeface="Cambria"/>
              <a:sym typeface="Cambria"/>
            </a:endParaRPr>
          </a:p>
        </p:txBody>
      </p:sp>
      <p:sp>
        <p:nvSpPr>
          <p:cNvPr id="100" name="Shape 100"/>
          <p:cNvSpPr/>
          <p:nvPr/>
        </p:nvSpPr>
        <p:spPr>
          <a:xfrm flipH="1">
            <a:off x="227013" y="234351"/>
            <a:ext cx="7238999" cy="5709249"/>
          </a:xfrm>
          <a:prstGeom prst="round1Rect">
            <a:avLst>
              <a:gd name="adj" fmla="val 5812"/>
            </a:avLst>
          </a:prstGeom>
          <a:solidFill>
            <a:schemeClr val="lt2"/>
          </a:solidFill>
          <a:ln>
            <a:noFill/>
          </a:ln>
        </p:spPr>
        <p:txBody>
          <a:bodyPr wrap="square" lIns="121875" tIns="60925" rIns="121875" bIns="60925" anchor="ctr" anchorCtr="0">
            <a:noAutofit/>
          </a:bodyPr>
          <a:lstStyle/>
          <a:p>
            <a:pPr marL="0" marR="0" lvl="0" indent="0" algn="ctr" rtl="0">
              <a:spcBef>
                <a:spcPts val="0"/>
              </a:spcBef>
              <a:buNone/>
            </a:pPr>
            <a:endParaRPr sz="1800">
              <a:solidFill>
                <a:schemeClr val="lt1"/>
              </a:solidFill>
              <a:latin typeface="Cambria"/>
              <a:ea typeface="Cambria"/>
              <a:cs typeface="Cambria"/>
              <a:sym typeface="Cambria"/>
            </a:endParaRPr>
          </a:p>
        </p:txBody>
      </p:sp>
      <p:sp>
        <p:nvSpPr>
          <p:cNvPr id="101" name="Shape 101"/>
          <p:cNvSpPr>
            <a:spLocks noGrp="1"/>
          </p:cNvSpPr>
          <p:nvPr>
            <p:ph type="pic" idx="2"/>
          </p:nvPr>
        </p:nvSpPr>
        <p:spPr>
          <a:xfrm flipH="1">
            <a:off x="457198" y="465283"/>
            <a:ext cx="6780215" cy="5249717"/>
          </a:xfrm>
          <a:prstGeom prst="round1Rect">
            <a:avLst>
              <a:gd name="adj" fmla="val 4287"/>
            </a:avLst>
          </a:prstGeom>
          <a:solidFill>
            <a:schemeClr val="lt2"/>
          </a:solidFill>
          <a:ln>
            <a:noFill/>
          </a:ln>
        </p:spPr>
        <p:txBody>
          <a:bodyPr wrap="square" lIns="91425" tIns="91425" rIns="91425" bIns="91425" anchor="t" anchorCtr="0"/>
          <a:lstStyle>
            <a:lvl1pPr marL="0" marR="0" lvl="0" indent="0" algn="ctr" rtl="0">
              <a:lnSpc>
                <a:spcPct val="90000"/>
              </a:lnSpc>
              <a:spcBef>
                <a:spcPts val="1800"/>
              </a:spcBef>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SzPts val="2520"/>
              <a:buFont typeface="Arial"/>
              <a:buNone/>
              <a:defRPr sz="28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SzPts val="2160"/>
              <a:buFont typeface="Arial"/>
              <a:buNone/>
              <a:defRPr sz="24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SzPts val="1800"/>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0" y="6477000"/>
            <a:ext cx="11960352" cy="381000"/>
          </a:xfrm>
          <a:prstGeom prst="rect">
            <a:avLst/>
          </a:prstGeom>
          <a:solidFill>
            <a:srgbClr val="D6EBD6">
              <a:alpha val="69803"/>
            </a:srgbClr>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1" name="Shape 11"/>
          <p:cNvSpPr/>
          <p:nvPr/>
        </p:nvSpPr>
        <p:spPr>
          <a:xfrm>
            <a:off x="11960352" y="6477000"/>
            <a:ext cx="228473" cy="3810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2" name="Shape 12"/>
          <p:cNvSpPr/>
          <p:nvPr/>
        </p:nvSpPr>
        <p:spPr>
          <a:xfrm>
            <a:off x="1" y="0"/>
            <a:ext cx="12188825" cy="6477000"/>
          </a:xfrm>
          <a:prstGeom prst="rect">
            <a:avLst/>
          </a:prstGeom>
          <a:solidFill>
            <a:schemeClr val="accent1">
              <a:alpha val="49803"/>
            </a:schemeClr>
          </a:solidFill>
          <a:ln>
            <a:noFill/>
          </a:ln>
        </p:spPr>
        <p:txBody>
          <a:bodyPr wrap="square"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3" name="Shape 13"/>
          <p:cNvSpPr/>
          <p:nvPr/>
        </p:nvSpPr>
        <p:spPr>
          <a:xfrm>
            <a:off x="0" y="228600"/>
            <a:ext cx="11961877" cy="6248400"/>
          </a:xfrm>
          <a:prstGeom prst="round1Rect">
            <a:avLst>
              <a:gd name="adj" fmla="val 4584"/>
            </a:avLst>
          </a:prstGeom>
          <a:solidFill>
            <a:schemeClr val="l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4" name="Shape 14"/>
          <p:cNvSpPr txBox="1">
            <a:spLocks noGrp="1"/>
          </p:cNvSpPr>
          <p:nvPr>
            <p:ph type="title"/>
          </p:nvPr>
        </p:nvSpPr>
        <p:spPr>
          <a:xfrm>
            <a:off x="1293813" y="563562"/>
            <a:ext cx="9601200" cy="118903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15" name="Shape 15"/>
          <p:cNvSpPr txBox="1">
            <a:spLocks noGrp="1"/>
          </p:cNvSpPr>
          <p:nvPr>
            <p:ph type="body" idx="1"/>
          </p:nvPr>
        </p:nvSpPr>
        <p:spPr>
          <a:xfrm>
            <a:off x="1293813" y="1981200"/>
            <a:ext cx="9601202" cy="4191000"/>
          </a:xfrm>
          <a:prstGeom prst="rect">
            <a:avLst/>
          </a:prstGeom>
          <a:noFill/>
          <a:ln>
            <a:noFill/>
          </a:ln>
        </p:spPr>
        <p:txBody>
          <a:bodyPr wrap="square" lIns="91425" tIns="91425" rIns="91425" bIns="91425" anchor="t" anchorCtr="0"/>
          <a:lstStyle>
            <a:lvl1pPr marL="228600" marR="0" lvl="0" indent="-91440" algn="l" rtl="0">
              <a:lnSpc>
                <a:spcPct val="90000"/>
              </a:lnSpc>
              <a:spcBef>
                <a:spcPts val="1800"/>
              </a:spcBef>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6" name="Shape 16"/>
          <p:cNvSpPr txBox="1">
            <a:spLocks noGrp="1"/>
          </p:cNvSpPr>
          <p:nvPr>
            <p:ph type="dt" idx="10"/>
          </p:nvPr>
        </p:nvSpPr>
        <p:spPr>
          <a:xfrm>
            <a:off x="8913811" y="6248400"/>
            <a:ext cx="1091459" cy="1524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7" name="Shape 17"/>
          <p:cNvSpPr txBox="1">
            <a:spLocks noGrp="1"/>
          </p:cNvSpPr>
          <p:nvPr>
            <p:ph type="ftr" idx="11"/>
          </p:nvPr>
        </p:nvSpPr>
        <p:spPr>
          <a:xfrm>
            <a:off x="1293813" y="6248400"/>
            <a:ext cx="7467598" cy="1524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SzPts val="1400"/>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SzPts val="1400"/>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SzPts val="1400"/>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SzPts val="1400"/>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SzPts val="1400"/>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SzPts val="1400"/>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SzPts val="1400"/>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SzPts val="1400"/>
              <a:buNone/>
              <a:defRPr sz="1800" b="0" i="0" u="none" strike="noStrike" cap="none">
                <a:solidFill>
                  <a:schemeClr val="dk1"/>
                </a:solidFill>
                <a:latin typeface="Cambria"/>
                <a:ea typeface="Cambria"/>
                <a:cs typeface="Cambria"/>
                <a:sym typeface="Cambria"/>
              </a:defRPr>
            </a:lvl9pPr>
          </a:lstStyle>
          <a:p>
            <a:endParaRPr/>
          </a:p>
        </p:txBody>
      </p:sp>
      <p:sp>
        <p:nvSpPr>
          <p:cNvPr id="18" name="Shape 18"/>
          <p:cNvSpPr txBox="1">
            <a:spLocks noGrp="1"/>
          </p:cNvSpPr>
          <p:nvPr>
            <p:ph type="sldNum" idx="12"/>
          </p:nvPr>
        </p:nvSpPr>
        <p:spPr>
          <a:xfrm>
            <a:off x="10133011" y="6248400"/>
            <a:ext cx="762003" cy="1524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4294967295"/>
          </p:nvPr>
        </p:nvSpPr>
        <p:spPr>
          <a:xfrm>
            <a:off x="538352" y="1799527"/>
            <a:ext cx="10360025" cy="3865562"/>
          </a:xfrm>
          <a:prstGeom prst="rect">
            <a:avLst/>
          </a:prstGeom>
          <a:noFill/>
          <a:ln>
            <a:noFill/>
          </a:ln>
        </p:spPr>
        <p:txBody>
          <a:bodyPr wrap="square" lIns="91425" tIns="45700" rIns="91425" bIns="45700" anchor="t" anchorCtr="0">
            <a:noAutofit/>
          </a:bodyPr>
          <a:lstStyle/>
          <a:p>
            <a:pPr marL="0" marR="0" lvl="0" indent="-205682" algn="l" rtl="0">
              <a:lnSpc>
                <a:spcPct val="90000"/>
              </a:lnSpc>
              <a:spcBef>
                <a:spcPts val="0"/>
              </a:spcBef>
              <a:buClr>
                <a:schemeClr val="dk1"/>
              </a:buClr>
              <a:buSzPts val="3239"/>
              <a:buFont typeface="Arial"/>
              <a:buNone/>
            </a:pPr>
            <a:r>
              <a:rPr lang="en-US" sz="3599" b="1" i="0" u="none" strike="noStrike" cap="none">
                <a:solidFill>
                  <a:schemeClr val="dk1"/>
                </a:solidFill>
                <a:latin typeface="Cambria"/>
                <a:ea typeface="Cambria"/>
                <a:cs typeface="Cambria"/>
                <a:sym typeface="Cambria"/>
              </a:rPr>
              <a:t>When a nation/empire/group of people takes over and rules another nation/territory/group of people </a:t>
            </a:r>
            <a:r>
              <a:rPr lang="en-US" sz="3599" b="1" i="0" u="sng" strike="noStrike" cap="none">
                <a:solidFill>
                  <a:schemeClr val="dk1"/>
                </a:solidFill>
                <a:latin typeface="Cambria"/>
                <a:ea typeface="Cambria"/>
                <a:cs typeface="Cambria"/>
                <a:sym typeface="Cambria"/>
              </a:rPr>
              <a:t>politically</a:t>
            </a:r>
            <a:r>
              <a:rPr lang="en-US" sz="3599" b="1" i="0" u="none" strike="noStrike" cap="none">
                <a:solidFill>
                  <a:schemeClr val="dk1"/>
                </a:solidFill>
                <a:latin typeface="Cambria"/>
                <a:ea typeface="Cambria"/>
                <a:cs typeface="Cambria"/>
                <a:sym typeface="Cambria"/>
              </a:rPr>
              <a:t>, </a:t>
            </a:r>
            <a:r>
              <a:rPr lang="en-US" sz="3599" b="1" i="0" u="sng" strike="noStrike" cap="none">
                <a:solidFill>
                  <a:schemeClr val="dk1"/>
                </a:solidFill>
                <a:latin typeface="Cambria"/>
                <a:ea typeface="Cambria"/>
                <a:cs typeface="Cambria"/>
                <a:sym typeface="Cambria"/>
              </a:rPr>
              <a:t>economically</a:t>
            </a:r>
            <a:r>
              <a:rPr lang="en-US" sz="3599" b="1" i="0" u="none" strike="noStrike" cap="none">
                <a:solidFill>
                  <a:schemeClr val="dk1"/>
                </a:solidFill>
                <a:latin typeface="Cambria"/>
                <a:ea typeface="Cambria"/>
                <a:cs typeface="Cambria"/>
                <a:sym typeface="Cambria"/>
              </a:rPr>
              <a:t>, </a:t>
            </a:r>
            <a:r>
              <a:rPr lang="en-US" sz="3599" b="1" i="0" u="sng" strike="noStrike" cap="none">
                <a:solidFill>
                  <a:schemeClr val="dk1"/>
                </a:solidFill>
                <a:latin typeface="Cambria"/>
                <a:ea typeface="Cambria"/>
                <a:cs typeface="Cambria"/>
                <a:sym typeface="Cambria"/>
              </a:rPr>
              <a:t>socially</a:t>
            </a:r>
            <a:r>
              <a:rPr lang="en-US" sz="3599" b="1" i="0" u="none" strike="noStrike" cap="none">
                <a:solidFill>
                  <a:schemeClr val="dk1"/>
                </a:solidFill>
                <a:latin typeface="Cambria"/>
                <a:ea typeface="Cambria"/>
                <a:cs typeface="Cambria"/>
                <a:sym typeface="Cambria"/>
              </a:rPr>
              <a:t>. The imperialist country will tend to have superior technology and use intimidation to force the other country to submit. </a:t>
            </a:r>
          </a:p>
        </p:txBody>
      </p:sp>
      <p:sp>
        <p:nvSpPr>
          <p:cNvPr id="219" name="Shape 219"/>
          <p:cNvSpPr txBox="1">
            <a:spLocks noGrp="1"/>
          </p:cNvSpPr>
          <p:nvPr>
            <p:ph type="title" idx="4294967295"/>
          </p:nvPr>
        </p:nvSpPr>
        <p:spPr>
          <a:xfrm>
            <a:off x="1370012" y="469901"/>
            <a:ext cx="8990013" cy="901700"/>
          </a:xfrm>
          <a:prstGeom prst="rect">
            <a:avLst/>
          </a:prstGeom>
          <a:noFill/>
          <a:ln>
            <a:noFill/>
          </a:ln>
        </p:spPr>
        <p:txBody>
          <a:bodyPr wrap="square" lIns="91425" tIns="45700" rIns="91425" bIns="45700" anchor="b" anchorCtr="0">
            <a:noAutofit/>
          </a:bodyPr>
          <a:lstStyle/>
          <a:p>
            <a:pPr marL="0" marR="0" lvl="0" indent="-342773" algn="l" rtl="0">
              <a:lnSpc>
                <a:spcPct val="90000"/>
              </a:lnSpc>
              <a:spcBef>
                <a:spcPts val="0"/>
              </a:spcBef>
              <a:buClr>
                <a:schemeClr val="dk1"/>
              </a:buClr>
              <a:buSzPts val="5398"/>
              <a:buFont typeface="Cambria"/>
              <a:buNone/>
            </a:pPr>
            <a:r>
              <a:rPr lang="en-US" sz="5398" b="0" i="0" u="none" strike="noStrike" cap="none">
                <a:solidFill>
                  <a:schemeClr val="dk1"/>
                </a:solidFill>
                <a:latin typeface="Cambria"/>
                <a:ea typeface="Cambria"/>
                <a:cs typeface="Cambria"/>
                <a:sym typeface="Cambria"/>
              </a:rPr>
              <a:t>Imperialism: </a:t>
            </a:r>
          </a:p>
        </p:txBody>
      </p:sp>
      <p:cxnSp>
        <p:nvCxnSpPr>
          <p:cNvPr id="220" name="Shape 220"/>
          <p:cNvCxnSpPr/>
          <p:nvPr/>
        </p:nvCxnSpPr>
        <p:spPr>
          <a:xfrm flipH="1">
            <a:off x="2694651" y="3324347"/>
            <a:ext cx="882639" cy="2248628"/>
          </a:xfrm>
          <a:prstGeom prst="straightConnector1">
            <a:avLst/>
          </a:prstGeom>
          <a:noFill/>
          <a:ln w="12700" cap="flat" cmpd="sng">
            <a:solidFill>
              <a:srgbClr val="448B46"/>
            </a:solidFill>
            <a:prstDash val="solid"/>
            <a:miter lim="800000"/>
            <a:headEnd type="none" w="med" len="med"/>
            <a:tailEnd type="triangle" w="lg" len="lg"/>
          </a:ln>
        </p:spPr>
      </p:cxnSp>
      <p:cxnSp>
        <p:nvCxnSpPr>
          <p:cNvPr id="221" name="Shape 221"/>
          <p:cNvCxnSpPr/>
          <p:nvPr/>
        </p:nvCxnSpPr>
        <p:spPr>
          <a:xfrm flipH="1">
            <a:off x="5435397" y="3324347"/>
            <a:ext cx="817785" cy="2137550"/>
          </a:xfrm>
          <a:prstGeom prst="straightConnector1">
            <a:avLst/>
          </a:prstGeom>
          <a:noFill/>
          <a:ln w="12700" cap="flat" cmpd="sng">
            <a:solidFill>
              <a:srgbClr val="448B46"/>
            </a:solidFill>
            <a:prstDash val="solid"/>
            <a:miter lim="800000"/>
            <a:headEnd type="none" w="med" len="med"/>
            <a:tailEnd type="triangle" w="lg" len="lg"/>
          </a:ln>
        </p:spPr>
      </p:cxnSp>
      <p:cxnSp>
        <p:nvCxnSpPr>
          <p:cNvPr id="222" name="Shape 222"/>
          <p:cNvCxnSpPr/>
          <p:nvPr/>
        </p:nvCxnSpPr>
        <p:spPr>
          <a:xfrm>
            <a:off x="8621084" y="3344228"/>
            <a:ext cx="1187360" cy="2133044"/>
          </a:xfrm>
          <a:prstGeom prst="straightConnector1">
            <a:avLst/>
          </a:prstGeom>
          <a:noFill/>
          <a:ln w="12700" cap="flat" cmpd="sng">
            <a:solidFill>
              <a:srgbClr val="448B46"/>
            </a:solidFill>
            <a:prstDash val="solid"/>
            <a:miter lim="800000"/>
            <a:headEnd type="none" w="med" len="med"/>
            <a:tailEnd type="triangle" w="lg" len="lg"/>
          </a:ln>
        </p:spPr>
      </p:cxnSp>
      <p:sp>
        <p:nvSpPr>
          <p:cNvPr id="223" name="Shape 223"/>
          <p:cNvSpPr txBox="1"/>
          <p:nvPr/>
        </p:nvSpPr>
        <p:spPr>
          <a:xfrm>
            <a:off x="1801682" y="5461897"/>
            <a:ext cx="1984611" cy="46153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399" b="1">
                <a:solidFill>
                  <a:schemeClr val="dk1"/>
                </a:solidFill>
                <a:latin typeface="Cambria"/>
                <a:ea typeface="Cambria"/>
                <a:cs typeface="Cambria"/>
                <a:sym typeface="Cambria"/>
              </a:rPr>
              <a:t>government</a:t>
            </a:r>
          </a:p>
        </p:txBody>
      </p:sp>
      <p:sp>
        <p:nvSpPr>
          <p:cNvPr id="224" name="Shape 224"/>
          <p:cNvSpPr txBox="1"/>
          <p:nvPr/>
        </p:nvSpPr>
        <p:spPr>
          <a:xfrm>
            <a:off x="4470259" y="5461897"/>
            <a:ext cx="1930275" cy="46154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399" b="1">
                <a:solidFill>
                  <a:schemeClr val="dk1"/>
                </a:solidFill>
                <a:latin typeface="Cambria"/>
                <a:ea typeface="Cambria"/>
                <a:cs typeface="Cambria"/>
                <a:sym typeface="Cambria"/>
              </a:rPr>
              <a:t>Economy $$</a:t>
            </a:r>
          </a:p>
        </p:txBody>
      </p:sp>
      <p:sp>
        <p:nvSpPr>
          <p:cNvPr id="225" name="Shape 225"/>
          <p:cNvSpPr txBox="1"/>
          <p:nvPr/>
        </p:nvSpPr>
        <p:spPr>
          <a:xfrm>
            <a:off x="7179455" y="5402017"/>
            <a:ext cx="4451228" cy="83078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399" b="1">
                <a:solidFill>
                  <a:schemeClr val="dk1"/>
                </a:solidFill>
                <a:latin typeface="Cambria"/>
                <a:ea typeface="Cambria"/>
                <a:cs typeface="Cambria"/>
                <a:sym typeface="Cambria"/>
              </a:rPr>
              <a:t>Culture – force them to learn their language or religion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01599" y="187805"/>
            <a:ext cx="9601200" cy="1189038"/>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R</a:t>
            </a:r>
            <a:r>
              <a:rPr lang="en-US" sz="7200" b="0" i="0" u="none" strike="noStrike" cap="none">
                <a:solidFill>
                  <a:schemeClr val="dk1"/>
                </a:solidFill>
                <a:latin typeface="Cambria"/>
                <a:ea typeface="Cambria"/>
                <a:cs typeface="Cambria"/>
                <a:sym typeface="Cambria"/>
              </a:rPr>
              <a:t>eligion</a:t>
            </a:r>
          </a:p>
        </p:txBody>
      </p:sp>
      <p:sp>
        <p:nvSpPr>
          <p:cNvPr id="294" name="Shape 294"/>
          <p:cNvSpPr txBox="1">
            <a:spLocks noGrp="1"/>
          </p:cNvSpPr>
          <p:nvPr>
            <p:ph type="body" idx="1"/>
          </p:nvPr>
        </p:nvSpPr>
        <p:spPr>
          <a:xfrm>
            <a:off x="303212" y="1648566"/>
            <a:ext cx="6521863" cy="3733123"/>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2880"/>
              <a:buFont typeface="Noto Sans Symbols"/>
              <a:buChar char="▪"/>
            </a:pPr>
            <a:r>
              <a:rPr lang="en-US" sz="3200" b="0" i="0" u="none" strike="noStrike" cap="none">
                <a:solidFill>
                  <a:schemeClr val="dk1"/>
                </a:solidFill>
                <a:latin typeface="Cambria"/>
                <a:ea typeface="Cambria"/>
                <a:cs typeface="Cambria"/>
                <a:sym typeface="Cambria"/>
              </a:rPr>
              <a:t>The desire to spread Christianity </a:t>
            </a:r>
          </a:p>
          <a:p>
            <a:pPr marL="380905" marR="0" lvl="0" indent="-380905" algn="l" rtl="0">
              <a:lnSpc>
                <a:spcPct val="90000"/>
              </a:lnSpc>
              <a:spcBef>
                <a:spcPts val="1800"/>
              </a:spcBef>
              <a:spcAft>
                <a:spcPts val="0"/>
              </a:spcAft>
              <a:buClr>
                <a:schemeClr val="dk1"/>
              </a:buClr>
              <a:buSzPts val="2880"/>
              <a:buFont typeface="Noto Sans Symbols"/>
              <a:buChar char="▪"/>
            </a:pPr>
            <a:r>
              <a:rPr lang="en-US" sz="3200" b="0" i="0" u="none" strike="noStrike" cap="none">
                <a:solidFill>
                  <a:schemeClr val="dk1"/>
                </a:solidFill>
                <a:latin typeface="Cambria"/>
                <a:ea typeface="Cambria"/>
                <a:cs typeface="Cambria"/>
                <a:sym typeface="Cambria"/>
              </a:rPr>
              <a:t>To protect European missionaries in other lands</a:t>
            </a:r>
          </a:p>
          <a:p>
            <a:pPr marL="380905" marR="0" lvl="0" indent="-380905" algn="l" rtl="0">
              <a:lnSpc>
                <a:spcPct val="90000"/>
              </a:lnSpc>
              <a:spcBef>
                <a:spcPts val="1800"/>
              </a:spcBef>
              <a:spcAft>
                <a:spcPts val="0"/>
              </a:spcAft>
              <a:buClr>
                <a:schemeClr val="dk1"/>
              </a:buClr>
              <a:buSzPts val="2880"/>
              <a:buFont typeface="Noto Sans Symbols"/>
              <a:buChar char="▪"/>
            </a:pPr>
            <a:r>
              <a:rPr lang="en-US" sz="3200" b="0" i="0" u="none" strike="noStrike" cap="none">
                <a:solidFill>
                  <a:schemeClr val="dk1"/>
                </a:solidFill>
                <a:latin typeface="Cambria"/>
                <a:ea typeface="Cambria"/>
                <a:cs typeface="Cambria"/>
                <a:sym typeface="Cambria"/>
              </a:rPr>
              <a:t>To spread European values and moral beliefs</a:t>
            </a:r>
          </a:p>
          <a:p>
            <a:pPr marL="380905" marR="0" lvl="0" indent="-380905" algn="l" rtl="0">
              <a:lnSpc>
                <a:spcPct val="90000"/>
              </a:lnSpc>
              <a:spcBef>
                <a:spcPts val="1800"/>
              </a:spcBef>
              <a:spcAft>
                <a:spcPts val="0"/>
              </a:spcAft>
              <a:buClr>
                <a:schemeClr val="dk1"/>
              </a:buClr>
              <a:buSzPts val="2880"/>
              <a:buFont typeface="Noto Sans Symbols"/>
              <a:buChar char="▪"/>
            </a:pPr>
            <a:r>
              <a:rPr lang="en-US" sz="3200" b="0" i="0" u="none" strike="noStrike" cap="none">
                <a:solidFill>
                  <a:schemeClr val="dk1"/>
                </a:solidFill>
                <a:latin typeface="Cambria"/>
                <a:ea typeface="Cambria"/>
                <a:cs typeface="Cambria"/>
                <a:sym typeface="Cambria"/>
              </a:rPr>
              <a:t>To educate people of other cultures</a:t>
            </a:r>
          </a:p>
          <a:p>
            <a:pPr marL="380905" marR="0" lvl="0" indent="-380905" algn="l" rtl="0">
              <a:lnSpc>
                <a:spcPct val="90000"/>
              </a:lnSpc>
              <a:spcBef>
                <a:spcPts val="1800"/>
              </a:spcBef>
              <a:buClr>
                <a:schemeClr val="dk1"/>
              </a:buClr>
              <a:buSzPts val="2880"/>
              <a:buFont typeface="Noto Sans Symbols"/>
              <a:buChar char="▪"/>
            </a:pPr>
            <a:r>
              <a:rPr lang="en-US" sz="3200" b="0" i="0" u="none" strike="noStrike" cap="none">
                <a:solidFill>
                  <a:schemeClr val="dk1"/>
                </a:solidFill>
                <a:latin typeface="Cambria"/>
                <a:ea typeface="Cambria"/>
                <a:cs typeface="Cambria"/>
                <a:sym typeface="Cambria"/>
              </a:rPr>
              <a:t>To end slave trade in Africa</a:t>
            </a:r>
          </a:p>
        </p:txBody>
      </p:sp>
      <p:pic>
        <p:nvPicPr>
          <p:cNvPr id="295" name="Shape 295" descr="http://johnedwinmason.typepad.com/.a/6a0112791cb10528a40168e888d6c5970c-550wi"/>
          <p:cNvPicPr preferRelativeResize="0"/>
          <p:nvPr/>
        </p:nvPicPr>
        <p:blipFill rotWithShape="1">
          <a:blip r:embed="rId3">
            <a:alphaModFix/>
          </a:blip>
          <a:srcRect l="4549" t="6306" r="5089" b="6971"/>
          <a:stretch/>
        </p:blipFill>
        <p:spPr>
          <a:xfrm>
            <a:off x="6902756" y="357831"/>
            <a:ext cx="4576705" cy="2924689"/>
          </a:xfrm>
          <a:prstGeom prst="rect">
            <a:avLst/>
          </a:prstGeom>
          <a:noFill/>
          <a:ln>
            <a:noFill/>
          </a:ln>
        </p:spPr>
      </p:pic>
      <p:pic>
        <p:nvPicPr>
          <p:cNvPr id="296" name="Shape 296" descr="http://3.bp.blogspot.com/-O3IhcDl2TiY/TvCBHr6NfqI/AAAAAAAAAGM/oQKywRwgk4c/s1600/Missionaries.jpg"/>
          <p:cNvPicPr preferRelativeResize="0"/>
          <p:nvPr/>
        </p:nvPicPr>
        <p:blipFill rotWithShape="1">
          <a:blip r:embed="rId4">
            <a:alphaModFix/>
          </a:blip>
          <a:srcRect/>
          <a:stretch/>
        </p:blipFill>
        <p:spPr>
          <a:xfrm>
            <a:off x="6691212" y="3461297"/>
            <a:ext cx="4086922" cy="3100503"/>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05978" y="54747"/>
            <a:ext cx="9601200" cy="1189038"/>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E</a:t>
            </a:r>
            <a:r>
              <a:rPr lang="en-US" sz="7200" b="0" i="0" u="none" strike="noStrike" cap="none">
                <a:solidFill>
                  <a:schemeClr val="dk1"/>
                </a:solidFill>
                <a:latin typeface="Cambria"/>
                <a:ea typeface="Cambria"/>
                <a:cs typeface="Cambria"/>
                <a:sym typeface="Cambria"/>
              </a:rPr>
              <a:t>xploratory</a:t>
            </a:r>
          </a:p>
        </p:txBody>
      </p:sp>
      <p:sp>
        <p:nvSpPr>
          <p:cNvPr id="302" name="Shape 302"/>
          <p:cNvSpPr txBox="1">
            <a:spLocks noGrp="1"/>
          </p:cNvSpPr>
          <p:nvPr>
            <p:ph type="body" idx="1"/>
          </p:nvPr>
        </p:nvSpPr>
        <p:spPr>
          <a:xfrm>
            <a:off x="305978" y="1290326"/>
            <a:ext cx="6024824" cy="5358496"/>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2970"/>
              <a:buFont typeface="Noto Sans Symbols"/>
              <a:buChar char="▪"/>
            </a:pPr>
            <a:r>
              <a:rPr lang="en-US" sz="3300" b="0" i="0" u="none" strike="noStrike" cap="none">
                <a:solidFill>
                  <a:schemeClr val="dk1"/>
                </a:solidFill>
                <a:latin typeface="Cambria"/>
                <a:ea typeface="Cambria"/>
                <a:cs typeface="Cambria"/>
                <a:sym typeface="Cambria"/>
              </a:rPr>
              <a:t>The desire to explore “unknown” or uncharted territory</a:t>
            </a:r>
          </a:p>
          <a:p>
            <a:pPr marL="380905" marR="0" lvl="0" indent="-380905" algn="l" rtl="0">
              <a:lnSpc>
                <a:spcPct val="90000"/>
              </a:lnSpc>
              <a:spcBef>
                <a:spcPts val="1800"/>
              </a:spcBef>
              <a:spcAft>
                <a:spcPts val="0"/>
              </a:spcAft>
              <a:buClr>
                <a:schemeClr val="dk1"/>
              </a:buClr>
              <a:buSzPts val="2970"/>
              <a:buFont typeface="Noto Sans Symbols"/>
              <a:buChar char="▪"/>
            </a:pPr>
            <a:r>
              <a:rPr lang="en-US" sz="3300" b="0" i="0" u="none" strike="noStrike" cap="none">
                <a:solidFill>
                  <a:schemeClr val="dk1"/>
                </a:solidFill>
                <a:latin typeface="Cambria"/>
                <a:ea typeface="Cambria"/>
                <a:cs typeface="Cambria"/>
                <a:sym typeface="Cambria"/>
              </a:rPr>
              <a:t>To conduct scientific research </a:t>
            </a:r>
          </a:p>
          <a:p>
            <a:pPr marL="380905" marR="0" lvl="0" indent="-380905" algn="l" rtl="0">
              <a:lnSpc>
                <a:spcPct val="90000"/>
              </a:lnSpc>
              <a:spcBef>
                <a:spcPts val="1800"/>
              </a:spcBef>
              <a:spcAft>
                <a:spcPts val="0"/>
              </a:spcAft>
              <a:buClr>
                <a:schemeClr val="dk1"/>
              </a:buClr>
              <a:buSzPts val="2970"/>
              <a:buFont typeface="Noto Sans Symbols"/>
              <a:buChar char="▪"/>
            </a:pPr>
            <a:r>
              <a:rPr lang="en-US" sz="3300" b="0" i="0" u="none" strike="noStrike" cap="none">
                <a:solidFill>
                  <a:schemeClr val="dk1"/>
                </a:solidFill>
                <a:latin typeface="Cambria"/>
                <a:ea typeface="Cambria"/>
                <a:cs typeface="Cambria"/>
                <a:sym typeface="Cambria"/>
              </a:rPr>
              <a:t>To conduct medical searches for the causes and treatments of disease to go on an adventure</a:t>
            </a:r>
          </a:p>
          <a:p>
            <a:pPr marL="380905" marR="0" lvl="0" indent="-380905" algn="l" rtl="0">
              <a:lnSpc>
                <a:spcPct val="90000"/>
              </a:lnSpc>
              <a:spcBef>
                <a:spcPts val="1800"/>
              </a:spcBef>
              <a:buClr>
                <a:schemeClr val="dk1"/>
              </a:buClr>
              <a:buSzPts val="2970"/>
              <a:buFont typeface="Noto Sans Symbols"/>
              <a:buChar char="▪"/>
            </a:pPr>
            <a:r>
              <a:rPr lang="en-US" sz="3300" b="0" i="0" u="none" strike="noStrike" cap="none">
                <a:solidFill>
                  <a:schemeClr val="dk1"/>
                </a:solidFill>
                <a:latin typeface="Cambria"/>
                <a:ea typeface="Cambria"/>
                <a:cs typeface="Cambria"/>
                <a:sym typeface="Cambria"/>
              </a:rPr>
              <a:t>To investigate unknown cultures </a:t>
            </a:r>
          </a:p>
        </p:txBody>
      </p:sp>
      <p:pic>
        <p:nvPicPr>
          <p:cNvPr id="303" name="Shape 303" descr="http://libweb5.princeton.edu/visual_materials/maps/websites/africa/livingstone/livingstone1-3.jpg"/>
          <p:cNvPicPr preferRelativeResize="0"/>
          <p:nvPr/>
        </p:nvPicPr>
        <p:blipFill rotWithShape="1">
          <a:blip r:embed="rId3">
            <a:alphaModFix/>
          </a:blip>
          <a:srcRect/>
          <a:stretch/>
        </p:blipFill>
        <p:spPr>
          <a:xfrm>
            <a:off x="6330802" y="274847"/>
            <a:ext cx="5711783" cy="3133920"/>
          </a:xfrm>
          <a:prstGeom prst="rect">
            <a:avLst/>
          </a:prstGeom>
          <a:noFill/>
          <a:ln>
            <a:noFill/>
          </a:ln>
        </p:spPr>
      </p:pic>
      <p:pic>
        <p:nvPicPr>
          <p:cNvPr id="304" name="Shape 304" descr="http://cdn.hbowatch.com/wp-content/uploads/2015/02/LewisandClark.jpg"/>
          <p:cNvPicPr preferRelativeResize="0"/>
          <p:nvPr/>
        </p:nvPicPr>
        <p:blipFill rotWithShape="1">
          <a:blip r:embed="rId4">
            <a:alphaModFix/>
          </a:blip>
          <a:srcRect/>
          <a:stretch/>
        </p:blipFill>
        <p:spPr>
          <a:xfrm>
            <a:off x="6518526" y="3639191"/>
            <a:ext cx="5345740" cy="3003863"/>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608012" y="1066800"/>
            <a:ext cx="9927226" cy="4729111"/>
          </a:xfrm>
          <a:custGeom>
            <a:avLst/>
            <a:gdLst/>
            <a:ahLst/>
            <a:cxnLst/>
            <a:rect l="0" t="0" r="0" b="0"/>
            <a:pathLst>
              <a:path w="120000" h="120000" extrusionOk="0">
                <a:moveTo>
                  <a:pt x="31424" y="1157"/>
                </a:moveTo>
                <a:lnTo>
                  <a:pt x="31223" y="1172"/>
                </a:lnTo>
                <a:lnTo>
                  <a:pt x="31438" y="1172"/>
                </a:lnTo>
                <a:lnTo>
                  <a:pt x="31424" y="1157"/>
                </a:lnTo>
                <a:close/>
                <a:moveTo>
                  <a:pt x="32684" y="1533"/>
                </a:moveTo>
                <a:lnTo>
                  <a:pt x="32684" y="1533"/>
                </a:lnTo>
                <a:lnTo>
                  <a:pt x="32684" y="1533"/>
                </a:lnTo>
                <a:close/>
                <a:moveTo>
                  <a:pt x="73915" y="1262"/>
                </a:moveTo>
                <a:lnTo>
                  <a:pt x="73958" y="1442"/>
                </a:lnTo>
                <a:lnTo>
                  <a:pt x="73700" y="1622"/>
                </a:lnTo>
                <a:lnTo>
                  <a:pt x="73829" y="1712"/>
                </a:lnTo>
                <a:lnTo>
                  <a:pt x="75118" y="1712"/>
                </a:lnTo>
                <a:lnTo>
                  <a:pt x="75075" y="1442"/>
                </a:lnTo>
                <a:lnTo>
                  <a:pt x="73915" y="1262"/>
                </a:lnTo>
                <a:close/>
                <a:moveTo>
                  <a:pt x="56735" y="1622"/>
                </a:moveTo>
                <a:lnTo>
                  <a:pt x="56650" y="1712"/>
                </a:lnTo>
                <a:lnTo>
                  <a:pt x="56735" y="1802"/>
                </a:lnTo>
                <a:lnTo>
                  <a:pt x="56478" y="1802"/>
                </a:lnTo>
                <a:lnTo>
                  <a:pt x="56606" y="1893"/>
                </a:lnTo>
                <a:lnTo>
                  <a:pt x="56478" y="1893"/>
                </a:lnTo>
                <a:lnTo>
                  <a:pt x="57079" y="2073"/>
                </a:lnTo>
                <a:lnTo>
                  <a:pt x="56821" y="2164"/>
                </a:lnTo>
                <a:lnTo>
                  <a:pt x="57594" y="2254"/>
                </a:lnTo>
                <a:lnTo>
                  <a:pt x="57594" y="2344"/>
                </a:lnTo>
                <a:lnTo>
                  <a:pt x="58582" y="1893"/>
                </a:lnTo>
                <a:lnTo>
                  <a:pt x="57594" y="1802"/>
                </a:lnTo>
                <a:lnTo>
                  <a:pt x="57637" y="1622"/>
                </a:lnTo>
                <a:lnTo>
                  <a:pt x="57423" y="1622"/>
                </a:lnTo>
                <a:lnTo>
                  <a:pt x="57423" y="1802"/>
                </a:lnTo>
                <a:lnTo>
                  <a:pt x="56735" y="1622"/>
                </a:lnTo>
                <a:close/>
                <a:moveTo>
                  <a:pt x="74946" y="1802"/>
                </a:moveTo>
                <a:lnTo>
                  <a:pt x="74516" y="1893"/>
                </a:lnTo>
                <a:lnTo>
                  <a:pt x="74387" y="2164"/>
                </a:lnTo>
                <a:lnTo>
                  <a:pt x="76234" y="2524"/>
                </a:lnTo>
                <a:lnTo>
                  <a:pt x="76234" y="2524"/>
                </a:lnTo>
                <a:lnTo>
                  <a:pt x="75891" y="2344"/>
                </a:lnTo>
                <a:lnTo>
                  <a:pt x="76020" y="2344"/>
                </a:lnTo>
                <a:lnTo>
                  <a:pt x="75934" y="1983"/>
                </a:lnTo>
                <a:lnTo>
                  <a:pt x="74946" y="1802"/>
                </a:lnTo>
                <a:close/>
                <a:moveTo>
                  <a:pt x="31524" y="2794"/>
                </a:moveTo>
                <a:lnTo>
                  <a:pt x="31441" y="2842"/>
                </a:lnTo>
                <a:lnTo>
                  <a:pt x="31505" y="2821"/>
                </a:lnTo>
                <a:lnTo>
                  <a:pt x="31505" y="2821"/>
                </a:lnTo>
                <a:lnTo>
                  <a:pt x="31524" y="2794"/>
                </a:lnTo>
                <a:close/>
                <a:moveTo>
                  <a:pt x="30622" y="1081"/>
                </a:moveTo>
                <a:lnTo>
                  <a:pt x="30279" y="1172"/>
                </a:lnTo>
                <a:lnTo>
                  <a:pt x="30450" y="1172"/>
                </a:lnTo>
                <a:lnTo>
                  <a:pt x="29806" y="1352"/>
                </a:lnTo>
                <a:lnTo>
                  <a:pt x="30064" y="1533"/>
                </a:lnTo>
                <a:lnTo>
                  <a:pt x="29549" y="1533"/>
                </a:lnTo>
                <a:lnTo>
                  <a:pt x="29634" y="1622"/>
                </a:lnTo>
                <a:lnTo>
                  <a:pt x="29420" y="1712"/>
                </a:lnTo>
                <a:lnTo>
                  <a:pt x="29849" y="1802"/>
                </a:lnTo>
                <a:lnTo>
                  <a:pt x="29248" y="1802"/>
                </a:lnTo>
                <a:lnTo>
                  <a:pt x="29291" y="2073"/>
                </a:lnTo>
                <a:lnTo>
                  <a:pt x="29677" y="2073"/>
                </a:lnTo>
                <a:lnTo>
                  <a:pt x="29205" y="2254"/>
                </a:lnTo>
                <a:lnTo>
                  <a:pt x="29634" y="2254"/>
                </a:lnTo>
                <a:lnTo>
                  <a:pt x="29592" y="2344"/>
                </a:lnTo>
                <a:lnTo>
                  <a:pt x="30279" y="2254"/>
                </a:lnTo>
                <a:lnTo>
                  <a:pt x="29720" y="2433"/>
                </a:lnTo>
                <a:lnTo>
                  <a:pt x="29592" y="2614"/>
                </a:lnTo>
                <a:lnTo>
                  <a:pt x="29463" y="2704"/>
                </a:lnTo>
                <a:lnTo>
                  <a:pt x="29806" y="2794"/>
                </a:lnTo>
                <a:lnTo>
                  <a:pt x="29549" y="2885"/>
                </a:lnTo>
                <a:lnTo>
                  <a:pt x="30279" y="3065"/>
                </a:lnTo>
                <a:lnTo>
                  <a:pt x="30279" y="2794"/>
                </a:lnTo>
                <a:lnTo>
                  <a:pt x="30365" y="2885"/>
                </a:lnTo>
                <a:lnTo>
                  <a:pt x="30794" y="2794"/>
                </a:lnTo>
                <a:lnTo>
                  <a:pt x="30751" y="2704"/>
                </a:lnTo>
                <a:lnTo>
                  <a:pt x="30966" y="2524"/>
                </a:lnTo>
                <a:lnTo>
                  <a:pt x="30837" y="2704"/>
                </a:lnTo>
                <a:lnTo>
                  <a:pt x="31739" y="2254"/>
                </a:lnTo>
                <a:lnTo>
                  <a:pt x="31310" y="2164"/>
                </a:lnTo>
                <a:lnTo>
                  <a:pt x="31352" y="1802"/>
                </a:lnTo>
                <a:lnTo>
                  <a:pt x="31481" y="1622"/>
                </a:lnTo>
                <a:lnTo>
                  <a:pt x="31223" y="1712"/>
                </a:lnTo>
                <a:lnTo>
                  <a:pt x="31267" y="1802"/>
                </a:lnTo>
                <a:lnTo>
                  <a:pt x="30880" y="1533"/>
                </a:lnTo>
                <a:lnTo>
                  <a:pt x="30880" y="1442"/>
                </a:lnTo>
                <a:lnTo>
                  <a:pt x="30622" y="1081"/>
                </a:lnTo>
                <a:close/>
                <a:moveTo>
                  <a:pt x="31441" y="2842"/>
                </a:moveTo>
                <a:lnTo>
                  <a:pt x="30751" y="3065"/>
                </a:lnTo>
                <a:lnTo>
                  <a:pt x="31202" y="2979"/>
                </a:lnTo>
                <a:lnTo>
                  <a:pt x="31202" y="2979"/>
                </a:lnTo>
                <a:lnTo>
                  <a:pt x="31441" y="2842"/>
                </a:lnTo>
                <a:close/>
                <a:moveTo>
                  <a:pt x="31223" y="2975"/>
                </a:moveTo>
                <a:lnTo>
                  <a:pt x="31202" y="2979"/>
                </a:lnTo>
                <a:lnTo>
                  <a:pt x="31202" y="2979"/>
                </a:lnTo>
                <a:lnTo>
                  <a:pt x="31052" y="3065"/>
                </a:lnTo>
                <a:lnTo>
                  <a:pt x="31223" y="2975"/>
                </a:lnTo>
                <a:close/>
                <a:moveTo>
                  <a:pt x="76492" y="2254"/>
                </a:moveTo>
                <a:lnTo>
                  <a:pt x="76535" y="2614"/>
                </a:lnTo>
                <a:lnTo>
                  <a:pt x="76492" y="2794"/>
                </a:lnTo>
                <a:lnTo>
                  <a:pt x="76449" y="3155"/>
                </a:lnTo>
                <a:lnTo>
                  <a:pt x="77738" y="2794"/>
                </a:lnTo>
                <a:lnTo>
                  <a:pt x="77136" y="2433"/>
                </a:lnTo>
                <a:lnTo>
                  <a:pt x="76921" y="2524"/>
                </a:lnTo>
                <a:lnTo>
                  <a:pt x="76836" y="2433"/>
                </a:lnTo>
                <a:lnTo>
                  <a:pt x="76878" y="2344"/>
                </a:lnTo>
                <a:lnTo>
                  <a:pt x="76621" y="2254"/>
                </a:lnTo>
                <a:lnTo>
                  <a:pt x="76621" y="2254"/>
                </a:lnTo>
                <a:lnTo>
                  <a:pt x="76664" y="2344"/>
                </a:lnTo>
                <a:lnTo>
                  <a:pt x="76492" y="2254"/>
                </a:lnTo>
                <a:close/>
                <a:moveTo>
                  <a:pt x="27186" y="2254"/>
                </a:moveTo>
                <a:lnTo>
                  <a:pt x="26714" y="2524"/>
                </a:lnTo>
                <a:lnTo>
                  <a:pt x="26886" y="2524"/>
                </a:lnTo>
                <a:lnTo>
                  <a:pt x="26757" y="2614"/>
                </a:lnTo>
                <a:lnTo>
                  <a:pt x="26757" y="2614"/>
                </a:lnTo>
                <a:lnTo>
                  <a:pt x="27058" y="2524"/>
                </a:lnTo>
                <a:lnTo>
                  <a:pt x="26929" y="2614"/>
                </a:lnTo>
                <a:lnTo>
                  <a:pt x="27100" y="2704"/>
                </a:lnTo>
                <a:lnTo>
                  <a:pt x="26929" y="2704"/>
                </a:lnTo>
                <a:lnTo>
                  <a:pt x="27015" y="2794"/>
                </a:lnTo>
                <a:lnTo>
                  <a:pt x="26671" y="2975"/>
                </a:lnTo>
                <a:lnTo>
                  <a:pt x="27444" y="3065"/>
                </a:lnTo>
                <a:lnTo>
                  <a:pt x="27444" y="3155"/>
                </a:lnTo>
                <a:lnTo>
                  <a:pt x="27745" y="3245"/>
                </a:lnTo>
                <a:lnTo>
                  <a:pt x="27831" y="2975"/>
                </a:lnTo>
                <a:lnTo>
                  <a:pt x="27960" y="2794"/>
                </a:lnTo>
                <a:lnTo>
                  <a:pt x="27702" y="2614"/>
                </a:lnTo>
                <a:lnTo>
                  <a:pt x="27745" y="2524"/>
                </a:lnTo>
                <a:lnTo>
                  <a:pt x="27358" y="2614"/>
                </a:lnTo>
                <a:lnTo>
                  <a:pt x="27358" y="2524"/>
                </a:lnTo>
                <a:lnTo>
                  <a:pt x="27186" y="2254"/>
                </a:lnTo>
                <a:close/>
                <a:moveTo>
                  <a:pt x="28432" y="2614"/>
                </a:moveTo>
                <a:lnTo>
                  <a:pt x="28260" y="2885"/>
                </a:lnTo>
                <a:lnTo>
                  <a:pt x="28432" y="3065"/>
                </a:lnTo>
                <a:lnTo>
                  <a:pt x="28303" y="3245"/>
                </a:lnTo>
                <a:lnTo>
                  <a:pt x="29033" y="2885"/>
                </a:lnTo>
                <a:lnTo>
                  <a:pt x="28432" y="2614"/>
                </a:lnTo>
                <a:close/>
                <a:moveTo>
                  <a:pt x="57508" y="2794"/>
                </a:moveTo>
                <a:lnTo>
                  <a:pt x="57036" y="2885"/>
                </a:lnTo>
                <a:lnTo>
                  <a:pt x="57466" y="3245"/>
                </a:lnTo>
                <a:lnTo>
                  <a:pt x="57294" y="3425"/>
                </a:lnTo>
                <a:lnTo>
                  <a:pt x="57766" y="3425"/>
                </a:lnTo>
                <a:lnTo>
                  <a:pt x="57680" y="3516"/>
                </a:lnTo>
                <a:lnTo>
                  <a:pt x="57852" y="3606"/>
                </a:lnTo>
                <a:lnTo>
                  <a:pt x="58281" y="3335"/>
                </a:lnTo>
                <a:lnTo>
                  <a:pt x="57809" y="3065"/>
                </a:lnTo>
                <a:lnTo>
                  <a:pt x="57852" y="3065"/>
                </a:lnTo>
                <a:lnTo>
                  <a:pt x="57594" y="2975"/>
                </a:lnTo>
                <a:lnTo>
                  <a:pt x="57508" y="2794"/>
                </a:lnTo>
                <a:close/>
                <a:moveTo>
                  <a:pt x="55060" y="1983"/>
                </a:moveTo>
                <a:lnTo>
                  <a:pt x="55060" y="2073"/>
                </a:lnTo>
                <a:lnTo>
                  <a:pt x="54717" y="2073"/>
                </a:lnTo>
                <a:lnTo>
                  <a:pt x="55146" y="2524"/>
                </a:lnTo>
                <a:lnTo>
                  <a:pt x="54889" y="2524"/>
                </a:lnTo>
                <a:lnTo>
                  <a:pt x="55275" y="2975"/>
                </a:lnTo>
                <a:lnTo>
                  <a:pt x="55705" y="2885"/>
                </a:lnTo>
                <a:lnTo>
                  <a:pt x="55661" y="2794"/>
                </a:lnTo>
                <a:lnTo>
                  <a:pt x="55661" y="2704"/>
                </a:lnTo>
                <a:lnTo>
                  <a:pt x="55834" y="2704"/>
                </a:lnTo>
                <a:lnTo>
                  <a:pt x="55962" y="2885"/>
                </a:lnTo>
                <a:lnTo>
                  <a:pt x="56220" y="2704"/>
                </a:lnTo>
                <a:lnTo>
                  <a:pt x="56134" y="2794"/>
                </a:lnTo>
                <a:lnTo>
                  <a:pt x="56306" y="2885"/>
                </a:lnTo>
                <a:lnTo>
                  <a:pt x="55619" y="3155"/>
                </a:lnTo>
                <a:lnTo>
                  <a:pt x="55748" y="3335"/>
                </a:lnTo>
                <a:lnTo>
                  <a:pt x="56306" y="3335"/>
                </a:lnTo>
                <a:lnTo>
                  <a:pt x="55661" y="3606"/>
                </a:lnTo>
                <a:lnTo>
                  <a:pt x="56392" y="4056"/>
                </a:lnTo>
                <a:lnTo>
                  <a:pt x="56435" y="3877"/>
                </a:lnTo>
                <a:lnTo>
                  <a:pt x="56392" y="3786"/>
                </a:lnTo>
                <a:lnTo>
                  <a:pt x="56650" y="3425"/>
                </a:lnTo>
                <a:lnTo>
                  <a:pt x="56650" y="3155"/>
                </a:lnTo>
                <a:lnTo>
                  <a:pt x="56779" y="3065"/>
                </a:lnTo>
                <a:lnTo>
                  <a:pt x="56907" y="2794"/>
                </a:lnTo>
                <a:lnTo>
                  <a:pt x="57294" y="2704"/>
                </a:lnTo>
                <a:lnTo>
                  <a:pt x="57079" y="2524"/>
                </a:lnTo>
                <a:lnTo>
                  <a:pt x="57122" y="2433"/>
                </a:lnTo>
                <a:lnTo>
                  <a:pt x="56606" y="2344"/>
                </a:lnTo>
                <a:lnTo>
                  <a:pt x="56606" y="2164"/>
                </a:lnTo>
                <a:lnTo>
                  <a:pt x="56349" y="2254"/>
                </a:lnTo>
                <a:lnTo>
                  <a:pt x="56435" y="2073"/>
                </a:lnTo>
                <a:lnTo>
                  <a:pt x="55962" y="1983"/>
                </a:lnTo>
                <a:lnTo>
                  <a:pt x="55962" y="1983"/>
                </a:lnTo>
                <a:lnTo>
                  <a:pt x="56091" y="2524"/>
                </a:lnTo>
                <a:lnTo>
                  <a:pt x="56091" y="2524"/>
                </a:lnTo>
                <a:lnTo>
                  <a:pt x="55748" y="2164"/>
                </a:lnTo>
                <a:lnTo>
                  <a:pt x="55146" y="2164"/>
                </a:lnTo>
                <a:lnTo>
                  <a:pt x="55404" y="1983"/>
                </a:lnTo>
                <a:close/>
                <a:moveTo>
                  <a:pt x="28002" y="3877"/>
                </a:moveTo>
                <a:lnTo>
                  <a:pt x="28045" y="3966"/>
                </a:lnTo>
                <a:lnTo>
                  <a:pt x="27916" y="3966"/>
                </a:lnTo>
                <a:lnTo>
                  <a:pt x="28174" y="4147"/>
                </a:lnTo>
                <a:lnTo>
                  <a:pt x="28045" y="4147"/>
                </a:lnTo>
                <a:lnTo>
                  <a:pt x="28653" y="4226"/>
                </a:lnTo>
                <a:lnTo>
                  <a:pt x="28653" y="4226"/>
                </a:lnTo>
                <a:lnTo>
                  <a:pt x="28818" y="3966"/>
                </a:lnTo>
                <a:lnTo>
                  <a:pt x="28002" y="3877"/>
                </a:lnTo>
                <a:close/>
                <a:moveTo>
                  <a:pt x="28653" y="4226"/>
                </a:moveTo>
                <a:lnTo>
                  <a:pt x="28647" y="4237"/>
                </a:lnTo>
                <a:lnTo>
                  <a:pt x="28692" y="4232"/>
                </a:lnTo>
                <a:lnTo>
                  <a:pt x="28692" y="4232"/>
                </a:lnTo>
                <a:lnTo>
                  <a:pt x="28653" y="4226"/>
                </a:lnTo>
                <a:close/>
                <a:moveTo>
                  <a:pt x="30021" y="3966"/>
                </a:moveTo>
                <a:lnTo>
                  <a:pt x="29634" y="4147"/>
                </a:lnTo>
                <a:lnTo>
                  <a:pt x="29849" y="4237"/>
                </a:lnTo>
                <a:lnTo>
                  <a:pt x="30021" y="3966"/>
                </a:lnTo>
                <a:close/>
                <a:moveTo>
                  <a:pt x="34058" y="180"/>
                </a:moveTo>
                <a:lnTo>
                  <a:pt x="34273" y="360"/>
                </a:lnTo>
                <a:lnTo>
                  <a:pt x="33757" y="270"/>
                </a:lnTo>
                <a:lnTo>
                  <a:pt x="33801" y="360"/>
                </a:lnTo>
                <a:lnTo>
                  <a:pt x="33500" y="360"/>
                </a:lnTo>
                <a:lnTo>
                  <a:pt x="33586" y="450"/>
                </a:lnTo>
                <a:lnTo>
                  <a:pt x="33371" y="450"/>
                </a:lnTo>
                <a:lnTo>
                  <a:pt x="33886" y="811"/>
                </a:lnTo>
                <a:lnTo>
                  <a:pt x="33886" y="811"/>
                </a:lnTo>
                <a:lnTo>
                  <a:pt x="33242" y="631"/>
                </a:lnTo>
                <a:lnTo>
                  <a:pt x="32340" y="631"/>
                </a:lnTo>
                <a:lnTo>
                  <a:pt x="32641" y="721"/>
                </a:lnTo>
                <a:lnTo>
                  <a:pt x="31009" y="901"/>
                </a:lnTo>
                <a:lnTo>
                  <a:pt x="31052" y="991"/>
                </a:lnTo>
                <a:lnTo>
                  <a:pt x="31438" y="901"/>
                </a:lnTo>
                <a:lnTo>
                  <a:pt x="31438" y="901"/>
                </a:lnTo>
                <a:lnTo>
                  <a:pt x="31181" y="991"/>
                </a:lnTo>
                <a:lnTo>
                  <a:pt x="31911" y="991"/>
                </a:lnTo>
                <a:lnTo>
                  <a:pt x="31352" y="1081"/>
                </a:lnTo>
                <a:lnTo>
                  <a:pt x="31424" y="1157"/>
                </a:lnTo>
                <a:lnTo>
                  <a:pt x="31424" y="1157"/>
                </a:lnTo>
                <a:lnTo>
                  <a:pt x="32426" y="1081"/>
                </a:lnTo>
                <a:lnTo>
                  <a:pt x="31310" y="1352"/>
                </a:lnTo>
                <a:lnTo>
                  <a:pt x="31310" y="1352"/>
                </a:lnTo>
                <a:lnTo>
                  <a:pt x="32770" y="1172"/>
                </a:lnTo>
                <a:lnTo>
                  <a:pt x="31825" y="1533"/>
                </a:lnTo>
                <a:lnTo>
                  <a:pt x="31825" y="1533"/>
                </a:lnTo>
                <a:lnTo>
                  <a:pt x="32899" y="1442"/>
                </a:lnTo>
                <a:lnTo>
                  <a:pt x="32899" y="1442"/>
                </a:lnTo>
                <a:lnTo>
                  <a:pt x="32684" y="1533"/>
                </a:lnTo>
                <a:lnTo>
                  <a:pt x="34359" y="991"/>
                </a:lnTo>
                <a:lnTo>
                  <a:pt x="34359" y="991"/>
                </a:lnTo>
                <a:lnTo>
                  <a:pt x="33757" y="1352"/>
                </a:lnTo>
                <a:lnTo>
                  <a:pt x="34187" y="1352"/>
                </a:lnTo>
                <a:lnTo>
                  <a:pt x="32555" y="1712"/>
                </a:lnTo>
                <a:lnTo>
                  <a:pt x="33028" y="2073"/>
                </a:lnTo>
                <a:lnTo>
                  <a:pt x="33028" y="2073"/>
                </a:lnTo>
                <a:lnTo>
                  <a:pt x="31653" y="1802"/>
                </a:lnTo>
                <a:lnTo>
                  <a:pt x="31653" y="2073"/>
                </a:lnTo>
                <a:lnTo>
                  <a:pt x="31997" y="2433"/>
                </a:lnTo>
                <a:lnTo>
                  <a:pt x="31782" y="2433"/>
                </a:lnTo>
                <a:lnTo>
                  <a:pt x="32426" y="2524"/>
                </a:lnTo>
                <a:lnTo>
                  <a:pt x="31505" y="2821"/>
                </a:lnTo>
                <a:lnTo>
                  <a:pt x="31505" y="2821"/>
                </a:lnTo>
                <a:lnTo>
                  <a:pt x="31395" y="2975"/>
                </a:lnTo>
                <a:lnTo>
                  <a:pt x="31567" y="3065"/>
                </a:lnTo>
                <a:lnTo>
                  <a:pt x="31138" y="3245"/>
                </a:lnTo>
                <a:lnTo>
                  <a:pt x="31095" y="3425"/>
                </a:lnTo>
                <a:lnTo>
                  <a:pt x="31911" y="3155"/>
                </a:lnTo>
                <a:lnTo>
                  <a:pt x="30966" y="3516"/>
                </a:lnTo>
                <a:lnTo>
                  <a:pt x="30837" y="3245"/>
                </a:lnTo>
                <a:lnTo>
                  <a:pt x="30536" y="3245"/>
                </a:lnTo>
                <a:lnTo>
                  <a:pt x="30579" y="3696"/>
                </a:lnTo>
                <a:lnTo>
                  <a:pt x="30021" y="3966"/>
                </a:lnTo>
                <a:lnTo>
                  <a:pt x="30021" y="3966"/>
                </a:lnTo>
                <a:lnTo>
                  <a:pt x="30021" y="3966"/>
                </a:lnTo>
                <a:lnTo>
                  <a:pt x="29935" y="4237"/>
                </a:lnTo>
                <a:lnTo>
                  <a:pt x="30193" y="4147"/>
                </a:lnTo>
                <a:lnTo>
                  <a:pt x="30193" y="4237"/>
                </a:lnTo>
                <a:lnTo>
                  <a:pt x="31825" y="4237"/>
                </a:lnTo>
                <a:lnTo>
                  <a:pt x="31696" y="4417"/>
                </a:lnTo>
                <a:lnTo>
                  <a:pt x="31696" y="4417"/>
                </a:lnTo>
                <a:lnTo>
                  <a:pt x="32469" y="4147"/>
                </a:lnTo>
                <a:lnTo>
                  <a:pt x="32641" y="3877"/>
                </a:lnTo>
                <a:lnTo>
                  <a:pt x="32383" y="3877"/>
                </a:lnTo>
                <a:lnTo>
                  <a:pt x="32426" y="3696"/>
                </a:lnTo>
                <a:lnTo>
                  <a:pt x="31782" y="3606"/>
                </a:lnTo>
                <a:lnTo>
                  <a:pt x="31997" y="3606"/>
                </a:lnTo>
                <a:lnTo>
                  <a:pt x="31954" y="3516"/>
                </a:lnTo>
                <a:lnTo>
                  <a:pt x="32899" y="3425"/>
                </a:lnTo>
                <a:lnTo>
                  <a:pt x="32984" y="3155"/>
                </a:lnTo>
                <a:lnTo>
                  <a:pt x="33801" y="2975"/>
                </a:lnTo>
                <a:lnTo>
                  <a:pt x="33586" y="2794"/>
                </a:lnTo>
                <a:lnTo>
                  <a:pt x="34101" y="2704"/>
                </a:lnTo>
                <a:lnTo>
                  <a:pt x="33242" y="2433"/>
                </a:lnTo>
                <a:lnTo>
                  <a:pt x="34273" y="2344"/>
                </a:lnTo>
                <a:lnTo>
                  <a:pt x="33757" y="2164"/>
                </a:lnTo>
                <a:lnTo>
                  <a:pt x="34659" y="2073"/>
                </a:lnTo>
                <a:lnTo>
                  <a:pt x="34402" y="1983"/>
                </a:lnTo>
                <a:lnTo>
                  <a:pt x="35261" y="1983"/>
                </a:lnTo>
                <a:lnTo>
                  <a:pt x="35218" y="1893"/>
                </a:lnTo>
                <a:lnTo>
                  <a:pt x="35433" y="1802"/>
                </a:lnTo>
                <a:lnTo>
                  <a:pt x="35089" y="1802"/>
                </a:lnTo>
                <a:lnTo>
                  <a:pt x="35561" y="1712"/>
                </a:lnTo>
                <a:lnTo>
                  <a:pt x="35519" y="1533"/>
                </a:lnTo>
                <a:lnTo>
                  <a:pt x="37151" y="991"/>
                </a:lnTo>
                <a:lnTo>
                  <a:pt x="36206" y="1172"/>
                </a:lnTo>
                <a:lnTo>
                  <a:pt x="38181" y="541"/>
                </a:lnTo>
                <a:lnTo>
                  <a:pt x="37752" y="450"/>
                </a:lnTo>
                <a:lnTo>
                  <a:pt x="37795" y="360"/>
                </a:lnTo>
                <a:lnTo>
                  <a:pt x="37709" y="360"/>
                </a:lnTo>
                <a:lnTo>
                  <a:pt x="37752" y="270"/>
                </a:lnTo>
                <a:lnTo>
                  <a:pt x="37752" y="270"/>
                </a:lnTo>
                <a:lnTo>
                  <a:pt x="36592" y="360"/>
                </a:lnTo>
                <a:lnTo>
                  <a:pt x="37151" y="180"/>
                </a:lnTo>
                <a:lnTo>
                  <a:pt x="35561" y="180"/>
                </a:lnTo>
                <a:lnTo>
                  <a:pt x="35690" y="360"/>
                </a:lnTo>
                <a:lnTo>
                  <a:pt x="34746" y="180"/>
                </a:lnTo>
                <a:lnTo>
                  <a:pt x="35003" y="360"/>
                </a:lnTo>
                <a:lnTo>
                  <a:pt x="35003" y="360"/>
                </a:lnTo>
                <a:lnTo>
                  <a:pt x="34058" y="180"/>
                </a:lnTo>
                <a:close/>
                <a:moveTo>
                  <a:pt x="26413" y="4327"/>
                </a:moveTo>
                <a:lnTo>
                  <a:pt x="26542" y="4417"/>
                </a:lnTo>
                <a:lnTo>
                  <a:pt x="26542" y="4327"/>
                </a:lnTo>
                <a:close/>
                <a:moveTo>
                  <a:pt x="23192" y="3516"/>
                </a:moveTo>
                <a:lnTo>
                  <a:pt x="23235" y="3606"/>
                </a:lnTo>
                <a:lnTo>
                  <a:pt x="21130" y="4417"/>
                </a:lnTo>
                <a:lnTo>
                  <a:pt x="21217" y="4417"/>
                </a:lnTo>
                <a:lnTo>
                  <a:pt x="21130" y="4598"/>
                </a:lnTo>
                <a:lnTo>
                  <a:pt x="21130" y="4598"/>
                </a:lnTo>
                <a:lnTo>
                  <a:pt x="21646" y="4417"/>
                </a:lnTo>
                <a:lnTo>
                  <a:pt x="21603" y="4688"/>
                </a:lnTo>
                <a:lnTo>
                  <a:pt x="22720" y="3966"/>
                </a:lnTo>
                <a:lnTo>
                  <a:pt x="22505" y="4327"/>
                </a:lnTo>
                <a:lnTo>
                  <a:pt x="22505" y="4327"/>
                </a:lnTo>
                <a:lnTo>
                  <a:pt x="23535" y="3606"/>
                </a:lnTo>
                <a:lnTo>
                  <a:pt x="23192" y="3516"/>
                </a:lnTo>
                <a:close/>
                <a:moveTo>
                  <a:pt x="27616" y="4147"/>
                </a:moveTo>
                <a:lnTo>
                  <a:pt x="26800" y="4237"/>
                </a:lnTo>
                <a:lnTo>
                  <a:pt x="26971" y="4327"/>
                </a:lnTo>
                <a:lnTo>
                  <a:pt x="26843" y="4327"/>
                </a:lnTo>
                <a:lnTo>
                  <a:pt x="27015" y="4417"/>
                </a:lnTo>
                <a:lnTo>
                  <a:pt x="26886" y="4598"/>
                </a:lnTo>
                <a:lnTo>
                  <a:pt x="26542" y="4417"/>
                </a:lnTo>
                <a:lnTo>
                  <a:pt x="26413" y="4508"/>
                </a:lnTo>
                <a:lnTo>
                  <a:pt x="26456" y="4508"/>
                </a:lnTo>
                <a:lnTo>
                  <a:pt x="26499" y="4688"/>
                </a:lnTo>
                <a:lnTo>
                  <a:pt x="26499" y="4688"/>
                </a:lnTo>
                <a:lnTo>
                  <a:pt x="26242" y="4598"/>
                </a:lnTo>
                <a:lnTo>
                  <a:pt x="25984" y="4777"/>
                </a:lnTo>
                <a:lnTo>
                  <a:pt x="26929" y="4777"/>
                </a:lnTo>
                <a:lnTo>
                  <a:pt x="26413" y="4958"/>
                </a:lnTo>
                <a:lnTo>
                  <a:pt x="26499" y="5048"/>
                </a:lnTo>
                <a:lnTo>
                  <a:pt x="26456" y="5229"/>
                </a:lnTo>
                <a:lnTo>
                  <a:pt x="26456" y="5229"/>
                </a:lnTo>
                <a:lnTo>
                  <a:pt x="27358" y="4777"/>
                </a:lnTo>
                <a:lnTo>
                  <a:pt x="27272" y="4688"/>
                </a:lnTo>
                <a:lnTo>
                  <a:pt x="27616" y="4147"/>
                </a:lnTo>
                <a:close/>
                <a:moveTo>
                  <a:pt x="87831" y="4417"/>
                </a:moveTo>
                <a:lnTo>
                  <a:pt x="87960" y="4777"/>
                </a:lnTo>
                <a:lnTo>
                  <a:pt x="86971" y="4598"/>
                </a:lnTo>
                <a:lnTo>
                  <a:pt x="87100" y="4688"/>
                </a:lnTo>
                <a:lnTo>
                  <a:pt x="87015" y="4688"/>
                </a:lnTo>
                <a:lnTo>
                  <a:pt x="87229" y="4958"/>
                </a:lnTo>
                <a:lnTo>
                  <a:pt x="87143" y="4958"/>
                </a:lnTo>
                <a:lnTo>
                  <a:pt x="88904" y="5229"/>
                </a:lnTo>
                <a:lnTo>
                  <a:pt x="88260" y="4777"/>
                </a:lnTo>
                <a:lnTo>
                  <a:pt x="88260" y="4777"/>
                </a:lnTo>
                <a:lnTo>
                  <a:pt x="89205" y="5048"/>
                </a:lnTo>
                <a:lnTo>
                  <a:pt x="89162" y="4868"/>
                </a:lnTo>
                <a:lnTo>
                  <a:pt x="87831" y="4417"/>
                </a:lnTo>
                <a:close/>
                <a:moveTo>
                  <a:pt x="27358" y="5229"/>
                </a:moveTo>
                <a:lnTo>
                  <a:pt x="27702" y="5499"/>
                </a:lnTo>
                <a:lnTo>
                  <a:pt x="28131" y="5229"/>
                </a:lnTo>
                <a:close/>
                <a:moveTo>
                  <a:pt x="24996" y="3966"/>
                </a:moveTo>
                <a:lnTo>
                  <a:pt x="24438" y="4237"/>
                </a:lnTo>
                <a:lnTo>
                  <a:pt x="24480" y="4417"/>
                </a:lnTo>
                <a:lnTo>
                  <a:pt x="24309" y="4598"/>
                </a:lnTo>
                <a:lnTo>
                  <a:pt x="24438" y="4777"/>
                </a:lnTo>
                <a:lnTo>
                  <a:pt x="23708" y="4598"/>
                </a:lnTo>
                <a:lnTo>
                  <a:pt x="23793" y="4598"/>
                </a:lnTo>
                <a:lnTo>
                  <a:pt x="23407" y="4327"/>
                </a:lnTo>
                <a:lnTo>
                  <a:pt x="23450" y="4237"/>
                </a:lnTo>
                <a:lnTo>
                  <a:pt x="22977" y="4327"/>
                </a:lnTo>
                <a:lnTo>
                  <a:pt x="23192" y="4417"/>
                </a:lnTo>
                <a:lnTo>
                  <a:pt x="22591" y="4598"/>
                </a:lnTo>
                <a:lnTo>
                  <a:pt x="23020" y="4598"/>
                </a:lnTo>
                <a:lnTo>
                  <a:pt x="22333" y="4777"/>
                </a:lnTo>
                <a:lnTo>
                  <a:pt x="22891" y="4688"/>
                </a:lnTo>
                <a:lnTo>
                  <a:pt x="22032" y="5048"/>
                </a:lnTo>
                <a:lnTo>
                  <a:pt x="22419" y="5229"/>
                </a:lnTo>
                <a:lnTo>
                  <a:pt x="22548" y="5139"/>
                </a:lnTo>
                <a:lnTo>
                  <a:pt x="22634" y="5229"/>
                </a:lnTo>
                <a:lnTo>
                  <a:pt x="22806" y="5139"/>
                </a:lnTo>
                <a:lnTo>
                  <a:pt x="22848" y="5048"/>
                </a:lnTo>
                <a:lnTo>
                  <a:pt x="23192" y="4958"/>
                </a:lnTo>
                <a:lnTo>
                  <a:pt x="22935" y="5139"/>
                </a:lnTo>
                <a:lnTo>
                  <a:pt x="23708" y="5048"/>
                </a:lnTo>
                <a:lnTo>
                  <a:pt x="23708" y="5048"/>
                </a:lnTo>
                <a:lnTo>
                  <a:pt x="22720" y="5409"/>
                </a:lnTo>
                <a:lnTo>
                  <a:pt x="22720" y="5589"/>
                </a:lnTo>
                <a:lnTo>
                  <a:pt x="24266" y="5229"/>
                </a:lnTo>
                <a:lnTo>
                  <a:pt x="24223" y="5229"/>
                </a:lnTo>
                <a:lnTo>
                  <a:pt x="25039" y="5048"/>
                </a:lnTo>
                <a:lnTo>
                  <a:pt x="25382" y="4508"/>
                </a:lnTo>
                <a:lnTo>
                  <a:pt x="24738" y="4688"/>
                </a:lnTo>
                <a:lnTo>
                  <a:pt x="24867" y="4508"/>
                </a:lnTo>
                <a:lnTo>
                  <a:pt x="24738" y="4508"/>
                </a:lnTo>
                <a:lnTo>
                  <a:pt x="24996" y="3966"/>
                </a:lnTo>
                <a:close/>
                <a:moveTo>
                  <a:pt x="29420" y="4147"/>
                </a:moveTo>
                <a:lnTo>
                  <a:pt x="28692" y="4232"/>
                </a:lnTo>
                <a:lnTo>
                  <a:pt x="28692" y="4232"/>
                </a:lnTo>
                <a:lnTo>
                  <a:pt x="28732" y="4237"/>
                </a:lnTo>
                <a:lnTo>
                  <a:pt x="28732" y="4688"/>
                </a:lnTo>
                <a:lnTo>
                  <a:pt x="28518" y="4958"/>
                </a:lnTo>
                <a:lnTo>
                  <a:pt x="28475" y="5139"/>
                </a:lnTo>
                <a:lnTo>
                  <a:pt x="28732" y="5319"/>
                </a:lnTo>
                <a:lnTo>
                  <a:pt x="28689" y="5409"/>
                </a:lnTo>
                <a:lnTo>
                  <a:pt x="29377" y="5409"/>
                </a:lnTo>
                <a:lnTo>
                  <a:pt x="29248" y="5589"/>
                </a:lnTo>
                <a:lnTo>
                  <a:pt x="31739" y="5319"/>
                </a:lnTo>
                <a:lnTo>
                  <a:pt x="31524" y="5229"/>
                </a:lnTo>
                <a:lnTo>
                  <a:pt x="31739" y="4868"/>
                </a:lnTo>
                <a:lnTo>
                  <a:pt x="31481" y="4777"/>
                </a:lnTo>
                <a:lnTo>
                  <a:pt x="31524" y="4688"/>
                </a:lnTo>
                <a:lnTo>
                  <a:pt x="30193" y="4868"/>
                </a:lnTo>
                <a:lnTo>
                  <a:pt x="30236" y="4958"/>
                </a:lnTo>
                <a:lnTo>
                  <a:pt x="29505" y="4777"/>
                </a:lnTo>
                <a:lnTo>
                  <a:pt x="29463" y="4868"/>
                </a:lnTo>
                <a:lnTo>
                  <a:pt x="29291" y="4868"/>
                </a:lnTo>
                <a:lnTo>
                  <a:pt x="29505" y="4688"/>
                </a:lnTo>
                <a:lnTo>
                  <a:pt x="29076" y="4327"/>
                </a:lnTo>
                <a:lnTo>
                  <a:pt x="29634" y="4327"/>
                </a:lnTo>
                <a:lnTo>
                  <a:pt x="29162" y="4237"/>
                </a:lnTo>
                <a:lnTo>
                  <a:pt x="29420" y="4147"/>
                </a:lnTo>
                <a:close/>
                <a:moveTo>
                  <a:pt x="69405" y="4147"/>
                </a:moveTo>
                <a:lnTo>
                  <a:pt x="67516" y="4327"/>
                </a:lnTo>
                <a:lnTo>
                  <a:pt x="67559" y="4417"/>
                </a:lnTo>
                <a:lnTo>
                  <a:pt x="67344" y="4508"/>
                </a:lnTo>
                <a:lnTo>
                  <a:pt x="66914" y="4777"/>
                </a:lnTo>
                <a:lnTo>
                  <a:pt x="66657" y="4958"/>
                </a:lnTo>
                <a:lnTo>
                  <a:pt x="66700" y="5048"/>
                </a:lnTo>
                <a:lnTo>
                  <a:pt x="66442" y="5139"/>
                </a:lnTo>
                <a:lnTo>
                  <a:pt x="66657" y="5229"/>
                </a:lnTo>
                <a:lnTo>
                  <a:pt x="66485" y="5499"/>
                </a:lnTo>
                <a:lnTo>
                  <a:pt x="66657" y="5589"/>
                </a:lnTo>
                <a:lnTo>
                  <a:pt x="66485" y="5679"/>
                </a:lnTo>
                <a:lnTo>
                  <a:pt x="66399" y="5860"/>
                </a:lnTo>
                <a:lnTo>
                  <a:pt x="66184" y="6131"/>
                </a:lnTo>
                <a:lnTo>
                  <a:pt x="66399" y="6400"/>
                </a:lnTo>
                <a:lnTo>
                  <a:pt x="67215" y="6221"/>
                </a:lnTo>
                <a:lnTo>
                  <a:pt x="67086" y="6040"/>
                </a:lnTo>
                <a:lnTo>
                  <a:pt x="67258" y="5589"/>
                </a:lnTo>
                <a:lnTo>
                  <a:pt x="67559" y="5499"/>
                </a:lnTo>
                <a:lnTo>
                  <a:pt x="67559" y="5409"/>
                </a:lnTo>
                <a:lnTo>
                  <a:pt x="67687" y="5319"/>
                </a:lnTo>
                <a:lnTo>
                  <a:pt x="67601" y="5229"/>
                </a:lnTo>
                <a:lnTo>
                  <a:pt x="69405" y="4147"/>
                </a:lnTo>
                <a:close/>
                <a:moveTo>
                  <a:pt x="89076" y="6040"/>
                </a:moveTo>
                <a:lnTo>
                  <a:pt x="88818" y="6400"/>
                </a:lnTo>
                <a:lnTo>
                  <a:pt x="89892" y="6491"/>
                </a:lnTo>
                <a:lnTo>
                  <a:pt x="89076" y="6040"/>
                </a:lnTo>
                <a:close/>
                <a:moveTo>
                  <a:pt x="74731" y="6310"/>
                </a:moveTo>
                <a:lnTo>
                  <a:pt x="74989" y="6581"/>
                </a:lnTo>
                <a:lnTo>
                  <a:pt x="74688" y="6400"/>
                </a:lnTo>
                <a:lnTo>
                  <a:pt x="74731" y="6310"/>
                </a:lnTo>
                <a:close/>
                <a:moveTo>
                  <a:pt x="24609" y="6131"/>
                </a:moveTo>
                <a:lnTo>
                  <a:pt x="24094" y="6310"/>
                </a:lnTo>
                <a:lnTo>
                  <a:pt x="24266" y="6671"/>
                </a:lnTo>
                <a:lnTo>
                  <a:pt x="24609" y="6400"/>
                </a:lnTo>
                <a:lnTo>
                  <a:pt x="24609" y="6131"/>
                </a:lnTo>
                <a:close/>
                <a:moveTo>
                  <a:pt x="45483" y="6671"/>
                </a:moveTo>
                <a:lnTo>
                  <a:pt x="45442" y="6688"/>
                </a:lnTo>
                <a:lnTo>
                  <a:pt x="45442" y="6688"/>
                </a:lnTo>
                <a:lnTo>
                  <a:pt x="45514" y="6702"/>
                </a:lnTo>
                <a:lnTo>
                  <a:pt x="45514" y="6702"/>
                </a:lnTo>
                <a:lnTo>
                  <a:pt x="45483" y="6671"/>
                </a:lnTo>
                <a:close/>
                <a:moveTo>
                  <a:pt x="30923" y="6310"/>
                </a:moveTo>
                <a:lnTo>
                  <a:pt x="31352" y="6761"/>
                </a:lnTo>
                <a:lnTo>
                  <a:pt x="31997" y="6761"/>
                </a:lnTo>
                <a:lnTo>
                  <a:pt x="31997" y="6581"/>
                </a:lnTo>
                <a:lnTo>
                  <a:pt x="31911" y="6400"/>
                </a:lnTo>
                <a:lnTo>
                  <a:pt x="30923" y="6310"/>
                </a:lnTo>
                <a:close/>
                <a:moveTo>
                  <a:pt x="45514" y="6702"/>
                </a:moveTo>
                <a:lnTo>
                  <a:pt x="46127" y="7302"/>
                </a:lnTo>
                <a:lnTo>
                  <a:pt x="46299" y="6852"/>
                </a:lnTo>
                <a:lnTo>
                  <a:pt x="45514" y="6702"/>
                </a:lnTo>
                <a:close/>
                <a:moveTo>
                  <a:pt x="28561" y="6040"/>
                </a:moveTo>
                <a:lnTo>
                  <a:pt x="26971" y="6491"/>
                </a:lnTo>
                <a:lnTo>
                  <a:pt x="26671" y="7392"/>
                </a:lnTo>
                <a:lnTo>
                  <a:pt x="26671" y="7392"/>
                </a:lnTo>
                <a:lnTo>
                  <a:pt x="27100" y="7212"/>
                </a:lnTo>
                <a:lnTo>
                  <a:pt x="27186" y="6852"/>
                </a:lnTo>
                <a:lnTo>
                  <a:pt x="27444" y="6852"/>
                </a:lnTo>
                <a:lnTo>
                  <a:pt x="28561" y="6040"/>
                </a:lnTo>
                <a:close/>
                <a:moveTo>
                  <a:pt x="91009" y="7212"/>
                </a:moveTo>
                <a:lnTo>
                  <a:pt x="91223" y="7483"/>
                </a:lnTo>
                <a:lnTo>
                  <a:pt x="91267" y="7212"/>
                </a:lnTo>
                <a:close/>
                <a:moveTo>
                  <a:pt x="26070" y="6040"/>
                </a:moveTo>
                <a:lnTo>
                  <a:pt x="25554" y="6310"/>
                </a:lnTo>
                <a:lnTo>
                  <a:pt x="25855" y="6491"/>
                </a:lnTo>
                <a:lnTo>
                  <a:pt x="25640" y="6581"/>
                </a:lnTo>
                <a:lnTo>
                  <a:pt x="25640" y="6671"/>
                </a:lnTo>
                <a:lnTo>
                  <a:pt x="25340" y="6852"/>
                </a:lnTo>
                <a:lnTo>
                  <a:pt x="25211" y="6581"/>
                </a:lnTo>
                <a:lnTo>
                  <a:pt x="24953" y="6852"/>
                </a:lnTo>
                <a:lnTo>
                  <a:pt x="25082" y="7212"/>
                </a:lnTo>
                <a:lnTo>
                  <a:pt x="25253" y="7302"/>
                </a:lnTo>
                <a:lnTo>
                  <a:pt x="25382" y="7843"/>
                </a:lnTo>
                <a:lnTo>
                  <a:pt x="25683" y="7843"/>
                </a:lnTo>
                <a:lnTo>
                  <a:pt x="25769" y="7483"/>
                </a:lnTo>
                <a:lnTo>
                  <a:pt x="26113" y="7573"/>
                </a:lnTo>
                <a:lnTo>
                  <a:pt x="26542" y="6852"/>
                </a:lnTo>
                <a:lnTo>
                  <a:pt x="26370" y="6942"/>
                </a:lnTo>
                <a:lnTo>
                  <a:pt x="26370" y="6761"/>
                </a:lnTo>
                <a:lnTo>
                  <a:pt x="26413" y="6761"/>
                </a:lnTo>
                <a:lnTo>
                  <a:pt x="26113" y="6671"/>
                </a:lnTo>
                <a:lnTo>
                  <a:pt x="26628" y="6400"/>
                </a:lnTo>
                <a:lnTo>
                  <a:pt x="26542" y="6310"/>
                </a:lnTo>
                <a:lnTo>
                  <a:pt x="26671" y="6040"/>
                </a:lnTo>
                <a:close/>
                <a:moveTo>
                  <a:pt x="19842" y="5679"/>
                </a:moveTo>
                <a:lnTo>
                  <a:pt x="19799" y="6040"/>
                </a:lnTo>
                <a:lnTo>
                  <a:pt x="18468" y="7392"/>
                </a:lnTo>
                <a:lnTo>
                  <a:pt x="18596" y="7392"/>
                </a:lnTo>
                <a:lnTo>
                  <a:pt x="18854" y="7663"/>
                </a:lnTo>
                <a:lnTo>
                  <a:pt x="18811" y="8023"/>
                </a:lnTo>
                <a:lnTo>
                  <a:pt x="18811" y="8023"/>
                </a:lnTo>
                <a:lnTo>
                  <a:pt x="21818" y="6310"/>
                </a:lnTo>
                <a:lnTo>
                  <a:pt x="21646" y="5769"/>
                </a:lnTo>
                <a:lnTo>
                  <a:pt x="21130" y="5950"/>
                </a:lnTo>
                <a:lnTo>
                  <a:pt x="21173" y="5769"/>
                </a:lnTo>
                <a:lnTo>
                  <a:pt x="21001" y="5860"/>
                </a:lnTo>
                <a:lnTo>
                  <a:pt x="21088" y="5769"/>
                </a:lnTo>
                <a:lnTo>
                  <a:pt x="19842" y="5679"/>
                </a:lnTo>
                <a:close/>
                <a:moveTo>
                  <a:pt x="66614" y="6400"/>
                </a:moveTo>
                <a:lnTo>
                  <a:pt x="66184" y="6942"/>
                </a:lnTo>
                <a:lnTo>
                  <a:pt x="66141" y="7212"/>
                </a:lnTo>
                <a:lnTo>
                  <a:pt x="65927" y="7302"/>
                </a:lnTo>
                <a:lnTo>
                  <a:pt x="66785" y="8023"/>
                </a:lnTo>
                <a:lnTo>
                  <a:pt x="66700" y="8023"/>
                </a:lnTo>
                <a:lnTo>
                  <a:pt x="66700" y="8114"/>
                </a:lnTo>
                <a:lnTo>
                  <a:pt x="66657" y="8114"/>
                </a:lnTo>
                <a:lnTo>
                  <a:pt x="66657" y="8204"/>
                </a:lnTo>
                <a:lnTo>
                  <a:pt x="66614" y="8204"/>
                </a:lnTo>
                <a:lnTo>
                  <a:pt x="67516" y="8475"/>
                </a:lnTo>
                <a:lnTo>
                  <a:pt x="67516" y="8475"/>
                </a:lnTo>
                <a:lnTo>
                  <a:pt x="67430" y="8384"/>
                </a:lnTo>
                <a:lnTo>
                  <a:pt x="67816" y="8384"/>
                </a:lnTo>
                <a:lnTo>
                  <a:pt x="66872" y="7122"/>
                </a:lnTo>
                <a:lnTo>
                  <a:pt x="66914" y="6852"/>
                </a:lnTo>
                <a:lnTo>
                  <a:pt x="67000" y="6761"/>
                </a:lnTo>
                <a:lnTo>
                  <a:pt x="67000" y="6581"/>
                </a:lnTo>
                <a:lnTo>
                  <a:pt x="66614" y="6400"/>
                </a:lnTo>
                <a:close/>
                <a:moveTo>
                  <a:pt x="7945" y="8654"/>
                </a:moveTo>
                <a:lnTo>
                  <a:pt x="7773" y="8744"/>
                </a:lnTo>
                <a:lnTo>
                  <a:pt x="7773" y="8744"/>
                </a:lnTo>
                <a:lnTo>
                  <a:pt x="7826" y="8728"/>
                </a:lnTo>
                <a:lnTo>
                  <a:pt x="7826" y="8728"/>
                </a:lnTo>
                <a:lnTo>
                  <a:pt x="7945" y="8654"/>
                </a:lnTo>
                <a:close/>
                <a:moveTo>
                  <a:pt x="57680" y="8925"/>
                </a:moveTo>
                <a:lnTo>
                  <a:pt x="57680" y="8925"/>
                </a:lnTo>
                <a:lnTo>
                  <a:pt x="57680" y="8925"/>
                </a:lnTo>
                <a:close/>
                <a:moveTo>
                  <a:pt x="37365" y="8654"/>
                </a:moveTo>
                <a:lnTo>
                  <a:pt x="37236" y="8925"/>
                </a:lnTo>
                <a:lnTo>
                  <a:pt x="37151" y="8925"/>
                </a:lnTo>
                <a:lnTo>
                  <a:pt x="37108" y="9196"/>
                </a:lnTo>
                <a:lnTo>
                  <a:pt x="37322" y="9286"/>
                </a:lnTo>
                <a:lnTo>
                  <a:pt x="37193" y="9376"/>
                </a:lnTo>
                <a:lnTo>
                  <a:pt x="37580" y="9376"/>
                </a:lnTo>
                <a:lnTo>
                  <a:pt x="37795" y="9015"/>
                </a:lnTo>
                <a:lnTo>
                  <a:pt x="37365" y="8654"/>
                </a:lnTo>
                <a:close/>
                <a:moveTo>
                  <a:pt x="22032" y="6400"/>
                </a:moveTo>
                <a:lnTo>
                  <a:pt x="20228" y="7573"/>
                </a:lnTo>
                <a:lnTo>
                  <a:pt x="20486" y="7663"/>
                </a:lnTo>
                <a:lnTo>
                  <a:pt x="20314" y="7843"/>
                </a:lnTo>
                <a:lnTo>
                  <a:pt x="21088" y="7753"/>
                </a:lnTo>
                <a:lnTo>
                  <a:pt x="21088" y="7753"/>
                </a:lnTo>
                <a:lnTo>
                  <a:pt x="20873" y="7843"/>
                </a:lnTo>
                <a:lnTo>
                  <a:pt x="20916" y="7843"/>
                </a:lnTo>
                <a:lnTo>
                  <a:pt x="20057" y="8204"/>
                </a:lnTo>
                <a:lnTo>
                  <a:pt x="21646" y="8654"/>
                </a:lnTo>
                <a:lnTo>
                  <a:pt x="20272" y="8744"/>
                </a:lnTo>
                <a:lnTo>
                  <a:pt x="19971" y="9286"/>
                </a:lnTo>
                <a:lnTo>
                  <a:pt x="20658" y="9466"/>
                </a:lnTo>
                <a:lnTo>
                  <a:pt x="20572" y="10007"/>
                </a:lnTo>
                <a:lnTo>
                  <a:pt x="22720" y="9286"/>
                </a:lnTo>
                <a:lnTo>
                  <a:pt x="22720" y="9466"/>
                </a:lnTo>
                <a:lnTo>
                  <a:pt x="23020" y="9556"/>
                </a:lnTo>
                <a:lnTo>
                  <a:pt x="22935" y="9646"/>
                </a:lnTo>
                <a:lnTo>
                  <a:pt x="23579" y="9736"/>
                </a:lnTo>
                <a:lnTo>
                  <a:pt x="24008" y="9286"/>
                </a:lnTo>
                <a:lnTo>
                  <a:pt x="23622" y="9466"/>
                </a:lnTo>
                <a:lnTo>
                  <a:pt x="23708" y="9286"/>
                </a:lnTo>
                <a:lnTo>
                  <a:pt x="23664" y="9196"/>
                </a:lnTo>
                <a:lnTo>
                  <a:pt x="24480" y="8835"/>
                </a:lnTo>
                <a:lnTo>
                  <a:pt x="24352" y="8744"/>
                </a:lnTo>
                <a:lnTo>
                  <a:pt x="24352" y="8654"/>
                </a:lnTo>
                <a:lnTo>
                  <a:pt x="23879" y="8294"/>
                </a:lnTo>
                <a:lnTo>
                  <a:pt x="24223" y="6761"/>
                </a:lnTo>
                <a:lnTo>
                  <a:pt x="23708" y="6491"/>
                </a:lnTo>
                <a:lnTo>
                  <a:pt x="23407" y="7483"/>
                </a:lnTo>
                <a:lnTo>
                  <a:pt x="23106" y="7663"/>
                </a:lnTo>
                <a:lnTo>
                  <a:pt x="23106" y="7663"/>
                </a:lnTo>
                <a:lnTo>
                  <a:pt x="23192" y="6942"/>
                </a:lnTo>
                <a:lnTo>
                  <a:pt x="22935" y="6852"/>
                </a:lnTo>
                <a:lnTo>
                  <a:pt x="22505" y="7122"/>
                </a:lnTo>
                <a:lnTo>
                  <a:pt x="22548" y="7032"/>
                </a:lnTo>
                <a:lnTo>
                  <a:pt x="22333" y="7122"/>
                </a:lnTo>
                <a:lnTo>
                  <a:pt x="22333" y="7122"/>
                </a:lnTo>
                <a:lnTo>
                  <a:pt x="22634" y="6852"/>
                </a:lnTo>
                <a:lnTo>
                  <a:pt x="21732" y="6942"/>
                </a:lnTo>
                <a:lnTo>
                  <a:pt x="22032" y="6400"/>
                </a:lnTo>
                <a:close/>
                <a:moveTo>
                  <a:pt x="25340" y="9106"/>
                </a:moveTo>
                <a:lnTo>
                  <a:pt x="24609" y="9556"/>
                </a:lnTo>
                <a:lnTo>
                  <a:pt x="24824" y="9827"/>
                </a:lnTo>
                <a:lnTo>
                  <a:pt x="25253" y="10007"/>
                </a:lnTo>
                <a:lnTo>
                  <a:pt x="25683" y="9736"/>
                </a:lnTo>
                <a:lnTo>
                  <a:pt x="25297" y="9196"/>
                </a:lnTo>
                <a:lnTo>
                  <a:pt x="25340" y="9106"/>
                </a:lnTo>
                <a:close/>
                <a:moveTo>
                  <a:pt x="73571" y="9917"/>
                </a:moveTo>
                <a:lnTo>
                  <a:pt x="73958" y="10187"/>
                </a:lnTo>
                <a:lnTo>
                  <a:pt x="73958" y="10638"/>
                </a:lnTo>
                <a:lnTo>
                  <a:pt x="74387" y="10728"/>
                </a:lnTo>
                <a:lnTo>
                  <a:pt x="74387" y="10728"/>
                </a:lnTo>
                <a:lnTo>
                  <a:pt x="73915" y="10638"/>
                </a:lnTo>
                <a:lnTo>
                  <a:pt x="73571" y="9917"/>
                </a:lnTo>
                <a:close/>
                <a:moveTo>
                  <a:pt x="30665" y="10187"/>
                </a:moveTo>
                <a:lnTo>
                  <a:pt x="30365" y="10909"/>
                </a:lnTo>
                <a:lnTo>
                  <a:pt x="30837" y="10909"/>
                </a:lnTo>
                <a:lnTo>
                  <a:pt x="31138" y="10277"/>
                </a:lnTo>
                <a:lnTo>
                  <a:pt x="30665" y="10187"/>
                </a:lnTo>
                <a:close/>
                <a:moveTo>
                  <a:pt x="45526" y="11720"/>
                </a:moveTo>
                <a:lnTo>
                  <a:pt x="45655" y="11810"/>
                </a:lnTo>
                <a:lnTo>
                  <a:pt x="45697" y="11810"/>
                </a:lnTo>
                <a:lnTo>
                  <a:pt x="45526" y="11720"/>
                </a:lnTo>
                <a:close/>
                <a:moveTo>
                  <a:pt x="3865" y="12171"/>
                </a:moveTo>
                <a:lnTo>
                  <a:pt x="3822" y="12261"/>
                </a:lnTo>
                <a:lnTo>
                  <a:pt x="3865" y="12261"/>
                </a:lnTo>
                <a:lnTo>
                  <a:pt x="3865" y="12171"/>
                </a:lnTo>
                <a:close/>
                <a:moveTo>
                  <a:pt x="2276" y="9736"/>
                </a:moveTo>
                <a:lnTo>
                  <a:pt x="0" y="12711"/>
                </a:lnTo>
                <a:lnTo>
                  <a:pt x="214" y="12621"/>
                </a:lnTo>
                <a:lnTo>
                  <a:pt x="515" y="12261"/>
                </a:lnTo>
                <a:lnTo>
                  <a:pt x="515" y="12081"/>
                </a:lnTo>
                <a:lnTo>
                  <a:pt x="730" y="11810"/>
                </a:lnTo>
                <a:lnTo>
                  <a:pt x="687" y="11900"/>
                </a:lnTo>
                <a:lnTo>
                  <a:pt x="987" y="11720"/>
                </a:lnTo>
                <a:lnTo>
                  <a:pt x="902" y="11810"/>
                </a:lnTo>
                <a:lnTo>
                  <a:pt x="1159" y="11630"/>
                </a:lnTo>
                <a:lnTo>
                  <a:pt x="1159" y="11630"/>
                </a:lnTo>
                <a:lnTo>
                  <a:pt x="687" y="12351"/>
                </a:lnTo>
                <a:lnTo>
                  <a:pt x="1374" y="12442"/>
                </a:lnTo>
                <a:lnTo>
                  <a:pt x="1288" y="12892"/>
                </a:lnTo>
                <a:lnTo>
                  <a:pt x="1417" y="13253"/>
                </a:lnTo>
                <a:lnTo>
                  <a:pt x="1675" y="13163"/>
                </a:lnTo>
                <a:lnTo>
                  <a:pt x="1546" y="13343"/>
                </a:lnTo>
                <a:lnTo>
                  <a:pt x="1803" y="13163"/>
                </a:lnTo>
                <a:lnTo>
                  <a:pt x="1760" y="13253"/>
                </a:lnTo>
                <a:lnTo>
                  <a:pt x="1760" y="13253"/>
                </a:lnTo>
                <a:lnTo>
                  <a:pt x="1932" y="12982"/>
                </a:lnTo>
                <a:lnTo>
                  <a:pt x="1889" y="12892"/>
                </a:lnTo>
                <a:lnTo>
                  <a:pt x="2319" y="12621"/>
                </a:lnTo>
                <a:lnTo>
                  <a:pt x="2233" y="12621"/>
                </a:lnTo>
                <a:lnTo>
                  <a:pt x="2448" y="12442"/>
                </a:lnTo>
                <a:lnTo>
                  <a:pt x="2405" y="12442"/>
                </a:lnTo>
                <a:lnTo>
                  <a:pt x="2405" y="12261"/>
                </a:lnTo>
                <a:lnTo>
                  <a:pt x="2576" y="12351"/>
                </a:lnTo>
                <a:lnTo>
                  <a:pt x="2834" y="12351"/>
                </a:lnTo>
                <a:lnTo>
                  <a:pt x="2877" y="12171"/>
                </a:lnTo>
                <a:lnTo>
                  <a:pt x="3006" y="12261"/>
                </a:lnTo>
                <a:lnTo>
                  <a:pt x="3521" y="11900"/>
                </a:lnTo>
                <a:lnTo>
                  <a:pt x="3393" y="11810"/>
                </a:lnTo>
                <a:lnTo>
                  <a:pt x="3349" y="11810"/>
                </a:lnTo>
                <a:lnTo>
                  <a:pt x="3393" y="11630"/>
                </a:lnTo>
                <a:lnTo>
                  <a:pt x="3393" y="11359"/>
                </a:lnTo>
                <a:lnTo>
                  <a:pt x="3092" y="11179"/>
                </a:lnTo>
                <a:lnTo>
                  <a:pt x="3092" y="11179"/>
                </a:lnTo>
                <a:lnTo>
                  <a:pt x="3178" y="11269"/>
                </a:lnTo>
                <a:lnTo>
                  <a:pt x="2877" y="11359"/>
                </a:lnTo>
                <a:lnTo>
                  <a:pt x="3049" y="11179"/>
                </a:lnTo>
                <a:lnTo>
                  <a:pt x="2662" y="11179"/>
                </a:lnTo>
                <a:lnTo>
                  <a:pt x="2533" y="11450"/>
                </a:lnTo>
                <a:lnTo>
                  <a:pt x="2533" y="11630"/>
                </a:lnTo>
                <a:lnTo>
                  <a:pt x="2362" y="11810"/>
                </a:lnTo>
                <a:lnTo>
                  <a:pt x="2362" y="11810"/>
                </a:lnTo>
                <a:lnTo>
                  <a:pt x="2491" y="11630"/>
                </a:lnTo>
                <a:lnTo>
                  <a:pt x="2319" y="11720"/>
                </a:lnTo>
                <a:lnTo>
                  <a:pt x="2319" y="11540"/>
                </a:lnTo>
                <a:lnTo>
                  <a:pt x="2748" y="10909"/>
                </a:lnTo>
                <a:lnTo>
                  <a:pt x="2576" y="10909"/>
                </a:lnTo>
                <a:lnTo>
                  <a:pt x="2791" y="10638"/>
                </a:lnTo>
                <a:lnTo>
                  <a:pt x="2448" y="10277"/>
                </a:lnTo>
                <a:lnTo>
                  <a:pt x="2491" y="10187"/>
                </a:lnTo>
                <a:lnTo>
                  <a:pt x="2405" y="10007"/>
                </a:lnTo>
                <a:lnTo>
                  <a:pt x="2319" y="10187"/>
                </a:lnTo>
                <a:lnTo>
                  <a:pt x="2319" y="10007"/>
                </a:lnTo>
                <a:lnTo>
                  <a:pt x="2362" y="9917"/>
                </a:lnTo>
                <a:lnTo>
                  <a:pt x="2276" y="9736"/>
                </a:lnTo>
                <a:close/>
                <a:moveTo>
                  <a:pt x="47458" y="11630"/>
                </a:moveTo>
                <a:lnTo>
                  <a:pt x="47373" y="11810"/>
                </a:lnTo>
                <a:lnTo>
                  <a:pt x="47244" y="11810"/>
                </a:lnTo>
                <a:lnTo>
                  <a:pt x="47115" y="11990"/>
                </a:lnTo>
                <a:lnTo>
                  <a:pt x="46900" y="11900"/>
                </a:lnTo>
                <a:lnTo>
                  <a:pt x="46900" y="11900"/>
                </a:lnTo>
                <a:lnTo>
                  <a:pt x="46943" y="12171"/>
                </a:lnTo>
                <a:lnTo>
                  <a:pt x="46685" y="11900"/>
                </a:lnTo>
                <a:lnTo>
                  <a:pt x="46557" y="11900"/>
                </a:lnTo>
                <a:lnTo>
                  <a:pt x="46557" y="12171"/>
                </a:lnTo>
                <a:lnTo>
                  <a:pt x="46299" y="11990"/>
                </a:lnTo>
                <a:lnTo>
                  <a:pt x="46256" y="12351"/>
                </a:lnTo>
                <a:lnTo>
                  <a:pt x="46084" y="12351"/>
                </a:lnTo>
                <a:lnTo>
                  <a:pt x="46041" y="12532"/>
                </a:lnTo>
                <a:lnTo>
                  <a:pt x="45955" y="12442"/>
                </a:lnTo>
                <a:lnTo>
                  <a:pt x="45998" y="12351"/>
                </a:lnTo>
                <a:lnTo>
                  <a:pt x="45912" y="12171"/>
                </a:lnTo>
                <a:lnTo>
                  <a:pt x="45998" y="11990"/>
                </a:lnTo>
                <a:lnTo>
                  <a:pt x="45655" y="11810"/>
                </a:lnTo>
                <a:lnTo>
                  <a:pt x="45568" y="11810"/>
                </a:lnTo>
                <a:lnTo>
                  <a:pt x="45655" y="12081"/>
                </a:lnTo>
                <a:lnTo>
                  <a:pt x="45397" y="11900"/>
                </a:lnTo>
                <a:lnTo>
                  <a:pt x="45397" y="11900"/>
                </a:lnTo>
                <a:lnTo>
                  <a:pt x="45440" y="11990"/>
                </a:lnTo>
                <a:lnTo>
                  <a:pt x="45397" y="12081"/>
                </a:lnTo>
                <a:lnTo>
                  <a:pt x="45311" y="12081"/>
                </a:lnTo>
                <a:lnTo>
                  <a:pt x="45440" y="12171"/>
                </a:lnTo>
                <a:lnTo>
                  <a:pt x="45225" y="12171"/>
                </a:lnTo>
                <a:lnTo>
                  <a:pt x="45268" y="12351"/>
                </a:lnTo>
                <a:lnTo>
                  <a:pt x="45096" y="12351"/>
                </a:lnTo>
                <a:lnTo>
                  <a:pt x="45826" y="12442"/>
                </a:lnTo>
                <a:lnTo>
                  <a:pt x="45612" y="12621"/>
                </a:lnTo>
                <a:lnTo>
                  <a:pt x="45826" y="12621"/>
                </a:lnTo>
                <a:lnTo>
                  <a:pt x="45826" y="12711"/>
                </a:lnTo>
                <a:lnTo>
                  <a:pt x="45311" y="12802"/>
                </a:lnTo>
                <a:lnTo>
                  <a:pt x="45268" y="12982"/>
                </a:lnTo>
                <a:lnTo>
                  <a:pt x="45869" y="13073"/>
                </a:lnTo>
                <a:lnTo>
                  <a:pt x="45697" y="13343"/>
                </a:lnTo>
                <a:lnTo>
                  <a:pt x="45869" y="13253"/>
                </a:lnTo>
                <a:lnTo>
                  <a:pt x="45483" y="13523"/>
                </a:lnTo>
                <a:lnTo>
                  <a:pt x="45655" y="13703"/>
                </a:lnTo>
                <a:lnTo>
                  <a:pt x="45955" y="13613"/>
                </a:lnTo>
                <a:lnTo>
                  <a:pt x="46771" y="13974"/>
                </a:lnTo>
                <a:lnTo>
                  <a:pt x="48146" y="12892"/>
                </a:lnTo>
                <a:lnTo>
                  <a:pt x="48146" y="12532"/>
                </a:lnTo>
                <a:lnTo>
                  <a:pt x="47888" y="12171"/>
                </a:lnTo>
                <a:lnTo>
                  <a:pt x="47802" y="11900"/>
                </a:lnTo>
                <a:lnTo>
                  <a:pt x="47974" y="11720"/>
                </a:lnTo>
                <a:lnTo>
                  <a:pt x="47458" y="11630"/>
                </a:lnTo>
                <a:close/>
                <a:moveTo>
                  <a:pt x="27530" y="12081"/>
                </a:moveTo>
                <a:lnTo>
                  <a:pt x="26499" y="13884"/>
                </a:lnTo>
                <a:lnTo>
                  <a:pt x="26800" y="13884"/>
                </a:lnTo>
                <a:lnTo>
                  <a:pt x="26886" y="14244"/>
                </a:lnTo>
                <a:lnTo>
                  <a:pt x="27846" y="13544"/>
                </a:lnTo>
                <a:lnTo>
                  <a:pt x="27846" y="13544"/>
                </a:lnTo>
                <a:lnTo>
                  <a:pt x="28174" y="13974"/>
                </a:lnTo>
                <a:lnTo>
                  <a:pt x="28604" y="13703"/>
                </a:lnTo>
                <a:lnTo>
                  <a:pt x="28174" y="13613"/>
                </a:lnTo>
                <a:lnTo>
                  <a:pt x="28260" y="13073"/>
                </a:lnTo>
                <a:lnTo>
                  <a:pt x="27573" y="12351"/>
                </a:lnTo>
                <a:lnTo>
                  <a:pt x="27530" y="12081"/>
                </a:lnTo>
                <a:close/>
                <a:moveTo>
                  <a:pt x="54116" y="14786"/>
                </a:moveTo>
                <a:lnTo>
                  <a:pt x="53944" y="14876"/>
                </a:lnTo>
                <a:lnTo>
                  <a:pt x="53944" y="14876"/>
                </a:lnTo>
                <a:lnTo>
                  <a:pt x="54082" y="14813"/>
                </a:lnTo>
                <a:lnTo>
                  <a:pt x="54082" y="14813"/>
                </a:lnTo>
                <a:lnTo>
                  <a:pt x="54116" y="14786"/>
                </a:lnTo>
                <a:close/>
                <a:moveTo>
                  <a:pt x="30751" y="6131"/>
                </a:moveTo>
                <a:lnTo>
                  <a:pt x="29720" y="6491"/>
                </a:lnTo>
                <a:lnTo>
                  <a:pt x="29849" y="6761"/>
                </a:lnTo>
                <a:lnTo>
                  <a:pt x="29463" y="6852"/>
                </a:lnTo>
                <a:lnTo>
                  <a:pt x="29592" y="7122"/>
                </a:lnTo>
                <a:lnTo>
                  <a:pt x="29592" y="7392"/>
                </a:lnTo>
                <a:lnTo>
                  <a:pt x="29162" y="7392"/>
                </a:lnTo>
                <a:lnTo>
                  <a:pt x="29377" y="7663"/>
                </a:lnTo>
                <a:lnTo>
                  <a:pt x="29205" y="8114"/>
                </a:lnTo>
                <a:lnTo>
                  <a:pt x="28689" y="8114"/>
                </a:lnTo>
                <a:lnTo>
                  <a:pt x="29205" y="7843"/>
                </a:lnTo>
                <a:lnTo>
                  <a:pt x="29033" y="7483"/>
                </a:lnTo>
                <a:lnTo>
                  <a:pt x="29162" y="6852"/>
                </a:lnTo>
                <a:lnTo>
                  <a:pt x="29935" y="6131"/>
                </a:lnTo>
                <a:lnTo>
                  <a:pt x="29935" y="6131"/>
                </a:lnTo>
                <a:lnTo>
                  <a:pt x="28217" y="7302"/>
                </a:lnTo>
                <a:lnTo>
                  <a:pt x="28002" y="7843"/>
                </a:lnTo>
                <a:lnTo>
                  <a:pt x="28518" y="8114"/>
                </a:lnTo>
                <a:lnTo>
                  <a:pt x="27916" y="8114"/>
                </a:lnTo>
                <a:lnTo>
                  <a:pt x="28604" y="8565"/>
                </a:lnTo>
                <a:lnTo>
                  <a:pt x="28518" y="8744"/>
                </a:lnTo>
                <a:lnTo>
                  <a:pt x="29763" y="8925"/>
                </a:lnTo>
                <a:lnTo>
                  <a:pt x="29763" y="8835"/>
                </a:lnTo>
                <a:lnTo>
                  <a:pt x="30322" y="9015"/>
                </a:lnTo>
                <a:lnTo>
                  <a:pt x="30494" y="8565"/>
                </a:lnTo>
                <a:lnTo>
                  <a:pt x="30880" y="8744"/>
                </a:lnTo>
                <a:lnTo>
                  <a:pt x="30837" y="9015"/>
                </a:lnTo>
                <a:lnTo>
                  <a:pt x="31009" y="9106"/>
                </a:lnTo>
                <a:lnTo>
                  <a:pt x="30923" y="9196"/>
                </a:lnTo>
                <a:lnTo>
                  <a:pt x="31138" y="9106"/>
                </a:lnTo>
                <a:lnTo>
                  <a:pt x="31181" y="9466"/>
                </a:lnTo>
                <a:lnTo>
                  <a:pt x="30837" y="9827"/>
                </a:lnTo>
                <a:lnTo>
                  <a:pt x="31363" y="9669"/>
                </a:lnTo>
                <a:lnTo>
                  <a:pt x="31395" y="9736"/>
                </a:lnTo>
                <a:lnTo>
                  <a:pt x="31310" y="9827"/>
                </a:lnTo>
                <a:lnTo>
                  <a:pt x="31653" y="10187"/>
                </a:lnTo>
                <a:lnTo>
                  <a:pt x="31696" y="10819"/>
                </a:lnTo>
                <a:lnTo>
                  <a:pt x="30880" y="11810"/>
                </a:lnTo>
                <a:lnTo>
                  <a:pt x="30923" y="12171"/>
                </a:lnTo>
                <a:lnTo>
                  <a:pt x="30236" y="12532"/>
                </a:lnTo>
                <a:lnTo>
                  <a:pt x="30236" y="12621"/>
                </a:lnTo>
                <a:lnTo>
                  <a:pt x="30236" y="12711"/>
                </a:lnTo>
                <a:lnTo>
                  <a:pt x="30193" y="12892"/>
                </a:lnTo>
                <a:lnTo>
                  <a:pt x="30236" y="12621"/>
                </a:lnTo>
                <a:lnTo>
                  <a:pt x="29849" y="12442"/>
                </a:lnTo>
                <a:lnTo>
                  <a:pt x="29420" y="12982"/>
                </a:lnTo>
                <a:lnTo>
                  <a:pt x="29806" y="13343"/>
                </a:lnTo>
                <a:lnTo>
                  <a:pt x="30365" y="12982"/>
                </a:lnTo>
                <a:lnTo>
                  <a:pt x="30579" y="13073"/>
                </a:lnTo>
                <a:lnTo>
                  <a:pt x="30536" y="13253"/>
                </a:lnTo>
                <a:lnTo>
                  <a:pt x="30536" y="13253"/>
                </a:lnTo>
                <a:lnTo>
                  <a:pt x="30794" y="13073"/>
                </a:lnTo>
                <a:lnTo>
                  <a:pt x="30708" y="13253"/>
                </a:lnTo>
                <a:lnTo>
                  <a:pt x="30966" y="13703"/>
                </a:lnTo>
                <a:lnTo>
                  <a:pt x="30923" y="13794"/>
                </a:lnTo>
                <a:lnTo>
                  <a:pt x="31138" y="13884"/>
                </a:lnTo>
                <a:lnTo>
                  <a:pt x="30923" y="14065"/>
                </a:lnTo>
                <a:lnTo>
                  <a:pt x="31181" y="14334"/>
                </a:lnTo>
                <a:lnTo>
                  <a:pt x="31095" y="14425"/>
                </a:lnTo>
                <a:lnTo>
                  <a:pt x="32297" y="15326"/>
                </a:lnTo>
                <a:lnTo>
                  <a:pt x="32469" y="15056"/>
                </a:lnTo>
                <a:lnTo>
                  <a:pt x="32083" y="14425"/>
                </a:lnTo>
                <a:lnTo>
                  <a:pt x="32125" y="14334"/>
                </a:lnTo>
                <a:lnTo>
                  <a:pt x="31911" y="13794"/>
                </a:lnTo>
                <a:lnTo>
                  <a:pt x="32212" y="13794"/>
                </a:lnTo>
                <a:lnTo>
                  <a:pt x="32770" y="14605"/>
                </a:lnTo>
                <a:lnTo>
                  <a:pt x="32856" y="14425"/>
                </a:lnTo>
                <a:lnTo>
                  <a:pt x="32984" y="14425"/>
                </a:lnTo>
                <a:lnTo>
                  <a:pt x="32984" y="13794"/>
                </a:lnTo>
                <a:lnTo>
                  <a:pt x="33156" y="14065"/>
                </a:lnTo>
                <a:lnTo>
                  <a:pt x="33156" y="13613"/>
                </a:lnTo>
                <a:lnTo>
                  <a:pt x="33199" y="13523"/>
                </a:lnTo>
                <a:lnTo>
                  <a:pt x="33070" y="13523"/>
                </a:lnTo>
                <a:lnTo>
                  <a:pt x="32984" y="13343"/>
                </a:lnTo>
                <a:lnTo>
                  <a:pt x="33156" y="13163"/>
                </a:lnTo>
                <a:lnTo>
                  <a:pt x="33028" y="13163"/>
                </a:lnTo>
                <a:lnTo>
                  <a:pt x="33156" y="13073"/>
                </a:lnTo>
                <a:lnTo>
                  <a:pt x="33028" y="12892"/>
                </a:lnTo>
                <a:lnTo>
                  <a:pt x="32770" y="12892"/>
                </a:lnTo>
                <a:lnTo>
                  <a:pt x="32684" y="12532"/>
                </a:lnTo>
                <a:lnTo>
                  <a:pt x="32770" y="12442"/>
                </a:lnTo>
                <a:lnTo>
                  <a:pt x="32555" y="12351"/>
                </a:lnTo>
                <a:lnTo>
                  <a:pt x="32641" y="12171"/>
                </a:lnTo>
                <a:lnTo>
                  <a:pt x="32469" y="11810"/>
                </a:lnTo>
                <a:lnTo>
                  <a:pt x="32899" y="11990"/>
                </a:lnTo>
                <a:lnTo>
                  <a:pt x="32813" y="11630"/>
                </a:lnTo>
                <a:lnTo>
                  <a:pt x="32984" y="11540"/>
                </a:lnTo>
                <a:lnTo>
                  <a:pt x="33371" y="11810"/>
                </a:lnTo>
                <a:lnTo>
                  <a:pt x="33242" y="11990"/>
                </a:lnTo>
                <a:lnTo>
                  <a:pt x="33242" y="11990"/>
                </a:lnTo>
                <a:lnTo>
                  <a:pt x="33715" y="11720"/>
                </a:lnTo>
                <a:lnTo>
                  <a:pt x="33371" y="12261"/>
                </a:lnTo>
                <a:lnTo>
                  <a:pt x="33414" y="12621"/>
                </a:lnTo>
                <a:lnTo>
                  <a:pt x="33586" y="12442"/>
                </a:lnTo>
                <a:lnTo>
                  <a:pt x="33672" y="12711"/>
                </a:lnTo>
                <a:lnTo>
                  <a:pt x="33801" y="12711"/>
                </a:lnTo>
                <a:lnTo>
                  <a:pt x="33886" y="12261"/>
                </a:lnTo>
                <a:lnTo>
                  <a:pt x="33801" y="12261"/>
                </a:lnTo>
                <a:lnTo>
                  <a:pt x="34359" y="11990"/>
                </a:lnTo>
                <a:lnTo>
                  <a:pt x="34230" y="11810"/>
                </a:lnTo>
                <a:lnTo>
                  <a:pt x="34316" y="11720"/>
                </a:lnTo>
                <a:lnTo>
                  <a:pt x="34273" y="11630"/>
                </a:lnTo>
                <a:lnTo>
                  <a:pt x="34445" y="11720"/>
                </a:lnTo>
                <a:lnTo>
                  <a:pt x="34445" y="11450"/>
                </a:lnTo>
                <a:lnTo>
                  <a:pt x="34531" y="11450"/>
                </a:lnTo>
                <a:lnTo>
                  <a:pt x="34531" y="11179"/>
                </a:lnTo>
                <a:lnTo>
                  <a:pt x="34015" y="11359"/>
                </a:lnTo>
                <a:lnTo>
                  <a:pt x="34316" y="10999"/>
                </a:lnTo>
                <a:lnTo>
                  <a:pt x="33843" y="10909"/>
                </a:lnTo>
                <a:lnTo>
                  <a:pt x="34144" y="10728"/>
                </a:lnTo>
                <a:lnTo>
                  <a:pt x="33843" y="10548"/>
                </a:lnTo>
                <a:lnTo>
                  <a:pt x="33929" y="10458"/>
                </a:lnTo>
                <a:lnTo>
                  <a:pt x="33715" y="10638"/>
                </a:lnTo>
                <a:lnTo>
                  <a:pt x="33757" y="10458"/>
                </a:lnTo>
                <a:lnTo>
                  <a:pt x="33629" y="10458"/>
                </a:lnTo>
                <a:lnTo>
                  <a:pt x="33672" y="10367"/>
                </a:lnTo>
                <a:lnTo>
                  <a:pt x="33457" y="10548"/>
                </a:lnTo>
                <a:lnTo>
                  <a:pt x="33629" y="10187"/>
                </a:lnTo>
                <a:lnTo>
                  <a:pt x="33457" y="10367"/>
                </a:lnTo>
                <a:lnTo>
                  <a:pt x="33371" y="10367"/>
                </a:lnTo>
                <a:lnTo>
                  <a:pt x="33414" y="10187"/>
                </a:lnTo>
                <a:lnTo>
                  <a:pt x="33500" y="10098"/>
                </a:lnTo>
                <a:lnTo>
                  <a:pt x="33199" y="10007"/>
                </a:lnTo>
                <a:lnTo>
                  <a:pt x="33156" y="9827"/>
                </a:lnTo>
                <a:lnTo>
                  <a:pt x="32856" y="9736"/>
                </a:lnTo>
                <a:lnTo>
                  <a:pt x="33371" y="9646"/>
                </a:lnTo>
                <a:lnTo>
                  <a:pt x="33028" y="9556"/>
                </a:lnTo>
                <a:lnTo>
                  <a:pt x="33715" y="9466"/>
                </a:lnTo>
                <a:lnTo>
                  <a:pt x="33028" y="9286"/>
                </a:lnTo>
                <a:lnTo>
                  <a:pt x="33629" y="9106"/>
                </a:lnTo>
                <a:lnTo>
                  <a:pt x="33457" y="8835"/>
                </a:lnTo>
                <a:lnTo>
                  <a:pt x="33199" y="8925"/>
                </a:lnTo>
                <a:lnTo>
                  <a:pt x="33328" y="8744"/>
                </a:lnTo>
                <a:lnTo>
                  <a:pt x="32941" y="8835"/>
                </a:lnTo>
                <a:lnTo>
                  <a:pt x="33414" y="8565"/>
                </a:lnTo>
                <a:lnTo>
                  <a:pt x="33371" y="8294"/>
                </a:lnTo>
                <a:lnTo>
                  <a:pt x="33070" y="8294"/>
                </a:lnTo>
                <a:lnTo>
                  <a:pt x="32598" y="8835"/>
                </a:lnTo>
                <a:lnTo>
                  <a:pt x="32512" y="8565"/>
                </a:lnTo>
                <a:lnTo>
                  <a:pt x="32984" y="8114"/>
                </a:lnTo>
                <a:lnTo>
                  <a:pt x="32426" y="8294"/>
                </a:lnTo>
                <a:lnTo>
                  <a:pt x="32426" y="8294"/>
                </a:lnTo>
                <a:lnTo>
                  <a:pt x="32899" y="7843"/>
                </a:lnTo>
                <a:lnTo>
                  <a:pt x="32125" y="7843"/>
                </a:lnTo>
                <a:lnTo>
                  <a:pt x="32340" y="7573"/>
                </a:lnTo>
                <a:lnTo>
                  <a:pt x="31868" y="7933"/>
                </a:lnTo>
                <a:lnTo>
                  <a:pt x="32083" y="7663"/>
                </a:lnTo>
                <a:lnTo>
                  <a:pt x="31954" y="7663"/>
                </a:lnTo>
                <a:lnTo>
                  <a:pt x="32254" y="7392"/>
                </a:lnTo>
                <a:lnTo>
                  <a:pt x="32254" y="7392"/>
                </a:lnTo>
                <a:lnTo>
                  <a:pt x="31739" y="7573"/>
                </a:lnTo>
                <a:lnTo>
                  <a:pt x="31739" y="7573"/>
                </a:lnTo>
                <a:lnTo>
                  <a:pt x="32125" y="7212"/>
                </a:lnTo>
                <a:lnTo>
                  <a:pt x="31395" y="6942"/>
                </a:lnTo>
                <a:lnTo>
                  <a:pt x="31395" y="6942"/>
                </a:lnTo>
                <a:lnTo>
                  <a:pt x="31438" y="7212"/>
                </a:lnTo>
                <a:lnTo>
                  <a:pt x="31095" y="7483"/>
                </a:lnTo>
                <a:lnTo>
                  <a:pt x="30966" y="7122"/>
                </a:lnTo>
                <a:lnTo>
                  <a:pt x="30450" y="7483"/>
                </a:lnTo>
                <a:lnTo>
                  <a:pt x="30579" y="7302"/>
                </a:lnTo>
                <a:lnTo>
                  <a:pt x="30536" y="7212"/>
                </a:lnTo>
                <a:lnTo>
                  <a:pt x="30708" y="7032"/>
                </a:lnTo>
                <a:lnTo>
                  <a:pt x="30494" y="7212"/>
                </a:lnTo>
                <a:lnTo>
                  <a:pt x="30880" y="6852"/>
                </a:lnTo>
                <a:lnTo>
                  <a:pt x="30751" y="6131"/>
                </a:lnTo>
                <a:close/>
                <a:moveTo>
                  <a:pt x="43464" y="0"/>
                </a:moveTo>
                <a:lnTo>
                  <a:pt x="43593" y="89"/>
                </a:lnTo>
                <a:lnTo>
                  <a:pt x="41660" y="180"/>
                </a:lnTo>
                <a:lnTo>
                  <a:pt x="42777" y="270"/>
                </a:lnTo>
                <a:lnTo>
                  <a:pt x="41832" y="360"/>
                </a:lnTo>
                <a:lnTo>
                  <a:pt x="42047" y="450"/>
                </a:lnTo>
                <a:lnTo>
                  <a:pt x="41918" y="721"/>
                </a:lnTo>
                <a:lnTo>
                  <a:pt x="40758" y="450"/>
                </a:lnTo>
                <a:lnTo>
                  <a:pt x="40758" y="721"/>
                </a:lnTo>
                <a:lnTo>
                  <a:pt x="39771" y="901"/>
                </a:lnTo>
                <a:lnTo>
                  <a:pt x="39771" y="541"/>
                </a:lnTo>
                <a:lnTo>
                  <a:pt x="38568" y="721"/>
                </a:lnTo>
                <a:lnTo>
                  <a:pt x="39040" y="1081"/>
                </a:lnTo>
                <a:lnTo>
                  <a:pt x="38095" y="811"/>
                </a:lnTo>
                <a:lnTo>
                  <a:pt x="36377" y="1622"/>
                </a:lnTo>
                <a:lnTo>
                  <a:pt x="36506" y="1893"/>
                </a:lnTo>
                <a:lnTo>
                  <a:pt x="36936" y="1802"/>
                </a:lnTo>
                <a:lnTo>
                  <a:pt x="36936" y="1802"/>
                </a:lnTo>
                <a:lnTo>
                  <a:pt x="34359" y="3065"/>
                </a:lnTo>
                <a:lnTo>
                  <a:pt x="34917" y="3245"/>
                </a:lnTo>
                <a:lnTo>
                  <a:pt x="34788" y="3335"/>
                </a:lnTo>
                <a:lnTo>
                  <a:pt x="35733" y="3516"/>
                </a:lnTo>
                <a:lnTo>
                  <a:pt x="34445" y="3786"/>
                </a:lnTo>
                <a:lnTo>
                  <a:pt x="34488" y="3877"/>
                </a:lnTo>
                <a:lnTo>
                  <a:pt x="34488" y="3966"/>
                </a:lnTo>
                <a:lnTo>
                  <a:pt x="35089" y="4056"/>
                </a:lnTo>
                <a:lnTo>
                  <a:pt x="34659" y="4237"/>
                </a:lnTo>
                <a:lnTo>
                  <a:pt x="37193" y="4688"/>
                </a:lnTo>
                <a:lnTo>
                  <a:pt x="37193" y="4958"/>
                </a:lnTo>
                <a:lnTo>
                  <a:pt x="37580" y="5589"/>
                </a:lnTo>
                <a:lnTo>
                  <a:pt x="37236" y="5860"/>
                </a:lnTo>
                <a:lnTo>
                  <a:pt x="37537" y="5950"/>
                </a:lnTo>
                <a:lnTo>
                  <a:pt x="37451" y="6221"/>
                </a:lnTo>
                <a:lnTo>
                  <a:pt x="37537" y="6581"/>
                </a:lnTo>
                <a:lnTo>
                  <a:pt x="37537" y="6671"/>
                </a:lnTo>
                <a:lnTo>
                  <a:pt x="37623" y="6852"/>
                </a:lnTo>
                <a:lnTo>
                  <a:pt x="37365" y="7032"/>
                </a:lnTo>
                <a:lnTo>
                  <a:pt x="37408" y="7122"/>
                </a:lnTo>
                <a:lnTo>
                  <a:pt x="37280" y="7212"/>
                </a:lnTo>
                <a:lnTo>
                  <a:pt x="37280" y="7212"/>
                </a:lnTo>
                <a:lnTo>
                  <a:pt x="37537" y="7122"/>
                </a:lnTo>
                <a:lnTo>
                  <a:pt x="37193" y="7753"/>
                </a:lnTo>
                <a:lnTo>
                  <a:pt x="37838" y="7483"/>
                </a:lnTo>
                <a:lnTo>
                  <a:pt x="37838" y="7573"/>
                </a:lnTo>
                <a:lnTo>
                  <a:pt x="37881" y="7573"/>
                </a:lnTo>
                <a:lnTo>
                  <a:pt x="37881" y="7663"/>
                </a:lnTo>
                <a:lnTo>
                  <a:pt x="38224" y="7663"/>
                </a:lnTo>
                <a:lnTo>
                  <a:pt x="37795" y="8023"/>
                </a:lnTo>
                <a:lnTo>
                  <a:pt x="38310" y="8114"/>
                </a:lnTo>
                <a:lnTo>
                  <a:pt x="38095" y="8114"/>
                </a:lnTo>
                <a:lnTo>
                  <a:pt x="38224" y="8294"/>
                </a:lnTo>
                <a:lnTo>
                  <a:pt x="38310" y="8565"/>
                </a:lnTo>
                <a:lnTo>
                  <a:pt x="37322" y="8475"/>
                </a:lnTo>
                <a:lnTo>
                  <a:pt x="38353" y="8925"/>
                </a:lnTo>
                <a:lnTo>
                  <a:pt x="38009" y="9466"/>
                </a:lnTo>
                <a:lnTo>
                  <a:pt x="38224" y="9466"/>
                </a:lnTo>
                <a:lnTo>
                  <a:pt x="38009" y="9556"/>
                </a:lnTo>
                <a:lnTo>
                  <a:pt x="37881" y="9827"/>
                </a:lnTo>
                <a:lnTo>
                  <a:pt x="38009" y="9827"/>
                </a:lnTo>
                <a:lnTo>
                  <a:pt x="37193" y="10187"/>
                </a:lnTo>
                <a:lnTo>
                  <a:pt x="37838" y="10098"/>
                </a:lnTo>
                <a:lnTo>
                  <a:pt x="36979" y="10728"/>
                </a:lnTo>
                <a:lnTo>
                  <a:pt x="37838" y="10548"/>
                </a:lnTo>
                <a:lnTo>
                  <a:pt x="37752" y="10638"/>
                </a:lnTo>
                <a:lnTo>
                  <a:pt x="37881" y="10819"/>
                </a:lnTo>
                <a:lnTo>
                  <a:pt x="37064" y="10819"/>
                </a:lnTo>
                <a:lnTo>
                  <a:pt x="36936" y="11269"/>
                </a:lnTo>
                <a:lnTo>
                  <a:pt x="37280" y="11269"/>
                </a:lnTo>
                <a:lnTo>
                  <a:pt x="36807" y="11900"/>
                </a:lnTo>
                <a:lnTo>
                  <a:pt x="37580" y="11269"/>
                </a:lnTo>
                <a:lnTo>
                  <a:pt x="37580" y="11269"/>
                </a:lnTo>
                <a:lnTo>
                  <a:pt x="36850" y="11990"/>
                </a:lnTo>
                <a:lnTo>
                  <a:pt x="36893" y="11990"/>
                </a:lnTo>
                <a:lnTo>
                  <a:pt x="36850" y="12351"/>
                </a:lnTo>
                <a:lnTo>
                  <a:pt x="37451" y="12171"/>
                </a:lnTo>
                <a:lnTo>
                  <a:pt x="37064" y="12442"/>
                </a:lnTo>
                <a:lnTo>
                  <a:pt x="36979" y="13433"/>
                </a:lnTo>
                <a:lnTo>
                  <a:pt x="37280" y="12982"/>
                </a:lnTo>
                <a:lnTo>
                  <a:pt x="37408" y="12621"/>
                </a:lnTo>
                <a:lnTo>
                  <a:pt x="37580" y="13253"/>
                </a:lnTo>
                <a:lnTo>
                  <a:pt x="37151" y="13253"/>
                </a:lnTo>
                <a:lnTo>
                  <a:pt x="37108" y="13523"/>
                </a:lnTo>
                <a:lnTo>
                  <a:pt x="37408" y="13343"/>
                </a:lnTo>
                <a:lnTo>
                  <a:pt x="37365" y="13433"/>
                </a:lnTo>
                <a:lnTo>
                  <a:pt x="37451" y="13433"/>
                </a:lnTo>
                <a:lnTo>
                  <a:pt x="37064" y="13613"/>
                </a:lnTo>
                <a:lnTo>
                  <a:pt x="37193" y="14515"/>
                </a:lnTo>
                <a:lnTo>
                  <a:pt x="37408" y="14334"/>
                </a:lnTo>
                <a:lnTo>
                  <a:pt x="37193" y="14786"/>
                </a:lnTo>
                <a:lnTo>
                  <a:pt x="37537" y="15146"/>
                </a:lnTo>
                <a:lnTo>
                  <a:pt x="37365" y="15507"/>
                </a:lnTo>
                <a:lnTo>
                  <a:pt x="37537" y="16048"/>
                </a:lnTo>
                <a:lnTo>
                  <a:pt x="37709" y="16048"/>
                </a:lnTo>
                <a:lnTo>
                  <a:pt x="37537" y="16228"/>
                </a:lnTo>
                <a:lnTo>
                  <a:pt x="37709" y="16228"/>
                </a:lnTo>
                <a:lnTo>
                  <a:pt x="37709" y="16138"/>
                </a:lnTo>
                <a:lnTo>
                  <a:pt x="38310" y="15867"/>
                </a:lnTo>
                <a:lnTo>
                  <a:pt x="38224" y="16409"/>
                </a:lnTo>
                <a:lnTo>
                  <a:pt x="38611" y="16318"/>
                </a:lnTo>
                <a:lnTo>
                  <a:pt x="38611" y="16318"/>
                </a:lnTo>
                <a:lnTo>
                  <a:pt x="38353" y="16678"/>
                </a:lnTo>
                <a:lnTo>
                  <a:pt x="38353" y="16678"/>
                </a:lnTo>
                <a:lnTo>
                  <a:pt x="38697" y="16588"/>
                </a:lnTo>
                <a:lnTo>
                  <a:pt x="38697" y="16949"/>
                </a:lnTo>
                <a:lnTo>
                  <a:pt x="38826" y="16949"/>
                </a:lnTo>
                <a:lnTo>
                  <a:pt x="38740" y="16859"/>
                </a:lnTo>
                <a:lnTo>
                  <a:pt x="39040" y="16678"/>
                </a:lnTo>
                <a:lnTo>
                  <a:pt x="38826" y="16409"/>
                </a:lnTo>
                <a:lnTo>
                  <a:pt x="39212" y="16228"/>
                </a:lnTo>
                <a:lnTo>
                  <a:pt x="39470" y="15507"/>
                </a:lnTo>
                <a:lnTo>
                  <a:pt x="39384" y="15417"/>
                </a:lnTo>
                <a:lnTo>
                  <a:pt x="39513" y="15326"/>
                </a:lnTo>
                <a:lnTo>
                  <a:pt x="39598" y="14695"/>
                </a:lnTo>
                <a:lnTo>
                  <a:pt x="39384" y="14605"/>
                </a:lnTo>
                <a:lnTo>
                  <a:pt x="39813" y="14425"/>
                </a:lnTo>
                <a:lnTo>
                  <a:pt x="39685" y="14244"/>
                </a:lnTo>
                <a:lnTo>
                  <a:pt x="40243" y="13794"/>
                </a:lnTo>
                <a:lnTo>
                  <a:pt x="40243" y="13433"/>
                </a:lnTo>
                <a:lnTo>
                  <a:pt x="39985" y="13343"/>
                </a:lnTo>
                <a:lnTo>
                  <a:pt x="40372" y="13253"/>
                </a:lnTo>
                <a:lnTo>
                  <a:pt x="40243" y="12892"/>
                </a:lnTo>
                <a:lnTo>
                  <a:pt x="40716" y="12532"/>
                </a:lnTo>
                <a:lnTo>
                  <a:pt x="40543" y="12351"/>
                </a:lnTo>
                <a:lnTo>
                  <a:pt x="41360" y="11810"/>
                </a:lnTo>
                <a:lnTo>
                  <a:pt x="41231" y="11720"/>
                </a:lnTo>
                <a:lnTo>
                  <a:pt x="41488" y="11720"/>
                </a:lnTo>
                <a:lnTo>
                  <a:pt x="41316" y="12261"/>
                </a:lnTo>
                <a:lnTo>
                  <a:pt x="41660" y="11990"/>
                </a:lnTo>
                <a:lnTo>
                  <a:pt x="41703" y="12081"/>
                </a:lnTo>
                <a:lnTo>
                  <a:pt x="43078" y="10277"/>
                </a:lnTo>
                <a:lnTo>
                  <a:pt x="43121" y="10098"/>
                </a:lnTo>
                <a:lnTo>
                  <a:pt x="45826" y="9015"/>
                </a:lnTo>
                <a:lnTo>
                  <a:pt x="45783" y="9015"/>
                </a:lnTo>
                <a:lnTo>
                  <a:pt x="46041" y="8835"/>
                </a:lnTo>
                <a:lnTo>
                  <a:pt x="44581" y="8835"/>
                </a:lnTo>
                <a:lnTo>
                  <a:pt x="44924" y="8565"/>
                </a:lnTo>
                <a:lnTo>
                  <a:pt x="44194" y="8565"/>
                </a:lnTo>
                <a:lnTo>
                  <a:pt x="44452" y="8114"/>
                </a:lnTo>
                <a:lnTo>
                  <a:pt x="45096" y="8114"/>
                </a:lnTo>
                <a:lnTo>
                  <a:pt x="44839" y="7663"/>
                </a:lnTo>
                <a:lnTo>
                  <a:pt x="45526" y="8023"/>
                </a:lnTo>
                <a:lnTo>
                  <a:pt x="45783" y="8565"/>
                </a:lnTo>
                <a:lnTo>
                  <a:pt x="46041" y="8204"/>
                </a:lnTo>
                <a:lnTo>
                  <a:pt x="46041" y="8565"/>
                </a:lnTo>
                <a:lnTo>
                  <a:pt x="46256" y="8204"/>
                </a:lnTo>
                <a:lnTo>
                  <a:pt x="46256" y="7753"/>
                </a:lnTo>
                <a:lnTo>
                  <a:pt x="46084" y="7933"/>
                </a:lnTo>
                <a:lnTo>
                  <a:pt x="46256" y="7573"/>
                </a:lnTo>
                <a:lnTo>
                  <a:pt x="45440" y="7122"/>
                </a:lnTo>
                <a:lnTo>
                  <a:pt x="45568" y="7032"/>
                </a:lnTo>
                <a:lnTo>
                  <a:pt x="45483" y="6761"/>
                </a:lnTo>
                <a:lnTo>
                  <a:pt x="45053" y="6852"/>
                </a:lnTo>
                <a:lnTo>
                  <a:pt x="45053" y="6852"/>
                </a:lnTo>
                <a:lnTo>
                  <a:pt x="45442" y="6688"/>
                </a:lnTo>
                <a:lnTo>
                  <a:pt x="45442" y="6688"/>
                </a:lnTo>
                <a:lnTo>
                  <a:pt x="44881" y="6581"/>
                </a:lnTo>
                <a:lnTo>
                  <a:pt x="45139" y="6491"/>
                </a:lnTo>
                <a:lnTo>
                  <a:pt x="44967" y="6310"/>
                </a:lnTo>
                <a:lnTo>
                  <a:pt x="45655" y="6310"/>
                </a:lnTo>
                <a:lnTo>
                  <a:pt x="45483" y="6040"/>
                </a:lnTo>
                <a:lnTo>
                  <a:pt x="46771" y="6310"/>
                </a:lnTo>
                <a:lnTo>
                  <a:pt x="46642" y="5950"/>
                </a:lnTo>
                <a:lnTo>
                  <a:pt x="46342" y="5950"/>
                </a:lnTo>
                <a:lnTo>
                  <a:pt x="46342" y="5769"/>
                </a:lnTo>
                <a:lnTo>
                  <a:pt x="46470" y="5499"/>
                </a:lnTo>
                <a:lnTo>
                  <a:pt x="46428" y="5769"/>
                </a:lnTo>
                <a:lnTo>
                  <a:pt x="47158" y="5679"/>
                </a:lnTo>
                <a:lnTo>
                  <a:pt x="47029" y="5319"/>
                </a:lnTo>
                <a:lnTo>
                  <a:pt x="46728" y="5499"/>
                </a:lnTo>
                <a:lnTo>
                  <a:pt x="46728" y="5139"/>
                </a:lnTo>
                <a:lnTo>
                  <a:pt x="46428" y="5139"/>
                </a:lnTo>
                <a:lnTo>
                  <a:pt x="46943" y="5048"/>
                </a:lnTo>
                <a:lnTo>
                  <a:pt x="47072" y="5139"/>
                </a:lnTo>
                <a:lnTo>
                  <a:pt x="47115" y="4417"/>
                </a:lnTo>
                <a:lnTo>
                  <a:pt x="46771" y="4327"/>
                </a:lnTo>
                <a:lnTo>
                  <a:pt x="46642" y="4147"/>
                </a:lnTo>
                <a:lnTo>
                  <a:pt x="46470" y="4056"/>
                </a:lnTo>
                <a:lnTo>
                  <a:pt x="47458" y="3966"/>
                </a:lnTo>
                <a:lnTo>
                  <a:pt x="47544" y="3606"/>
                </a:lnTo>
                <a:lnTo>
                  <a:pt x="47029" y="3425"/>
                </a:lnTo>
                <a:lnTo>
                  <a:pt x="47373" y="3425"/>
                </a:lnTo>
                <a:lnTo>
                  <a:pt x="46857" y="3335"/>
                </a:lnTo>
                <a:lnTo>
                  <a:pt x="47072" y="2794"/>
                </a:lnTo>
                <a:lnTo>
                  <a:pt x="47029" y="2704"/>
                </a:lnTo>
                <a:lnTo>
                  <a:pt x="47501" y="2254"/>
                </a:lnTo>
                <a:lnTo>
                  <a:pt x="47415" y="2073"/>
                </a:lnTo>
                <a:lnTo>
                  <a:pt x="47544" y="1712"/>
                </a:lnTo>
                <a:lnTo>
                  <a:pt x="48403" y="1622"/>
                </a:lnTo>
                <a:lnTo>
                  <a:pt x="48188" y="1533"/>
                </a:lnTo>
                <a:lnTo>
                  <a:pt x="48833" y="1352"/>
                </a:lnTo>
                <a:lnTo>
                  <a:pt x="48747" y="1262"/>
                </a:lnTo>
                <a:lnTo>
                  <a:pt x="49477" y="991"/>
                </a:lnTo>
                <a:lnTo>
                  <a:pt x="46728" y="1442"/>
                </a:lnTo>
                <a:lnTo>
                  <a:pt x="46728" y="1442"/>
                </a:lnTo>
                <a:lnTo>
                  <a:pt x="47201" y="991"/>
                </a:lnTo>
                <a:lnTo>
                  <a:pt x="45311" y="721"/>
                </a:lnTo>
                <a:lnTo>
                  <a:pt x="47244" y="360"/>
                </a:lnTo>
                <a:lnTo>
                  <a:pt x="44924" y="180"/>
                </a:lnTo>
                <a:lnTo>
                  <a:pt x="46342" y="0"/>
                </a:lnTo>
                <a:close/>
                <a:moveTo>
                  <a:pt x="2147" y="20105"/>
                </a:moveTo>
                <a:lnTo>
                  <a:pt x="2128" y="20119"/>
                </a:lnTo>
                <a:lnTo>
                  <a:pt x="2128" y="20119"/>
                </a:lnTo>
                <a:lnTo>
                  <a:pt x="2104" y="20195"/>
                </a:lnTo>
                <a:lnTo>
                  <a:pt x="2147" y="20105"/>
                </a:lnTo>
                <a:close/>
                <a:moveTo>
                  <a:pt x="55876" y="20285"/>
                </a:moveTo>
                <a:lnTo>
                  <a:pt x="55834" y="20465"/>
                </a:lnTo>
                <a:lnTo>
                  <a:pt x="55619" y="20465"/>
                </a:lnTo>
                <a:lnTo>
                  <a:pt x="55834" y="20916"/>
                </a:lnTo>
                <a:lnTo>
                  <a:pt x="55962" y="20916"/>
                </a:lnTo>
                <a:lnTo>
                  <a:pt x="56091" y="20465"/>
                </a:lnTo>
                <a:lnTo>
                  <a:pt x="55876" y="20285"/>
                </a:lnTo>
                <a:close/>
                <a:moveTo>
                  <a:pt x="472" y="20826"/>
                </a:moveTo>
                <a:lnTo>
                  <a:pt x="42" y="21186"/>
                </a:lnTo>
                <a:lnTo>
                  <a:pt x="470" y="20834"/>
                </a:lnTo>
                <a:lnTo>
                  <a:pt x="470" y="20834"/>
                </a:lnTo>
                <a:lnTo>
                  <a:pt x="472" y="20826"/>
                </a:lnTo>
                <a:close/>
                <a:moveTo>
                  <a:pt x="42" y="21186"/>
                </a:moveTo>
                <a:lnTo>
                  <a:pt x="42" y="21186"/>
                </a:lnTo>
                <a:lnTo>
                  <a:pt x="42" y="21186"/>
                </a:lnTo>
                <a:close/>
                <a:moveTo>
                  <a:pt x="58024" y="21276"/>
                </a:moveTo>
                <a:lnTo>
                  <a:pt x="58110" y="21367"/>
                </a:lnTo>
                <a:lnTo>
                  <a:pt x="58153" y="21367"/>
                </a:lnTo>
                <a:lnTo>
                  <a:pt x="58024" y="21276"/>
                </a:lnTo>
                <a:close/>
                <a:moveTo>
                  <a:pt x="49778" y="20736"/>
                </a:moveTo>
                <a:lnTo>
                  <a:pt x="49820" y="20826"/>
                </a:lnTo>
                <a:lnTo>
                  <a:pt x="49692" y="21097"/>
                </a:lnTo>
                <a:lnTo>
                  <a:pt x="49692" y="20916"/>
                </a:lnTo>
                <a:lnTo>
                  <a:pt x="49477" y="21007"/>
                </a:lnTo>
                <a:lnTo>
                  <a:pt x="49348" y="21367"/>
                </a:lnTo>
                <a:lnTo>
                  <a:pt x="49520" y="21367"/>
                </a:lnTo>
                <a:lnTo>
                  <a:pt x="49391" y="21728"/>
                </a:lnTo>
                <a:lnTo>
                  <a:pt x="48919" y="21818"/>
                </a:lnTo>
                <a:lnTo>
                  <a:pt x="48962" y="21908"/>
                </a:lnTo>
                <a:lnTo>
                  <a:pt x="48962" y="22088"/>
                </a:lnTo>
                <a:lnTo>
                  <a:pt x="49047" y="21998"/>
                </a:lnTo>
                <a:lnTo>
                  <a:pt x="49004" y="22268"/>
                </a:lnTo>
                <a:lnTo>
                  <a:pt x="48876" y="22359"/>
                </a:lnTo>
                <a:lnTo>
                  <a:pt x="48876" y="22449"/>
                </a:lnTo>
                <a:lnTo>
                  <a:pt x="48962" y="22449"/>
                </a:lnTo>
                <a:lnTo>
                  <a:pt x="48962" y="22539"/>
                </a:lnTo>
                <a:lnTo>
                  <a:pt x="49262" y="22629"/>
                </a:lnTo>
                <a:lnTo>
                  <a:pt x="48919" y="23170"/>
                </a:lnTo>
                <a:lnTo>
                  <a:pt x="48919" y="23170"/>
                </a:lnTo>
                <a:lnTo>
                  <a:pt x="49305" y="23080"/>
                </a:lnTo>
                <a:lnTo>
                  <a:pt x="48919" y="23351"/>
                </a:lnTo>
                <a:lnTo>
                  <a:pt x="48962" y="23441"/>
                </a:lnTo>
                <a:lnTo>
                  <a:pt x="48747" y="23531"/>
                </a:lnTo>
                <a:lnTo>
                  <a:pt x="48919" y="23531"/>
                </a:lnTo>
                <a:lnTo>
                  <a:pt x="48747" y="23801"/>
                </a:lnTo>
                <a:lnTo>
                  <a:pt x="49004" y="23801"/>
                </a:lnTo>
                <a:lnTo>
                  <a:pt x="48833" y="23982"/>
                </a:lnTo>
                <a:lnTo>
                  <a:pt x="48833" y="23982"/>
                </a:lnTo>
                <a:lnTo>
                  <a:pt x="49004" y="23891"/>
                </a:lnTo>
                <a:lnTo>
                  <a:pt x="48919" y="24072"/>
                </a:lnTo>
                <a:lnTo>
                  <a:pt x="50078" y="23441"/>
                </a:lnTo>
                <a:lnTo>
                  <a:pt x="50035" y="23351"/>
                </a:lnTo>
                <a:lnTo>
                  <a:pt x="50164" y="21908"/>
                </a:lnTo>
                <a:lnTo>
                  <a:pt x="50121" y="21818"/>
                </a:lnTo>
                <a:lnTo>
                  <a:pt x="50379" y="21637"/>
                </a:lnTo>
                <a:lnTo>
                  <a:pt x="50336" y="21457"/>
                </a:lnTo>
                <a:lnTo>
                  <a:pt x="50250" y="21367"/>
                </a:lnTo>
                <a:lnTo>
                  <a:pt x="50164" y="20916"/>
                </a:lnTo>
                <a:lnTo>
                  <a:pt x="49820" y="21007"/>
                </a:lnTo>
                <a:lnTo>
                  <a:pt x="49906" y="20826"/>
                </a:lnTo>
                <a:lnTo>
                  <a:pt x="49778" y="20736"/>
                </a:lnTo>
                <a:close/>
                <a:moveTo>
                  <a:pt x="50980" y="18031"/>
                </a:moveTo>
                <a:lnTo>
                  <a:pt x="50594" y="18301"/>
                </a:lnTo>
                <a:lnTo>
                  <a:pt x="50379" y="19113"/>
                </a:lnTo>
                <a:lnTo>
                  <a:pt x="50293" y="19474"/>
                </a:lnTo>
                <a:lnTo>
                  <a:pt x="50336" y="19474"/>
                </a:lnTo>
                <a:lnTo>
                  <a:pt x="50207" y="19653"/>
                </a:lnTo>
                <a:lnTo>
                  <a:pt x="50508" y="19564"/>
                </a:lnTo>
                <a:lnTo>
                  <a:pt x="50379" y="20736"/>
                </a:lnTo>
                <a:lnTo>
                  <a:pt x="50465" y="20285"/>
                </a:lnTo>
                <a:lnTo>
                  <a:pt x="50637" y="20105"/>
                </a:lnTo>
                <a:lnTo>
                  <a:pt x="50680" y="20285"/>
                </a:lnTo>
                <a:lnTo>
                  <a:pt x="50551" y="21367"/>
                </a:lnTo>
                <a:lnTo>
                  <a:pt x="51152" y="21097"/>
                </a:lnTo>
                <a:lnTo>
                  <a:pt x="51238" y="22539"/>
                </a:lnTo>
                <a:lnTo>
                  <a:pt x="50637" y="22990"/>
                </a:lnTo>
                <a:lnTo>
                  <a:pt x="50637" y="22990"/>
                </a:lnTo>
                <a:lnTo>
                  <a:pt x="50809" y="22899"/>
                </a:lnTo>
                <a:lnTo>
                  <a:pt x="50851" y="23170"/>
                </a:lnTo>
                <a:lnTo>
                  <a:pt x="50422" y="23801"/>
                </a:lnTo>
                <a:lnTo>
                  <a:pt x="50809" y="23982"/>
                </a:lnTo>
                <a:lnTo>
                  <a:pt x="50765" y="24072"/>
                </a:lnTo>
                <a:lnTo>
                  <a:pt x="51066" y="24162"/>
                </a:lnTo>
                <a:lnTo>
                  <a:pt x="51324" y="23891"/>
                </a:lnTo>
                <a:lnTo>
                  <a:pt x="51066" y="24342"/>
                </a:lnTo>
                <a:lnTo>
                  <a:pt x="50809" y="24342"/>
                </a:lnTo>
                <a:lnTo>
                  <a:pt x="50293" y="25334"/>
                </a:lnTo>
                <a:lnTo>
                  <a:pt x="50422" y="25424"/>
                </a:lnTo>
                <a:lnTo>
                  <a:pt x="50551" y="25153"/>
                </a:lnTo>
                <a:lnTo>
                  <a:pt x="50851" y="25153"/>
                </a:lnTo>
                <a:lnTo>
                  <a:pt x="51152" y="24793"/>
                </a:lnTo>
                <a:lnTo>
                  <a:pt x="51496" y="24883"/>
                </a:lnTo>
                <a:lnTo>
                  <a:pt x="51453" y="24793"/>
                </a:lnTo>
                <a:lnTo>
                  <a:pt x="51710" y="24703"/>
                </a:lnTo>
                <a:lnTo>
                  <a:pt x="51667" y="24612"/>
                </a:lnTo>
                <a:lnTo>
                  <a:pt x="52398" y="24612"/>
                </a:lnTo>
                <a:lnTo>
                  <a:pt x="52569" y="24162"/>
                </a:lnTo>
                <a:lnTo>
                  <a:pt x="52269" y="24162"/>
                </a:lnTo>
                <a:lnTo>
                  <a:pt x="52527" y="23711"/>
                </a:lnTo>
                <a:lnTo>
                  <a:pt x="52612" y="22899"/>
                </a:lnTo>
                <a:lnTo>
                  <a:pt x="52140" y="22899"/>
                </a:lnTo>
                <a:lnTo>
                  <a:pt x="51925" y="22178"/>
                </a:lnTo>
                <a:lnTo>
                  <a:pt x="52183" y="22268"/>
                </a:lnTo>
                <a:lnTo>
                  <a:pt x="52183" y="22268"/>
                </a:lnTo>
                <a:lnTo>
                  <a:pt x="52097" y="21818"/>
                </a:lnTo>
                <a:lnTo>
                  <a:pt x="51753" y="21367"/>
                </a:lnTo>
                <a:lnTo>
                  <a:pt x="51624" y="20645"/>
                </a:lnTo>
                <a:lnTo>
                  <a:pt x="50937" y="20105"/>
                </a:lnTo>
                <a:lnTo>
                  <a:pt x="51238" y="20015"/>
                </a:lnTo>
                <a:lnTo>
                  <a:pt x="51109" y="19924"/>
                </a:lnTo>
                <a:lnTo>
                  <a:pt x="51367" y="19653"/>
                </a:lnTo>
                <a:lnTo>
                  <a:pt x="51582" y="19023"/>
                </a:lnTo>
                <a:lnTo>
                  <a:pt x="50851" y="18842"/>
                </a:lnTo>
                <a:lnTo>
                  <a:pt x="50937" y="18662"/>
                </a:lnTo>
                <a:lnTo>
                  <a:pt x="50894" y="18662"/>
                </a:lnTo>
                <a:lnTo>
                  <a:pt x="51152" y="18211"/>
                </a:lnTo>
                <a:lnTo>
                  <a:pt x="50980" y="18031"/>
                </a:lnTo>
                <a:close/>
                <a:moveTo>
                  <a:pt x="10007" y="24612"/>
                </a:moveTo>
                <a:lnTo>
                  <a:pt x="9878" y="24974"/>
                </a:lnTo>
                <a:lnTo>
                  <a:pt x="10093" y="24883"/>
                </a:lnTo>
                <a:lnTo>
                  <a:pt x="10050" y="25064"/>
                </a:lnTo>
                <a:lnTo>
                  <a:pt x="9878" y="25153"/>
                </a:lnTo>
                <a:lnTo>
                  <a:pt x="9921" y="25153"/>
                </a:lnTo>
                <a:lnTo>
                  <a:pt x="9835" y="25334"/>
                </a:lnTo>
                <a:lnTo>
                  <a:pt x="10007" y="25334"/>
                </a:lnTo>
                <a:lnTo>
                  <a:pt x="10050" y="25243"/>
                </a:lnTo>
                <a:lnTo>
                  <a:pt x="10093" y="25514"/>
                </a:lnTo>
                <a:lnTo>
                  <a:pt x="10264" y="25695"/>
                </a:lnTo>
                <a:lnTo>
                  <a:pt x="10093" y="25965"/>
                </a:lnTo>
                <a:lnTo>
                  <a:pt x="10264" y="25965"/>
                </a:lnTo>
                <a:lnTo>
                  <a:pt x="10221" y="26055"/>
                </a:lnTo>
                <a:lnTo>
                  <a:pt x="10307" y="26145"/>
                </a:lnTo>
                <a:lnTo>
                  <a:pt x="10221" y="26235"/>
                </a:lnTo>
                <a:lnTo>
                  <a:pt x="10608" y="26055"/>
                </a:lnTo>
                <a:lnTo>
                  <a:pt x="10522" y="26686"/>
                </a:lnTo>
                <a:lnTo>
                  <a:pt x="10522" y="26686"/>
                </a:lnTo>
                <a:lnTo>
                  <a:pt x="10866" y="26596"/>
                </a:lnTo>
                <a:lnTo>
                  <a:pt x="10694" y="25153"/>
                </a:lnTo>
                <a:lnTo>
                  <a:pt x="10007" y="24612"/>
                </a:lnTo>
                <a:close/>
                <a:moveTo>
                  <a:pt x="10866" y="26596"/>
                </a:moveTo>
                <a:lnTo>
                  <a:pt x="10866" y="26686"/>
                </a:lnTo>
                <a:lnTo>
                  <a:pt x="10908" y="26596"/>
                </a:lnTo>
                <a:close/>
                <a:moveTo>
                  <a:pt x="30279" y="27318"/>
                </a:moveTo>
                <a:lnTo>
                  <a:pt x="30297" y="27330"/>
                </a:lnTo>
                <a:lnTo>
                  <a:pt x="30297" y="27330"/>
                </a:lnTo>
                <a:lnTo>
                  <a:pt x="30322" y="27318"/>
                </a:lnTo>
                <a:close/>
                <a:moveTo>
                  <a:pt x="10737" y="27678"/>
                </a:moveTo>
                <a:lnTo>
                  <a:pt x="10651" y="27768"/>
                </a:lnTo>
                <a:lnTo>
                  <a:pt x="10651" y="27768"/>
                </a:lnTo>
                <a:lnTo>
                  <a:pt x="10694" y="27678"/>
                </a:lnTo>
                <a:close/>
                <a:moveTo>
                  <a:pt x="33757" y="27768"/>
                </a:moveTo>
                <a:lnTo>
                  <a:pt x="33757" y="27768"/>
                </a:lnTo>
                <a:lnTo>
                  <a:pt x="33757" y="27768"/>
                </a:lnTo>
                <a:close/>
                <a:moveTo>
                  <a:pt x="33886" y="24072"/>
                </a:moveTo>
                <a:lnTo>
                  <a:pt x="33672" y="24162"/>
                </a:lnTo>
                <a:lnTo>
                  <a:pt x="32813" y="26326"/>
                </a:lnTo>
                <a:lnTo>
                  <a:pt x="32598" y="26416"/>
                </a:lnTo>
                <a:lnTo>
                  <a:pt x="32469" y="26596"/>
                </a:lnTo>
                <a:lnTo>
                  <a:pt x="32512" y="26506"/>
                </a:lnTo>
                <a:lnTo>
                  <a:pt x="32340" y="26686"/>
                </a:lnTo>
                <a:lnTo>
                  <a:pt x="32641" y="26686"/>
                </a:lnTo>
                <a:lnTo>
                  <a:pt x="32212" y="27318"/>
                </a:lnTo>
                <a:lnTo>
                  <a:pt x="33371" y="27318"/>
                </a:lnTo>
                <a:lnTo>
                  <a:pt x="33242" y="27587"/>
                </a:lnTo>
                <a:lnTo>
                  <a:pt x="33715" y="27497"/>
                </a:lnTo>
                <a:lnTo>
                  <a:pt x="33285" y="28219"/>
                </a:lnTo>
                <a:lnTo>
                  <a:pt x="33801" y="27587"/>
                </a:lnTo>
                <a:lnTo>
                  <a:pt x="33757" y="27768"/>
                </a:lnTo>
                <a:lnTo>
                  <a:pt x="33929" y="27318"/>
                </a:lnTo>
                <a:lnTo>
                  <a:pt x="34015" y="27678"/>
                </a:lnTo>
                <a:lnTo>
                  <a:pt x="33843" y="28219"/>
                </a:lnTo>
                <a:lnTo>
                  <a:pt x="34058" y="27949"/>
                </a:lnTo>
                <a:lnTo>
                  <a:pt x="34015" y="28399"/>
                </a:lnTo>
                <a:lnTo>
                  <a:pt x="34015" y="28399"/>
                </a:lnTo>
                <a:lnTo>
                  <a:pt x="34187" y="28309"/>
                </a:lnTo>
                <a:lnTo>
                  <a:pt x="34402" y="27408"/>
                </a:lnTo>
                <a:lnTo>
                  <a:pt x="34230" y="27678"/>
                </a:lnTo>
                <a:lnTo>
                  <a:pt x="34402" y="27047"/>
                </a:lnTo>
                <a:lnTo>
                  <a:pt x="34101" y="27497"/>
                </a:lnTo>
                <a:lnTo>
                  <a:pt x="34101" y="27497"/>
                </a:lnTo>
                <a:lnTo>
                  <a:pt x="34144" y="27137"/>
                </a:lnTo>
                <a:lnTo>
                  <a:pt x="34058" y="27137"/>
                </a:lnTo>
                <a:lnTo>
                  <a:pt x="34402" y="26596"/>
                </a:lnTo>
                <a:lnTo>
                  <a:pt x="34402" y="26596"/>
                </a:lnTo>
                <a:lnTo>
                  <a:pt x="34015" y="26866"/>
                </a:lnTo>
                <a:lnTo>
                  <a:pt x="34187" y="26596"/>
                </a:lnTo>
                <a:lnTo>
                  <a:pt x="34101" y="26506"/>
                </a:lnTo>
                <a:lnTo>
                  <a:pt x="34144" y="26416"/>
                </a:lnTo>
                <a:lnTo>
                  <a:pt x="34058" y="26506"/>
                </a:lnTo>
                <a:lnTo>
                  <a:pt x="34316" y="26055"/>
                </a:lnTo>
                <a:lnTo>
                  <a:pt x="34015" y="25965"/>
                </a:lnTo>
                <a:lnTo>
                  <a:pt x="34058" y="25785"/>
                </a:lnTo>
                <a:lnTo>
                  <a:pt x="33715" y="26235"/>
                </a:lnTo>
                <a:lnTo>
                  <a:pt x="33801" y="25785"/>
                </a:lnTo>
                <a:lnTo>
                  <a:pt x="33801" y="25785"/>
                </a:lnTo>
                <a:lnTo>
                  <a:pt x="33715" y="25965"/>
                </a:lnTo>
                <a:lnTo>
                  <a:pt x="33757" y="25875"/>
                </a:lnTo>
                <a:lnTo>
                  <a:pt x="33500" y="25875"/>
                </a:lnTo>
                <a:lnTo>
                  <a:pt x="33586" y="25695"/>
                </a:lnTo>
                <a:lnTo>
                  <a:pt x="33500" y="25785"/>
                </a:lnTo>
                <a:lnTo>
                  <a:pt x="33757" y="25424"/>
                </a:lnTo>
                <a:lnTo>
                  <a:pt x="33285" y="25785"/>
                </a:lnTo>
                <a:lnTo>
                  <a:pt x="33801" y="24432"/>
                </a:lnTo>
                <a:lnTo>
                  <a:pt x="33843" y="24252"/>
                </a:lnTo>
                <a:lnTo>
                  <a:pt x="33972" y="24072"/>
                </a:lnTo>
                <a:close/>
                <a:moveTo>
                  <a:pt x="100587" y="28399"/>
                </a:moveTo>
                <a:lnTo>
                  <a:pt x="100887" y="28941"/>
                </a:lnTo>
                <a:lnTo>
                  <a:pt x="100672" y="28489"/>
                </a:lnTo>
                <a:lnTo>
                  <a:pt x="100587" y="28399"/>
                </a:lnTo>
                <a:close/>
                <a:moveTo>
                  <a:pt x="97795" y="21547"/>
                </a:moveTo>
                <a:lnTo>
                  <a:pt x="97752" y="21728"/>
                </a:lnTo>
                <a:lnTo>
                  <a:pt x="98095" y="22178"/>
                </a:lnTo>
                <a:lnTo>
                  <a:pt x="98053" y="22268"/>
                </a:lnTo>
                <a:lnTo>
                  <a:pt x="98009" y="22359"/>
                </a:lnTo>
                <a:lnTo>
                  <a:pt x="98482" y="23891"/>
                </a:lnTo>
                <a:lnTo>
                  <a:pt x="100458" y="29030"/>
                </a:lnTo>
                <a:lnTo>
                  <a:pt x="100415" y="28309"/>
                </a:lnTo>
                <a:lnTo>
                  <a:pt x="100587" y="28399"/>
                </a:lnTo>
                <a:lnTo>
                  <a:pt x="100587" y="28399"/>
                </a:lnTo>
                <a:lnTo>
                  <a:pt x="100028" y="27408"/>
                </a:lnTo>
                <a:lnTo>
                  <a:pt x="99856" y="26055"/>
                </a:lnTo>
                <a:lnTo>
                  <a:pt x="100500" y="26596"/>
                </a:lnTo>
                <a:lnTo>
                  <a:pt x="97795" y="21547"/>
                </a:lnTo>
                <a:close/>
                <a:moveTo>
                  <a:pt x="102820" y="29391"/>
                </a:moveTo>
                <a:lnTo>
                  <a:pt x="102605" y="29481"/>
                </a:lnTo>
                <a:lnTo>
                  <a:pt x="102648" y="29662"/>
                </a:lnTo>
                <a:lnTo>
                  <a:pt x="102519" y="30293"/>
                </a:lnTo>
                <a:lnTo>
                  <a:pt x="102519" y="30383"/>
                </a:lnTo>
                <a:lnTo>
                  <a:pt x="102605" y="29932"/>
                </a:lnTo>
                <a:lnTo>
                  <a:pt x="102906" y="29571"/>
                </a:lnTo>
                <a:lnTo>
                  <a:pt x="102820" y="29391"/>
                </a:lnTo>
                <a:close/>
                <a:moveTo>
                  <a:pt x="102219" y="30383"/>
                </a:moveTo>
                <a:lnTo>
                  <a:pt x="102219" y="30924"/>
                </a:lnTo>
                <a:lnTo>
                  <a:pt x="102305" y="31104"/>
                </a:lnTo>
                <a:lnTo>
                  <a:pt x="102433" y="30383"/>
                </a:lnTo>
                <a:close/>
                <a:moveTo>
                  <a:pt x="22720" y="26326"/>
                </a:moveTo>
                <a:lnTo>
                  <a:pt x="23664" y="27227"/>
                </a:lnTo>
                <a:lnTo>
                  <a:pt x="23535" y="27497"/>
                </a:lnTo>
                <a:lnTo>
                  <a:pt x="23622" y="27858"/>
                </a:lnTo>
                <a:lnTo>
                  <a:pt x="23535" y="28039"/>
                </a:lnTo>
                <a:lnTo>
                  <a:pt x="23622" y="28219"/>
                </a:lnTo>
                <a:lnTo>
                  <a:pt x="23535" y="28309"/>
                </a:lnTo>
                <a:lnTo>
                  <a:pt x="23579" y="28309"/>
                </a:lnTo>
                <a:lnTo>
                  <a:pt x="23493" y="28489"/>
                </a:lnTo>
                <a:lnTo>
                  <a:pt x="24438" y="28850"/>
                </a:lnTo>
                <a:lnTo>
                  <a:pt x="24395" y="28941"/>
                </a:lnTo>
                <a:lnTo>
                  <a:pt x="24566" y="28941"/>
                </a:lnTo>
                <a:lnTo>
                  <a:pt x="24566" y="29030"/>
                </a:lnTo>
                <a:lnTo>
                  <a:pt x="24738" y="29301"/>
                </a:lnTo>
                <a:lnTo>
                  <a:pt x="24824" y="30022"/>
                </a:lnTo>
                <a:lnTo>
                  <a:pt x="24867" y="30022"/>
                </a:lnTo>
                <a:lnTo>
                  <a:pt x="24867" y="30112"/>
                </a:lnTo>
                <a:lnTo>
                  <a:pt x="24781" y="30022"/>
                </a:lnTo>
                <a:lnTo>
                  <a:pt x="24695" y="30293"/>
                </a:lnTo>
                <a:lnTo>
                  <a:pt x="24395" y="30202"/>
                </a:lnTo>
                <a:lnTo>
                  <a:pt x="24352" y="30112"/>
                </a:lnTo>
                <a:lnTo>
                  <a:pt x="24438" y="29932"/>
                </a:lnTo>
                <a:lnTo>
                  <a:pt x="24395" y="29932"/>
                </a:lnTo>
                <a:lnTo>
                  <a:pt x="24395" y="29662"/>
                </a:lnTo>
                <a:lnTo>
                  <a:pt x="24223" y="29662"/>
                </a:lnTo>
                <a:lnTo>
                  <a:pt x="23622" y="31645"/>
                </a:lnTo>
                <a:lnTo>
                  <a:pt x="23535" y="30743"/>
                </a:lnTo>
                <a:lnTo>
                  <a:pt x="23235" y="31014"/>
                </a:lnTo>
                <a:lnTo>
                  <a:pt x="23235" y="31014"/>
                </a:lnTo>
                <a:lnTo>
                  <a:pt x="23664" y="29752"/>
                </a:lnTo>
                <a:lnTo>
                  <a:pt x="23622" y="29481"/>
                </a:lnTo>
                <a:lnTo>
                  <a:pt x="23235" y="29210"/>
                </a:lnTo>
                <a:lnTo>
                  <a:pt x="22848" y="30112"/>
                </a:lnTo>
                <a:lnTo>
                  <a:pt x="22935" y="29662"/>
                </a:lnTo>
                <a:lnTo>
                  <a:pt x="22075" y="32456"/>
                </a:lnTo>
                <a:lnTo>
                  <a:pt x="21646" y="32727"/>
                </a:lnTo>
                <a:lnTo>
                  <a:pt x="22161" y="30293"/>
                </a:lnTo>
                <a:lnTo>
                  <a:pt x="21990" y="30293"/>
                </a:lnTo>
                <a:lnTo>
                  <a:pt x="22548" y="29030"/>
                </a:lnTo>
                <a:lnTo>
                  <a:pt x="22548" y="29210"/>
                </a:lnTo>
                <a:lnTo>
                  <a:pt x="22720" y="29030"/>
                </a:lnTo>
                <a:lnTo>
                  <a:pt x="22634" y="29301"/>
                </a:lnTo>
                <a:lnTo>
                  <a:pt x="22634" y="29301"/>
                </a:lnTo>
                <a:lnTo>
                  <a:pt x="23149" y="28850"/>
                </a:lnTo>
                <a:lnTo>
                  <a:pt x="23321" y="29030"/>
                </a:lnTo>
                <a:lnTo>
                  <a:pt x="23364" y="28941"/>
                </a:lnTo>
                <a:lnTo>
                  <a:pt x="23622" y="28941"/>
                </a:lnTo>
                <a:lnTo>
                  <a:pt x="23321" y="28489"/>
                </a:lnTo>
                <a:lnTo>
                  <a:pt x="23407" y="28309"/>
                </a:lnTo>
                <a:lnTo>
                  <a:pt x="22548" y="28489"/>
                </a:lnTo>
                <a:lnTo>
                  <a:pt x="22505" y="28219"/>
                </a:lnTo>
                <a:lnTo>
                  <a:pt x="22247" y="28219"/>
                </a:lnTo>
                <a:lnTo>
                  <a:pt x="22247" y="27858"/>
                </a:lnTo>
                <a:lnTo>
                  <a:pt x="21345" y="28399"/>
                </a:lnTo>
                <a:lnTo>
                  <a:pt x="21345" y="28129"/>
                </a:lnTo>
                <a:lnTo>
                  <a:pt x="21001" y="28219"/>
                </a:lnTo>
                <a:lnTo>
                  <a:pt x="22462" y="26686"/>
                </a:lnTo>
                <a:lnTo>
                  <a:pt x="22462" y="26686"/>
                </a:lnTo>
                <a:lnTo>
                  <a:pt x="22548" y="26506"/>
                </a:lnTo>
                <a:lnTo>
                  <a:pt x="22634" y="26506"/>
                </a:lnTo>
                <a:lnTo>
                  <a:pt x="22505" y="26776"/>
                </a:lnTo>
                <a:lnTo>
                  <a:pt x="22720" y="26506"/>
                </a:lnTo>
                <a:lnTo>
                  <a:pt x="22720" y="26326"/>
                </a:lnTo>
                <a:close/>
                <a:moveTo>
                  <a:pt x="55404" y="31735"/>
                </a:moveTo>
                <a:lnTo>
                  <a:pt x="55361" y="31916"/>
                </a:lnTo>
                <a:lnTo>
                  <a:pt x="55103" y="32186"/>
                </a:lnTo>
                <a:lnTo>
                  <a:pt x="55146" y="32276"/>
                </a:lnTo>
                <a:lnTo>
                  <a:pt x="55146" y="32637"/>
                </a:lnTo>
                <a:lnTo>
                  <a:pt x="55361" y="32997"/>
                </a:lnTo>
                <a:lnTo>
                  <a:pt x="55404" y="31735"/>
                </a:lnTo>
                <a:close/>
                <a:moveTo>
                  <a:pt x="100458" y="29481"/>
                </a:moveTo>
                <a:lnTo>
                  <a:pt x="100930" y="31464"/>
                </a:lnTo>
                <a:lnTo>
                  <a:pt x="100629" y="31374"/>
                </a:lnTo>
                <a:lnTo>
                  <a:pt x="100629" y="31916"/>
                </a:lnTo>
                <a:lnTo>
                  <a:pt x="101102" y="32997"/>
                </a:lnTo>
                <a:lnTo>
                  <a:pt x="101102" y="32727"/>
                </a:lnTo>
                <a:lnTo>
                  <a:pt x="101274" y="32727"/>
                </a:lnTo>
                <a:lnTo>
                  <a:pt x="100887" y="32276"/>
                </a:lnTo>
                <a:lnTo>
                  <a:pt x="100930" y="32006"/>
                </a:lnTo>
                <a:lnTo>
                  <a:pt x="101102" y="32186"/>
                </a:lnTo>
                <a:lnTo>
                  <a:pt x="101360" y="32096"/>
                </a:lnTo>
                <a:lnTo>
                  <a:pt x="101961" y="32546"/>
                </a:lnTo>
                <a:lnTo>
                  <a:pt x="101918" y="32096"/>
                </a:lnTo>
                <a:lnTo>
                  <a:pt x="102476" y="31285"/>
                </a:lnTo>
                <a:lnTo>
                  <a:pt x="102347" y="31374"/>
                </a:lnTo>
                <a:lnTo>
                  <a:pt x="102133" y="31104"/>
                </a:lnTo>
                <a:lnTo>
                  <a:pt x="102004" y="30473"/>
                </a:lnTo>
                <a:lnTo>
                  <a:pt x="101746" y="30743"/>
                </a:lnTo>
                <a:lnTo>
                  <a:pt x="100458" y="29481"/>
                </a:lnTo>
                <a:close/>
                <a:moveTo>
                  <a:pt x="60343" y="34079"/>
                </a:moveTo>
                <a:lnTo>
                  <a:pt x="60472" y="34260"/>
                </a:lnTo>
                <a:lnTo>
                  <a:pt x="60363" y="34096"/>
                </a:lnTo>
                <a:lnTo>
                  <a:pt x="60363" y="34096"/>
                </a:lnTo>
                <a:lnTo>
                  <a:pt x="60343" y="34079"/>
                </a:lnTo>
                <a:close/>
                <a:moveTo>
                  <a:pt x="65196" y="27858"/>
                </a:moveTo>
                <a:lnTo>
                  <a:pt x="65154" y="27949"/>
                </a:lnTo>
                <a:lnTo>
                  <a:pt x="65368" y="27949"/>
                </a:lnTo>
                <a:lnTo>
                  <a:pt x="65154" y="28219"/>
                </a:lnTo>
                <a:lnTo>
                  <a:pt x="65154" y="28399"/>
                </a:lnTo>
                <a:lnTo>
                  <a:pt x="64939" y="28399"/>
                </a:lnTo>
                <a:lnTo>
                  <a:pt x="65196" y="28850"/>
                </a:lnTo>
                <a:lnTo>
                  <a:pt x="65067" y="29030"/>
                </a:lnTo>
                <a:lnTo>
                  <a:pt x="64982" y="29391"/>
                </a:lnTo>
                <a:lnTo>
                  <a:pt x="64681" y="29481"/>
                </a:lnTo>
                <a:lnTo>
                  <a:pt x="64724" y="29571"/>
                </a:lnTo>
                <a:lnTo>
                  <a:pt x="64638" y="29662"/>
                </a:lnTo>
                <a:lnTo>
                  <a:pt x="66485" y="31916"/>
                </a:lnTo>
                <a:lnTo>
                  <a:pt x="66485" y="33177"/>
                </a:lnTo>
                <a:lnTo>
                  <a:pt x="62319" y="33177"/>
                </a:lnTo>
                <a:lnTo>
                  <a:pt x="62576" y="33629"/>
                </a:lnTo>
                <a:lnTo>
                  <a:pt x="62233" y="33808"/>
                </a:lnTo>
                <a:lnTo>
                  <a:pt x="62319" y="33899"/>
                </a:lnTo>
                <a:lnTo>
                  <a:pt x="61932" y="33989"/>
                </a:lnTo>
                <a:lnTo>
                  <a:pt x="61846" y="33899"/>
                </a:lnTo>
                <a:lnTo>
                  <a:pt x="61846" y="33899"/>
                </a:lnTo>
                <a:lnTo>
                  <a:pt x="61889" y="33989"/>
                </a:lnTo>
                <a:lnTo>
                  <a:pt x="61631" y="33899"/>
                </a:lnTo>
                <a:lnTo>
                  <a:pt x="61331" y="34260"/>
                </a:lnTo>
                <a:lnTo>
                  <a:pt x="61331" y="34260"/>
                </a:lnTo>
                <a:lnTo>
                  <a:pt x="61975" y="33358"/>
                </a:lnTo>
                <a:lnTo>
                  <a:pt x="62190" y="33448"/>
                </a:lnTo>
                <a:lnTo>
                  <a:pt x="62190" y="33448"/>
                </a:lnTo>
                <a:lnTo>
                  <a:pt x="61675" y="32096"/>
                </a:lnTo>
                <a:lnTo>
                  <a:pt x="62018" y="30293"/>
                </a:lnTo>
                <a:lnTo>
                  <a:pt x="62104" y="29932"/>
                </a:lnTo>
                <a:lnTo>
                  <a:pt x="62104" y="30112"/>
                </a:lnTo>
                <a:lnTo>
                  <a:pt x="62276" y="29571"/>
                </a:lnTo>
                <a:lnTo>
                  <a:pt x="62233" y="29301"/>
                </a:lnTo>
                <a:lnTo>
                  <a:pt x="62791" y="28219"/>
                </a:lnTo>
                <a:lnTo>
                  <a:pt x="62920" y="28309"/>
                </a:lnTo>
                <a:lnTo>
                  <a:pt x="62834" y="27858"/>
                </a:lnTo>
                <a:lnTo>
                  <a:pt x="63178" y="28399"/>
                </a:lnTo>
                <a:lnTo>
                  <a:pt x="62834" y="28489"/>
                </a:lnTo>
                <a:lnTo>
                  <a:pt x="63135" y="28850"/>
                </a:lnTo>
                <a:lnTo>
                  <a:pt x="63478" y="28850"/>
                </a:lnTo>
                <a:lnTo>
                  <a:pt x="63521" y="29120"/>
                </a:lnTo>
                <a:lnTo>
                  <a:pt x="63220" y="29481"/>
                </a:lnTo>
                <a:lnTo>
                  <a:pt x="63607" y="29841"/>
                </a:lnTo>
                <a:lnTo>
                  <a:pt x="63607" y="30293"/>
                </a:lnTo>
                <a:lnTo>
                  <a:pt x="63865" y="30293"/>
                </a:lnTo>
                <a:lnTo>
                  <a:pt x="64294" y="29752"/>
                </a:lnTo>
                <a:lnTo>
                  <a:pt x="64509" y="29841"/>
                </a:lnTo>
                <a:lnTo>
                  <a:pt x="64595" y="29481"/>
                </a:lnTo>
                <a:lnTo>
                  <a:pt x="64165" y="29481"/>
                </a:lnTo>
                <a:lnTo>
                  <a:pt x="63994" y="28941"/>
                </a:lnTo>
                <a:lnTo>
                  <a:pt x="64080" y="28579"/>
                </a:lnTo>
                <a:lnTo>
                  <a:pt x="64037" y="28850"/>
                </a:lnTo>
                <a:lnTo>
                  <a:pt x="64037" y="28850"/>
                </a:lnTo>
                <a:lnTo>
                  <a:pt x="65196" y="27858"/>
                </a:lnTo>
                <a:close/>
                <a:moveTo>
                  <a:pt x="60472" y="34260"/>
                </a:moveTo>
                <a:lnTo>
                  <a:pt x="60472" y="34260"/>
                </a:lnTo>
                <a:lnTo>
                  <a:pt x="60472" y="34260"/>
                </a:lnTo>
                <a:close/>
                <a:moveTo>
                  <a:pt x="60472" y="34260"/>
                </a:moveTo>
                <a:lnTo>
                  <a:pt x="60472" y="34260"/>
                </a:lnTo>
                <a:lnTo>
                  <a:pt x="60472" y="34260"/>
                </a:lnTo>
                <a:close/>
                <a:moveTo>
                  <a:pt x="55017" y="33448"/>
                </a:moveTo>
                <a:lnTo>
                  <a:pt x="55017" y="33719"/>
                </a:lnTo>
                <a:lnTo>
                  <a:pt x="55103" y="34891"/>
                </a:lnTo>
                <a:lnTo>
                  <a:pt x="55490" y="34981"/>
                </a:lnTo>
                <a:lnTo>
                  <a:pt x="55490" y="33448"/>
                </a:lnTo>
                <a:close/>
                <a:moveTo>
                  <a:pt x="69534" y="28039"/>
                </a:moveTo>
                <a:lnTo>
                  <a:pt x="69749" y="28219"/>
                </a:lnTo>
                <a:lnTo>
                  <a:pt x="69835" y="28129"/>
                </a:lnTo>
                <a:lnTo>
                  <a:pt x="70007" y="28129"/>
                </a:lnTo>
                <a:lnTo>
                  <a:pt x="70307" y="29571"/>
                </a:lnTo>
                <a:lnTo>
                  <a:pt x="69663" y="29571"/>
                </a:lnTo>
                <a:lnTo>
                  <a:pt x="69792" y="30293"/>
                </a:lnTo>
                <a:lnTo>
                  <a:pt x="69405" y="30473"/>
                </a:lnTo>
                <a:lnTo>
                  <a:pt x="69577" y="30563"/>
                </a:lnTo>
                <a:lnTo>
                  <a:pt x="69878" y="31464"/>
                </a:lnTo>
                <a:lnTo>
                  <a:pt x="70007" y="31554"/>
                </a:lnTo>
                <a:lnTo>
                  <a:pt x="70093" y="31735"/>
                </a:lnTo>
                <a:lnTo>
                  <a:pt x="70307" y="31825"/>
                </a:lnTo>
                <a:lnTo>
                  <a:pt x="70608" y="33268"/>
                </a:lnTo>
                <a:lnTo>
                  <a:pt x="70608" y="32456"/>
                </a:lnTo>
                <a:lnTo>
                  <a:pt x="71252" y="33358"/>
                </a:lnTo>
                <a:lnTo>
                  <a:pt x="71166" y="33719"/>
                </a:lnTo>
                <a:lnTo>
                  <a:pt x="70651" y="33358"/>
                </a:lnTo>
                <a:lnTo>
                  <a:pt x="70823" y="34440"/>
                </a:lnTo>
                <a:lnTo>
                  <a:pt x="70952" y="34260"/>
                </a:lnTo>
                <a:lnTo>
                  <a:pt x="71037" y="34620"/>
                </a:lnTo>
                <a:lnTo>
                  <a:pt x="70908" y="34620"/>
                </a:lnTo>
                <a:lnTo>
                  <a:pt x="70908" y="34891"/>
                </a:lnTo>
                <a:lnTo>
                  <a:pt x="71080" y="34981"/>
                </a:lnTo>
                <a:lnTo>
                  <a:pt x="71295" y="37054"/>
                </a:lnTo>
                <a:lnTo>
                  <a:pt x="71381" y="37054"/>
                </a:lnTo>
                <a:lnTo>
                  <a:pt x="71295" y="37144"/>
                </a:lnTo>
                <a:lnTo>
                  <a:pt x="71295" y="37054"/>
                </a:lnTo>
                <a:lnTo>
                  <a:pt x="70307" y="37144"/>
                </a:lnTo>
                <a:lnTo>
                  <a:pt x="69534" y="36243"/>
                </a:lnTo>
                <a:lnTo>
                  <a:pt x="69448" y="34981"/>
                </a:lnTo>
                <a:lnTo>
                  <a:pt x="69448" y="34981"/>
                </a:lnTo>
                <a:lnTo>
                  <a:pt x="69491" y="35161"/>
                </a:lnTo>
                <a:lnTo>
                  <a:pt x="69835" y="34079"/>
                </a:lnTo>
                <a:lnTo>
                  <a:pt x="68546" y="31464"/>
                </a:lnTo>
                <a:lnTo>
                  <a:pt x="68546" y="30924"/>
                </a:lnTo>
                <a:lnTo>
                  <a:pt x="68503" y="31194"/>
                </a:lnTo>
                <a:lnTo>
                  <a:pt x="68160" y="30202"/>
                </a:lnTo>
                <a:lnTo>
                  <a:pt x="68203" y="30022"/>
                </a:lnTo>
                <a:lnTo>
                  <a:pt x="68246" y="30022"/>
                </a:lnTo>
                <a:lnTo>
                  <a:pt x="68289" y="29210"/>
                </a:lnTo>
                <a:lnTo>
                  <a:pt x="68375" y="29301"/>
                </a:lnTo>
                <a:lnTo>
                  <a:pt x="68718" y="29030"/>
                </a:lnTo>
                <a:lnTo>
                  <a:pt x="68675" y="28850"/>
                </a:lnTo>
                <a:lnTo>
                  <a:pt x="68847" y="28670"/>
                </a:lnTo>
                <a:lnTo>
                  <a:pt x="68890" y="28579"/>
                </a:lnTo>
                <a:lnTo>
                  <a:pt x="68847" y="28489"/>
                </a:lnTo>
                <a:lnTo>
                  <a:pt x="69534" y="28039"/>
                </a:lnTo>
                <a:close/>
                <a:moveTo>
                  <a:pt x="57680" y="35792"/>
                </a:moveTo>
                <a:lnTo>
                  <a:pt x="56907" y="35973"/>
                </a:lnTo>
                <a:lnTo>
                  <a:pt x="56650" y="35883"/>
                </a:lnTo>
                <a:lnTo>
                  <a:pt x="57551" y="37235"/>
                </a:lnTo>
                <a:lnTo>
                  <a:pt x="57594" y="36964"/>
                </a:lnTo>
                <a:lnTo>
                  <a:pt x="57551" y="36694"/>
                </a:lnTo>
                <a:lnTo>
                  <a:pt x="57680" y="35792"/>
                </a:lnTo>
                <a:close/>
                <a:moveTo>
                  <a:pt x="61589" y="38496"/>
                </a:moveTo>
                <a:lnTo>
                  <a:pt x="61374" y="38677"/>
                </a:lnTo>
                <a:lnTo>
                  <a:pt x="61417" y="38677"/>
                </a:lnTo>
                <a:lnTo>
                  <a:pt x="61589" y="38496"/>
                </a:lnTo>
                <a:close/>
                <a:moveTo>
                  <a:pt x="60644" y="38227"/>
                </a:moveTo>
                <a:lnTo>
                  <a:pt x="60601" y="38317"/>
                </a:lnTo>
                <a:lnTo>
                  <a:pt x="60601" y="38587"/>
                </a:lnTo>
                <a:lnTo>
                  <a:pt x="61030" y="38858"/>
                </a:lnTo>
                <a:lnTo>
                  <a:pt x="61374" y="38677"/>
                </a:lnTo>
                <a:lnTo>
                  <a:pt x="61331" y="38496"/>
                </a:lnTo>
                <a:lnTo>
                  <a:pt x="60773" y="38407"/>
                </a:lnTo>
                <a:lnTo>
                  <a:pt x="60815" y="38317"/>
                </a:lnTo>
                <a:lnTo>
                  <a:pt x="60644" y="38227"/>
                </a:lnTo>
                <a:close/>
                <a:moveTo>
                  <a:pt x="64509" y="38227"/>
                </a:moveTo>
                <a:lnTo>
                  <a:pt x="63736" y="38767"/>
                </a:lnTo>
                <a:lnTo>
                  <a:pt x="64037" y="39218"/>
                </a:lnTo>
                <a:lnTo>
                  <a:pt x="64380" y="38858"/>
                </a:lnTo>
                <a:lnTo>
                  <a:pt x="64509" y="38317"/>
                </a:lnTo>
                <a:lnTo>
                  <a:pt x="64509" y="38227"/>
                </a:lnTo>
                <a:close/>
                <a:moveTo>
                  <a:pt x="101445" y="33087"/>
                </a:moveTo>
                <a:lnTo>
                  <a:pt x="101316" y="33177"/>
                </a:lnTo>
                <a:lnTo>
                  <a:pt x="101488" y="33268"/>
                </a:lnTo>
                <a:lnTo>
                  <a:pt x="101403" y="33538"/>
                </a:lnTo>
                <a:lnTo>
                  <a:pt x="101188" y="33177"/>
                </a:lnTo>
                <a:lnTo>
                  <a:pt x="101231" y="33448"/>
                </a:lnTo>
                <a:lnTo>
                  <a:pt x="101188" y="33629"/>
                </a:lnTo>
                <a:lnTo>
                  <a:pt x="101316" y="34260"/>
                </a:lnTo>
                <a:lnTo>
                  <a:pt x="101274" y="34260"/>
                </a:lnTo>
                <a:lnTo>
                  <a:pt x="101574" y="35973"/>
                </a:lnTo>
                <a:lnTo>
                  <a:pt x="101488" y="36243"/>
                </a:lnTo>
                <a:lnTo>
                  <a:pt x="101403" y="36784"/>
                </a:lnTo>
                <a:lnTo>
                  <a:pt x="101188" y="37144"/>
                </a:lnTo>
                <a:lnTo>
                  <a:pt x="100973" y="36964"/>
                </a:lnTo>
                <a:lnTo>
                  <a:pt x="101016" y="36513"/>
                </a:lnTo>
                <a:lnTo>
                  <a:pt x="101016" y="36513"/>
                </a:lnTo>
                <a:lnTo>
                  <a:pt x="100844" y="36784"/>
                </a:lnTo>
                <a:lnTo>
                  <a:pt x="100930" y="38136"/>
                </a:lnTo>
                <a:lnTo>
                  <a:pt x="100672" y="38317"/>
                </a:lnTo>
                <a:lnTo>
                  <a:pt x="100543" y="38227"/>
                </a:lnTo>
                <a:lnTo>
                  <a:pt x="99727" y="38767"/>
                </a:lnTo>
                <a:lnTo>
                  <a:pt x="99427" y="39759"/>
                </a:lnTo>
                <a:lnTo>
                  <a:pt x="99899" y="39850"/>
                </a:lnTo>
                <a:lnTo>
                  <a:pt x="99856" y="39488"/>
                </a:lnTo>
                <a:lnTo>
                  <a:pt x="100930" y="39218"/>
                </a:lnTo>
                <a:lnTo>
                  <a:pt x="100887" y="39488"/>
                </a:lnTo>
                <a:lnTo>
                  <a:pt x="101188" y="40210"/>
                </a:lnTo>
                <a:lnTo>
                  <a:pt x="101488" y="39488"/>
                </a:lnTo>
                <a:lnTo>
                  <a:pt x="101316" y="38858"/>
                </a:lnTo>
                <a:lnTo>
                  <a:pt x="101445" y="39128"/>
                </a:lnTo>
                <a:lnTo>
                  <a:pt x="101445" y="38948"/>
                </a:lnTo>
                <a:lnTo>
                  <a:pt x="101488" y="39218"/>
                </a:lnTo>
                <a:lnTo>
                  <a:pt x="101918" y="39218"/>
                </a:lnTo>
                <a:lnTo>
                  <a:pt x="102090" y="38767"/>
                </a:lnTo>
                <a:lnTo>
                  <a:pt x="102176" y="38767"/>
                </a:lnTo>
                <a:lnTo>
                  <a:pt x="102219" y="38587"/>
                </a:lnTo>
                <a:lnTo>
                  <a:pt x="102305" y="38587"/>
                </a:lnTo>
                <a:lnTo>
                  <a:pt x="102261" y="38227"/>
                </a:lnTo>
                <a:lnTo>
                  <a:pt x="102390" y="38317"/>
                </a:lnTo>
                <a:lnTo>
                  <a:pt x="102390" y="38587"/>
                </a:lnTo>
                <a:lnTo>
                  <a:pt x="102476" y="38948"/>
                </a:lnTo>
                <a:lnTo>
                  <a:pt x="102648" y="38136"/>
                </a:lnTo>
                <a:lnTo>
                  <a:pt x="102476" y="37775"/>
                </a:lnTo>
                <a:lnTo>
                  <a:pt x="102133" y="35792"/>
                </a:lnTo>
                <a:lnTo>
                  <a:pt x="102261" y="35702"/>
                </a:lnTo>
                <a:lnTo>
                  <a:pt x="102219" y="35161"/>
                </a:lnTo>
                <a:lnTo>
                  <a:pt x="102219" y="35071"/>
                </a:lnTo>
                <a:lnTo>
                  <a:pt x="101445" y="33087"/>
                </a:lnTo>
                <a:close/>
                <a:moveTo>
                  <a:pt x="100329" y="39488"/>
                </a:moveTo>
                <a:lnTo>
                  <a:pt x="100286" y="39759"/>
                </a:lnTo>
                <a:lnTo>
                  <a:pt x="100114" y="39669"/>
                </a:lnTo>
                <a:lnTo>
                  <a:pt x="100071" y="39940"/>
                </a:lnTo>
                <a:lnTo>
                  <a:pt x="99942" y="40300"/>
                </a:lnTo>
                <a:lnTo>
                  <a:pt x="100114" y="40480"/>
                </a:lnTo>
                <a:lnTo>
                  <a:pt x="100243" y="40841"/>
                </a:lnTo>
                <a:lnTo>
                  <a:pt x="100587" y="40210"/>
                </a:lnTo>
                <a:lnTo>
                  <a:pt x="100716" y="40390"/>
                </a:lnTo>
                <a:lnTo>
                  <a:pt x="100801" y="39940"/>
                </a:lnTo>
                <a:lnTo>
                  <a:pt x="100629" y="39488"/>
                </a:lnTo>
                <a:close/>
                <a:moveTo>
                  <a:pt x="63779" y="42013"/>
                </a:moveTo>
                <a:lnTo>
                  <a:pt x="63736" y="42103"/>
                </a:lnTo>
                <a:lnTo>
                  <a:pt x="63865" y="42194"/>
                </a:lnTo>
                <a:lnTo>
                  <a:pt x="63779" y="42013"/>
                </a:lnTo>
                <a:close/>
                <a:moveTo>
                  <a:pt x="99298" y="39940"/>
                </a:moveTo>
                <a:lnTo>
                  <a:pt x="99126" y="40210"/>
                </a:lnTo>
                <a:lnTo>
                  <a:pt x="99126" y="40390"/>
                </a:lnTo>
                <a:lnTo>
                  <a:pt x="99083" y="40300"/>
                </a:lnTo>
                <a:lnTo>
                  <a:pt x="99255" y="40751"/>
                </a:lnTo>
                <a:lnTo>
                  <a:pt x="99126" y="40571"/>
                </a:lnTo>
                <a:lnTo>
                  <a:pt x="99255" y="41021"/>
                </a:lnTo>
                <a:lnTo>
                  <a:pt x="99384" y="40751"/>
                </a:lnTo>
                <a:lnTo>
                  <a:pt x="99298" y="40571"/>
                </a:lnTo>
                <a:lnTo>
                  <a:pt x="99384" y="40661"/>
                </a:lnTo>
                <a:lnTo>
                  <a:pt x="99513" y="41021"/>
                </a:lnTo>
                <a:lnTo>
                  <a:pt x="99556" y="42103"/>
                </a:lnTo>
                <a:lnTo>
                  <a:pt x="99771" y="42284"/>
                </a:lnTo>
                <a:lnTo>
                  <a:pt x="99771" y="41833"/>
                </a:lnTo>
                <a:lnTo>
                  <a:pt x="99856" y="42463"/>
                </a:lnTo>
                <a:lnTo>
                  <a:pt x="99899" y="42284"/>
                </a:lnTo>
                <a:lnTo>
                  <a:pt x="99899" y="42103"/>
                </a:lnTo>
                <a:lnTo>
                  <a:pt x="100028" y="42103"/>
                </a:lnTo>
                <a:lnTo>
                  <a:pt x="99899" y="40390"/>
                </a:lnTo>
                <a:lnTo>
                  <a:pt x="99771" y="40390"/>
                </a:lnTo>
                <a:lnTo>
                  <a:pt x="99727" y="40029"/>
                </a:lnTo>
                <a:lnTo>
                  <a:pt x="99642" y="40119"/>
                </a:lnTo>
                <a:lnTo>
                  <a:pt x="99470" y="39940"/>
                </a:lnTo>
                <a:close/>
                <a:moveTo>
                  <a:pt x="20830" y="43546"/>
                </a:moveTo>
                <a:lnTo>
                  <a:pt x="20873" y="43636"/>
                </a:lnTo>
                <a:lnTo>
                  <a:pt x="20852" y="43549"/>
                </a:lnTo>
                <a:lnTo>
                  <a:pt x="20852" y="43549"/>
                </a:lnTo>
                <a:lnTo>
                  <a:pt x="20830" y="43546"/>
                </a:lnTo>
                <a:close/>
                <a:moveTo>
                  <a:pt x="22462" y="47062"/>
                </a:moveTo>
                <a:lnTo>
                  <a:pt x="22460" y="47065"/>
                </a:lnTo>
                <a:lnTo>
                  <a:pt x="22460" y="47065"/>
                </a:lnTo>
                <a:lnTo>
                  <a:pt x="22462" y="47152"/>
                </a:lnTo>
                <a:lnTo>
                  <a:pt x="22462" y="47062"/>
                </a:lnTo>
                <a:close/>
                <a:moveTo>
                  <a:pt x="97280" y="47693"/>
                </a:moveTo>
                <a:lnTo>
                  <a:pt x="97108" y="47784"/>
                </a:lnTo>
                <a:lnTo>
                  <a:pt x="96850" y="49136"/>
                </a:lnTo>
                <a:lnTo>
                  <a:pt x="97280" y="50668"/>
                </a:lnTo>
                <a:lnTo>
                  <a:pt x="97365" y="48053"/>
                </a:lnTo>
                <a:lnTo>
                  <a:pt x="97280" y="47693"/>
                </a:lnTo>
                <a:close/>
                <a:moveTo>
                  <a:pt x="19499" y="51028"/>
                </a:moveTo>
                <a:lnTo>
                  <a:pt x="19499" y="51119"/>
                </a:lnTo>
                <a:lnTo>
                  <a:pt x="19584" y="51028"/>
                </a:lnTo>
                <a:close/>
                <a:moveTo>
                  <a:pt x="74001" y="52111"/>
                </a:moveTo>
                <a:lnTo>
                  <a:pt x="74001" y="52111"/>
                </a:lnTo>
                <a:lnTo>
                  <a:pt x="74001" y="52111"/>
                </a:lnTo>
                <a:close/>
                <a:moveTo>
                  <a:pt x="21861" y="49586"/>
                </a:moveTo>
                <a:lnTo>
                  <a:pt x="20658" y="50397"/>
                </a:lnTo>
                <a:lnTo>
                  <a:pt x="20615" y="50578"/>
                </a:lnTo>
                <a:lnTo>
                  <a:pt x="20443" y="50759"/>
                </a:lnTo>
                <a:lnTo>
                  <a:pt x="20572" y="50668"/>
                </a:lnTo>
                <a:lnTo>
                  <a:pt x="20572" y="50849"/>
                </a:lnTo>
                <a:lnTo>
                  <a:pt x="21603" y="50037"/>
                </a:lnTo>
                <a:lnTo>
                  <a:pt x="21603" y="50037"/>
                </a:lnTo>
                <a:lnTo>
                  <a:pt x="21517" y="50217"/>
                </a:lnTo>
                <a:lnTo>
                  <a:pt x="22763" y="51028"/>
                </a:lnTo>
                <a:lnTo>
                  <a:pt x="22806" y="51570"/>
                </a:lnTo>
                <a:lnTo>
                  <a:pt x="23235" y="51840"/>
                </a:lnTo>
                <a:lnTo>
                  <a:pt x="23020" y="52561"/>
                </a:lnTo>
                <a:lnTo>
                  <a:pt x="23020" y="52561"/>
                </a:lnTo>
                <a:lnTo>
                  <a:pt x="23965" y="52381"/>
                </a:lnTo>
                <a:lnTo>
                  <a:pt x="24008" y="52472"/>
                </a:lnTo>
                <a:lnTo>
                  <a:pt x="24309" y="52381"/>
                </a:lnTo>
                <a:lnTo>
                  <a:pt x="24309" y="52111"/>
                </a:lnTo>
                <a:lnTo>
                  <a:pt x="23407" y="51209"/>
                </a:lnTo>
                <a:lnTo>
                  <a:pt x="23321" y="51028"/>
                </a:lnTo>
                <a:lnTo>
                  <a:pt x="23235" y="50939"/>
                </a:lnTo>
                <a:lnTo>
                  <a:pt x="23321" y="50939"/>
                </a:lnTo>
                <a:lnTo>
                  <a:pt x="23149" y="50759"/>
                </a:lnTo>
                <a:lnTo>
                  <a:pt x="23192" y="50849"/>
                </a:lnTo>
                <a:lnTo>
                  <a:pt x="21861" y="49586"/>
                </a:lnTo>
                <a:close/>
                <a:moveTo>
                  <a:pt x="87058" y="52561"/>
                </a:moveTo>
                <a:lnTo>
                  <a:pt x="87058" y="52561"/>
                </a:lnTo>
                <a:lnTo>
                  <a:pt x="87058" y="52561"/>
                </a:lnTo>
                <a:close/>
                <a:moveTo>
                  <a:pt x="93500" y="52381"/>
                </a:moveTo>
                <a:lnTo>
                  <a:pt x="93500" y="52472"/>
                </a:lnTo>
                <a:lnTo>
                  <a:pt x="93070" y="52651"/>
                </a:lnTo>
                <a:lnTo>
                  <a:pt x="93113" y="52651"/>
                </a:lnTo>
                <a:lnTo>
                  <a:pt x="92899" y="53193"/>
                </a:lnTo>
                <a:lnTo>
                  <a:pt x="93113" y="53914"/>
                </a:lnTo>
                <a:lnTo>
                  <a:pt x="93543" y="53643"/>
                </a:lnTo>
                <a:lnTo>
                  <a:pt x="93715" y="52832"/>
                </a:lnTo>
                <a:lnTo>
                  <a:pt x="93500" y="52381"/>
                </a:lnTo>
                <a:close/>
                <a:moveTo>
                  <a:pt x="22891" y="53734"/>
                </a:moveTo>
                <a:lnTo>
                  <a:pt x="22763" y="53824"/>
                </a:lnTo>
                <a:lnTo>
                  <a:pt x="22935" y="54364"/>
                </a:lnTo>
                <a:lnTo>
                  <a:pt x="23106" y="54455"/>
                </a:lnTo>
                <a:lnTo>
                  <a:pt x="23321" y="54274"/>
                </a:lnTo>
                <a:lnTo>
                  <a:pt x="23493" y="54274"/>
                </a:lnTo>
                <a:lnTo>
                  <a:pt x="22891" y="53734"/>
                </a:lnTo>
                <a:close/>
                <a:moveTo>
                  <a:pt x="24609" y="52651"/>
                </a:moveTo>
                <a:lnTo>
                  <a:pt x="24824" y="52922"/>
                </a:lnTo>
                <a:lnTo>
                  <a:pt x="24824" y="53283"/>
                </a:lnTo>
                <a:lnTo>
                  <a:pt x="24953" y="53734"/>
                </a:lnTo>
                <a:lnTo>
                  <a:pt x="24824" y="53824"/>
                </a:lnTo>
                <a:lnTo>
                  <a:pt x="24266" y="53643"/>
                </a:lnTo>
                <a:lnTo>
                  <a:pt x="24180" y="53914"/>
                </a:lnTo>
                <a:lnTo>
                  <a:pt x="24352" y="54184"/>
                </a:lnTo>
                <a:lnTo>
                  <a:pt x="24953" y="54004"/>
                </a:lnTo>
                <a:lnTo>
                  <a:pt x="25168" y="54274"/>
                </a:lnTo>
                <a:lnTo>
                  <a:pt x="25297" y="54545"/>
                </a:lnTo>
                <a:lnTo>
                  <a:pt x="25425" y="54004"/>
                </a:lnTo>
                <a:lnTo>
                  <a:pt x="26327" y="54004"/>
                </a:lnTo>
                <a:lnTo>
                  <a:pt x="26456" y="53553"/>
                </a:lnTo>
                <a:lnTo>
                  <a:pt x="26027" y="53193"/>
                </a:lnTo>
                <a:lnTo>
                  <a:pt x="26156" y="53103"/>
                </a:lnTo>
                <a:lnTo>
                  <a:pt x="24609" y="52651"/>
                </a:lnTo>
                <a:close/>
                <a:moveTo>
                  <a:pt x="87659" y="56078"/>
                </a:moveTo>
                <a:lnTo>
                  <a:pt x="87659" y="56078"/>
                </a:lnTo>
                <a:lnTo>
                  <a:pt x="87659" y="56078"/>
                </a:lnTo>
                <a:close/>
                <a:moveTo>
                  <a:pt x="20572" y="56618"/>
                </a:moveTo>
                <a:lnTo>
                  <a:pt x="20572" y="56709"/>
                </a:lnTo>
                <a:lnTo>
                  <a:pt x="20615" y="56799"/>
                </a:lnTo>
                <a:lnTo>
                  <a:pt x="20615" y="56799"/>
                </a:lnTo>
                <a:lnTo>
                  <a:pt x="20572" y="56618"/>
                </a:lnTo>
                <a:close/>
                <a:moveTo>
                  <a:pt x="18554" y="58512"/>
                </a:moveTo>
                <a:lnTo>
                  <a:pt x="18639" y="58602"/>
                </a:lnTo>
                <a:lnTo>
                  <a:pt x="18639" y="58602"/>
                </a:lnTo>
                <a:lnTo>
                  <a:pt x="18596" y="58512"/>
                </a:lnTo>
                <a:close/>
                <a:moveTo>
                  <a:pt x="97537" y="53734"/>
                </a:moveTo>
                <a:lnTo>
                  <a:pt x="97408" y="54364"/>
                </a:lnTo>
                <a:lnTo>
                  <a:pt x="97494" y="55987"/>
                </a:lnTo>
                <a:lnTo>
                  <a:pt x="97280" y="55807"/>
                </a:lnTo>
                <a:lnTo>
                  <a:pt x="97580" y="57250"/>
                </a:lnTo>
                <a:lnTo>
                  <a:pt x="97666" y="57070"/>
                </a:lnTo>
                <a:lnTo>
                  <a:pt x="97838" y="57430"/>
                </a:lnTo>
                <a:lnTo>
                  <a:pt x="97752" y="58061"/>
                </a:lnTo>
                <a:lnTo>
                  <a:pt x="98095" y="58151"/>
                </a:lnTo>
                <a:lnTo>
                  <a:pt x="98181" y="57881"/>
                </a:lnTo>
                <a:lnTo>
                  <a:pt x="98568" y="58512"/>
                </a:lnTo>
                <a:lnTo>
                  <a:pt x="98439" y="57971"/>
                </a:lnTo>
                <a:lnTo>
                  <a:pt x="99126" y="59143"/>
                </a:lnTo>
                <a:lnTo>
                  <a:pt x="98869" y="58151"/>
                </a:lnTo>
                <a:lnTo>
                  <a:pt x="98998" y="58061"/>
                </a:lnTo>
                <a:lnTo>
                  <a:pt x="98740" y="57881"/>
                </a:lnTo>
                <a:lnTo>
                  <a:pt x="98740" y="58061"/>
                </a:lnTo>
                <a:lnTo>
                  <a:pt x="98482" y="57610"/>
                </a:lnTo>
                <a:lnTo>
                  <a:pt x="98353" y="57701"/>
                </a:lnTo>
                <a:lnTo>
                  <a:pt x="98396" y="57881"/>
                </a:lnTo>
                <a:lnTo>
                  <a:pt x="97967" y="56709"/>
                </a:lnTo>
                <a:lnTo>
                  <a:pt x="98053" y="55987"/>
                </a:lnTo>
                <a:lnTo>
                  <a:pt x="98181" y="55717"/>
                </a:lnTo>
                <a:lnTo>
                  <a:pt x="98095" y="53914"/>
                </a:lnTo>
                <a:lnTo>
                  <a:pt x="97967" y="54004"/>
                </a:lnTo>
                <a:lnTo>
                  <a:pt x="97537" y="53734"/>
                </a:lnTo>
                <a:close/>
                <a:moveTo>
                  <a:pt x="99126" y="59143"/>
                </a:moveTo>
                <a:lnTo>
                  <a:pt x="99126" y="59143"/>
                </a:lnTo>
                <a:lnTo>
                  <a:pt x="99126" y="59143"/>
                </a:lnTo>
                <a:close/>
                <a:moveTo>
                  <a:pt x="97709" y="58331"/>
                </a:moveTo>
                <a:lnTo>
                  <a:pt x="98138" y="59414"/>
                </a:lnTo>
                <a:lnTo>
                  <a:pt x="98138" y="58693"/>
                </a:lnTo>
                <a:lnTo>
                  <a:pt x="97881" y="58331"/>
                </a:lnTo>
                <a:close/>
                <a:moveTo>
                  <a:pt x="93543" y="59684"/>
                </a:moveTo>
                <a:lnTo>
                  <a:pt x="93543" y="59684"/>
                </a:lnTo>
                <a:lnTo>
                  <a:pt x="93543" y="59684"/>
                </a:lnTo>
                <a:close/>
                <a:moveTo>
                  <a:pt x="93543" y="59684"/>
                </a:moveTo>
                <a:lnTo>
                  <a:pt x="93537" y="59718"/>
                </a:lnTo>
                <a:lnTo>
                  <a:pt x="93543" y="59774"/>
                </a:lnTo>
                <a:lnTo>
                  <a:pt x="93543" y="59684"/>
                </a:lnTo>
                <a:close/>
                <a:moveTo>
                  <a:pt x="98826" y="59143"/>
                </a:moveTo>
                <a:lnTo>
                  <a:pt x="98826" y="59774"/>
                </a:lnTo>
                <a:lnTo>
                  <a:pt x="98998" y="59594"/>
                </a:lnTo>
                <a:lnTo>
                  <a:pt x="99169" y="59864"/>
                </a:lnTo>
                <a:lnTo>
                  <a:pt x="98911" y="59233"/>
                </a:lnTo>
                <a:lnTo>
                  <a:pt x="98826" y="59143"/>
                </a:lnTo>
                <a:close/>
                <a:moveTo>
                  <a:pt x="99212" y="59143"/>
                </a:moveTo>
                <a:lnTo>
                  <a:pt x="99556" y="60315"/>
                </a:lnTo>
                <a:lnTo>
                  <a:pt x="99813" y="60495"/>
                </a:lnTo>
                <a:lnTo>
                  <a:pt x="99856" y="60495"/>
                </a:lnTo>
                <a:lnTo>
                  <a:pt x="99598" y="59323"/>
                </a:lnTo>
                <a:lnTo>
                  <a:pt x="99212" y="59143"/>
                </a:lnTo>
                <a:close/>
                <a:moveTo>
                  <a:pt x="98396" y="59774"/>
                </a:moveTo>
                <a:lnTo>
                  <a:pt x="98353" y="59864"/>
                </a:lnTo>
                <a:lnTo>
                  <a:pt x="98439" y="59954"/>
                </a:lnTo>
                <a:lnTo>
                  <a:pt x="98439" y="61127"/>
                </a:lnTo>
                <a:lnTo>
                  <a:pt x="98826" y="60315"/>
                </a:lnTo>
                <a:lnTo>
                  <a:pt x="98396" y="59774"/>
                </a:lnTo>
                <a:close/>
                <a:moveTo>
                  <a:pt x="99298" y="60135"/>
                </a:moveTo>
                <a:lnTo>
                  <a:pt x="99341" y="60495"/>
                </a:lnTo>
                <a:lnTo>
                  <a:pt x="99470" y="60766"/>
                </a:lnTo>
                <a:lnTo>
                  <a:pt x="99598" y="61487"/>
                </a:lnTo>
                <a:lnTo>
                  <a:pt x="99598" y="61127"/>
                </a:lnTo>
                <a:lnTo>
                  <a:pt x="99642" y="61306"/>
                </a:lnTo>
                <a:lnTo>
                  <a:pt x="99642" y="61216"/>
                </a:lnTo>
                <a:lnTo>
                  <a:pt x="99642" y="60946"/>
                </a:lnTo>
                <a:lnTo>
                  <a:pt x="99598" y="60766"/>
                </a:lnTo>
                <a:lnTo>
                  <a:pt x="99513" y="60225"/>
                </a:lnTo>
                <a:lnTo>
                  <a:pt x="99427" y="60315"/>
                </a:lnTo>
                <a:lnTo>
                  <a:pt x="99298" y="60135"/>
                </a:lnTo>
                <a:close/>
                <a:moveTo>
                  <a:pt x="81088" y="61577"/>
                </a:moveTo>
                <a:lnTo>
                  <a:pt x="81173" y="61938"/>
                </a:lnTo>
                <a:lnTo>
                  <a:pt x="81117" y="61677"/>
                </a:lnTo>
                <a:lnTo>
                  <a:pt x="81088" y="61577"/>
                </a:lnTo>
                <a:close/>
                <a:moveTo>
                  <a:pt x="98954" y="60676"/>
                </a:moveTo>
                <a:lnTo>
                  <a:pt x="98782" y="60856"/>
                </a:lnTo>
                <a:lnTo>
                  <a:pt x="98740" y="61037"/>
                </a:lnTo>
                <a:lnTo>
                  <a:pt x="98782" y="61397"/>
                </a:lnTo>
                <a:lnTo>
                  <a:pt x="98611" y="61668"/>
                </a:lnTo>
                <a:lnTo>
                  <a:pt x="98954" y="62298"/>
                </a:lnTo>
                <a:lnTo>
                  <a:pt x="98954" y="60676"/>
                </a:lnTo>
                <a:close/>
                <a:moveTo>
                  <a:pt x="97451" y="60315"/>
                </a:moveTo>
                <a:lnTo>
                  <a:pt x="96721" y="62839"/>
                </a:lnTo>
                <a:lnTo>
                  <a:pt x="96721" y="62929"/>
                </a:lnTo>
                <a:lnTo>
                  <a:pt x="97537" y="61127"/>
                </a:lnTo>
                <a:lnTo>
                  <a:pt x="97451" y="60315"/>
                </a:lnTo>
                <a:close/>
                <a:moveTo>
                  <a:pt x="82548" y="61848"/>
                </a:moveTo>
                <a:lnTo>
                  <a:pt x="82462" y="63290"/>
                </a:lnTo>
                <a:lnTo>
                  <a:pt x="82462" y="63471"/>
                </a:lnTo>
                <a:lnTo>
                  <a:pt x="82977" y="65004"/>
                </a:lnTo>
                <a:lnTo>
                  <a:pt x="83192" y="63560"/>
                </a:lnTo>
                <a:lnTo>
                  <a:pt x="82677" y="61938"/>
                </a:lnTo>
                <a:lnTo>
                  <a:pt x="82548" y="61848"/>
                </a:lnTo>
                <a:close/>
                <a:moveTo>
                  <a:pt x="99771" y="61938"/>
                </a:moveTo>
                <a:lnTo>
                  <a:pt x="99771" y="62389"/>
                </a:lnTo>
                <a:lnTo>
                  <a:pt x="99556" y="62569"/>
                </a:lnTo>
                <a:lnTo>
                  <a:pt x="99556" y="62749"/>
                </a:lnTo>
                <a:lnTo>
                  <a:pt x="99427" y="62749"/>
                </a:lnTo>
                <a:lnTo>
                  <a:pt x="99384" y="63110"/>
                </a:lnTo>
                <a:lnTo>
                  <a:pt x="99212" y="63290"/>
                </a:lnTo>
                <a:lnTo>
                  <a:pt x="99169" y="62749"/>
                </a:lnTo>
                <a:lnTo>
                  <a:pt x="98998" y="62839"/>
                </a:lnTo>
                <a:lnTo>
                  <a:pt x="98869" y="63200"/>
                </a:lnTo>
                <a:lnTo>
                  <a:pt x="98611" y="63381"/>
                </a:lnTo>
                <a:lnTo>
                  <a:pt x="98611" y="64192"/>
                </a:lnTo>
                <a:lnTo>
                  <a:pt x="98782" y="63471"/>
                </a:lnTo>
                <a:lnTo>
                  <a:pt x="98954" y="63560"/>
                </a:lnTo>
                <a:lnTo>
                  <a:pt x="99083" y="63831"/>
                </a:lnTo>
                <a:lnTo>
                  <a:pt x="99126" y="63471"/>
                </a:lnTo>
                <a:lnTo>
                  <a:pt x="99298" y="63651"/>
                </a:lnTo>
                <a:lnTo>
                  <a:pt x="99341" y="64462"/>
                </a:lnTo>
                <a:lnTo>
                  <a:pt x="99771" y="65183"/>
                </a:lnTo>
                <a:lnTo>
                  <a:pt x="99813" y="65093"/>
                </a:lnTo>
                <a:lnTo>
                  <a:pt x="99813" y="65273"/>
                </a:lnTo>
                <a:lnTo>
                  <a:pt x="99985" y="65093"/>
                </a:lnTo>
                <a:lnTo>
                  <a:pt x="99856" y="64552"/>
                </a:lnTo>
                <a:lnTo>
                  <a:pt x="99942" y="64012"/>
                </a:lnTo>
                <a:lnTo>
                  <a:pt x="100071" y="64192"/>
                </a:lnTo>
                <a:lnTo>
                  <a:pt x="100157" y="64823"/>
                </a:lnTo>
                <a:lnTo>
                  <a:pt x="100157" y="64372"/>
                </a:lnTo>
                <a:lnTo>
                  <a:pt x="100286" y="64012"/>
                </a:lnTo>
                <a:lnTo>
                  <a:pt x="100157" y="62839"/>
                </a:lnTo>
                <a:lnTo>
                  <a:pt x="100114" y="62749"/>
                </a:lnTo>
                <a:lnTo>
                  <a:pt x="100157" y="62569"/>
                </a:lnTo>
                <a:lnTo>
                  <a:pt x="100071" y="62118"/>
                </a:lnTo>
                <a:lnTo>
                  <a:pt x="99771" y="61938"/>
                </a:lnTo>
                <a:close/>
                <a:moveTo>
                  <a:pt x="100973" y="68519"/>
                </a:moveTo>
                <a:lnTo>
                  <a:pt x="100801" y="69240"/>
                </a:lnTo>
                <a:lnTo>
                  <a:pt x="100844" y="70773"/>
                </a:lnTo>
                <a:lnTo>
                  <a:pt x="101145" y="71404"/>
                </a:lnTo>
                <a:lnTo>
                  <a:pt x="100930" y="70142"/>
                </a:lnTo>
                <a:lnTo>
                  <a:pt x="101316" y="70323"/>
                </a:lnTo>
                <a:lnTo>
                  <a:pt x="101102" y="69692"/>
                </a:lnTo>
                <a:lnTo>
                  <a:pt x="101231" y="69511"/>
                </a:lnTo>
                <a:lnTo>
                  <a:pt x="101231" y="69240"/>
                </a:lnTo>
                <a:lnTo>
                  <a:pt x="100844" y="69602"/>
                </a:lnTo>
                <a:lnTo>
                  <a:pt x="100973" y="69331"/>
                </a:lnTo>
                <a:lnTo>
                  <a:pt x="100973" y="69060"/>
                </a:lnTo>
                <a:lnTo>
                  <a:pt x="100930" y="68880"/>
                </a:lnTo>
                <a:lnTo>
                  <a:pt x="100973" y="68519"/>
                </a:lnTo>
                <a:close/>
                <a:moveTo>
                  <a:pt x="33543" y="70773"/>
                </a:moveTo>
                <a:lnTo>
                  <a:pt x="32813" y="71044"/>
                </a:lnTo>
                <a:lnTo>
                  <a:pt x="32813" y="71855"/>
                </a:lnTo>
                <a:lnTo>
                  <a:pt x="32941" y="72126"/>
                </a:lnTo>
                <a:lnTo>
                  <a:pt x="33371" y="71855"/>
                </a:lnTo>
                <a:lnTo>
                  <a:pt x="33629" y="71134"/>
                </a:lnTo>
                <a:lnTo>
                  <a:pt x="33543" y="70773"/>
                </a:lnTo>
                <a:close/>
                <a:moveTo>
                  <a:pt x="109649" y="72847"/>
                </a:moveTo>
                <a:lnTo>
                  <a:pt x="109606" y="73027"/>
                </a:lnTo>
                <a:lnTo>
                  <a:pt x="109692" y="73117"/>
                </a:lnTo>
                <a:lnTo>
                  <a:pt x="109735" y="73117"/>
                </a:lnTo>
                <a:lnTo>
                  <a:pt x="109649" y="72847"/>
                </a:lnTo>
                <a:close/>
                <a:moveTo>
                  <a:pt x="92598" y="72126"/>
                </a:moveTo>
                <a:lnTo>
                  <a:pt x="92297" y="72215"/>
                </a:lnTo>
                <a:lnTo>
                  <a:pt x="92340" y="72486"/>
                </a:lnTo>
                <a:lnTo>
                  <a:pt x="92512" y="72757"/>
                </a:lnTo>
                <a:lnTo>
                  <a:pt x="92512" y="73027"/>
                </a:lnTo>
                <a:lnTo>
                  <a:pt x="92813" y="73298"/>
                </a:lnTo>
                <a:lnTo>
                  <a:pt x="92856" y="72847"/>
                </a:lnTo>
                <a:lnTo>
                  <a:pt x="92598" y="72126"/>
                </a:lnTo>
                <a:close/>
                <a:moveTo>
                  <a:pt x="93242" y="72847"/>
                </a:moveTo>
                <a:lnTo>
                  <a:pt x="93156" y="73207"/>
                </a:lnTo>
                <a:lnTo>
                  <a:pt x="93156" y="73478"/>
                </a:lnTo>
                <a:lnTo>
                  <a:pt x="93371" y="73298"/>
                </a:lnTo>
                <a:lnTo>
                  <a:pt x="93242" y="72847"/>
                </a:lnTo>
                <a:close/>
                <a:moveTo>
                  <a:pt x="100973" y="73478"/>
                </a:moveTo>
                <a:lnTo>
                  <a:pt x="100887" y="73748"/>
                </a:lnTo>
                <a:lnTo>
                  <a:pt x="100887" y="73748"/>
                </a:lnTo>
                <a:lnTo>
                  <a:pt x="101016" y="73478"/>
                </a:lnTo>
                <a:close/>
                <a:moveTo>
                  <a:pt x="101145" y="73117"/>
                </a:moveTo>
                <a:lnTo>
                  <a:pt x="101016" y="73478"/>
                </a:lnTo>
                <a:lnTo>
                  <a:pt x="101102" y="73659"/>
                </a:lnTo>
                <a:lnTo>
                  <a:pt x="101316" y="73569"/>
                </a:lnTo>
                <a:lnTo>
                  <a:pt x="101488" y="73659"/>
                </a:lnTo>
                <a:lnTo>
                  <a:pt x="101617" y="73569"/>
                </a:lnTo>
                <a:lnTo>
                  <a:pt x="102004" y="74019"/>
                </a:lnTo>
                <a:lnTo>
                  <a:pt x="101445" y="73117"/>
                </a:lnTo>
                <a:close/>
                <a:moveTo>
                  <a:pt x="96592" y="64192"/>
                </a:moveTo>
                <a:lnTo>
                  <a:pt x="96163" y="65454"/>
                </a:lnTo>
                <a:lnTo>
                  <a:pt x="96163" y="65905"/>
                </a:lnTo>
                <a:lnTo>
                  <a:pt x="95948" y="66085"/>
                </a:lnTo>
                <a:lnTo>
                  <a:pt x="95948" y="65995"/>
                </a:lnTo>
                <a:lnTo>
                  <a:pt x="95561" y="66446"/>
                </a:lnTo>
                <a:lnTo>
                  <a:pt x="95346" y="67348"/>
                </a:lnTo>
                <a:lnTo>
                  <a:pt x="94659" y="68069"/>
                </a:lnTo>
                <a:lnTo>
                  <a:pt x="94617" y="68249"/>
                </a:lnTo>
                <a:lnTo>
                  <a:pt x="94574" y="68339"/>
                </a:lnTo>
                <a:lnTo>
                  <a:pt x="94574" y="69331"/>
                </a:lnTo>
                <a:lnTo>
                  <a:pt x="93929" y="68700"/>
                </a:lnTo>
                <a:lnTo>
                  <a:pt x="93715" y="69421"/>
                </a:lnTo>
                <a:lnTo>
                  <a:pt x="93757" y="69421"/>
                </a:lnTo>
                <a:lnTo>
                  <a:pt x="94144" y="73207"/>
                </a:lnTo>
                <a:lnTo>
                  <a:pt x="94702" y="73207"/>
                </a:lnTo>
                <a:lnTo>
                  <a:pt x="94831" y="73748"/>
                </a:lnTo>
                <a:lnTo>
                  <a:pt x="94917" y="73569"/>
                </a:lnTo>
                <a:lnTo>
                  <a:pt x="95046" y="73659"/>
                </a:lnTo>
                <a:lnTo>
                  <a:pt x="95218" y="73207"/>
                </a:lnTo>
                <a:lnTo>
                  <a:pt x="95475" y="73659"/>
                </a:lnTo>
                <a:lnTo>
                  <a:pt x="95733" y="73478"/>
                </a:lnTo>
                <a:lnTo>
                  <a:pt x="95776" y="73659"/>
                </a:lnTo>
                <a:lnTo>
                  <a:pt x="95905" y="74290"/>
                </a:lnTo>
                <a:lnTo>
                  <a:pt x="96335" y="73748"/>
                </a:lnTo>
                <a:lnTo>
                  <a:pt x="96464" y="73388"/>
                </a:lnTo>
                <a:lnTo>
                  <a:pt x="96420" y="73207"/>
                </a:lnTo>
                <a:lnTo>
                  <a:pt x="96506" y="72937"/>
                </a:lnTo>
                <a:lnTo>
                  <a:pt x="96464" y="72215"/>
                </a:lnTo>
                <a:lnTo>
                  <a:pt x="96678" y="71494"/>
                </a:lnTo>
                <a:lnTo>
                  <a:pt x="96807" y="71494"/>
                </a:lnTo>
                <a:lnTo>
                  <a:pt x="97108" y="69602"/>
                </a:lnTo>
                <a:lnTo>
                  <a:pt x="97365" y="69782"/>
                </a:lnTo>
                <a:lnTo>
                  <a:pt x="97494" y="69782"/>
                </a:lnTo>
                <a:lnTo>
                  <a:pt x="97451" y="69602"/>
                </a:lnTo>
                <a:lnTo>
                  <a:pt x="97064" y="68700"/>
                </a:lnTo>
                <a:lnTo>
                  <a:pt x="97022" y="67979"/>
                </a:lnTo>
                <a:lnTo>
                  <a:pt x="96979" y="67888"/>
                </a:lnTo>
                <a:lnTo>
                  <a:pt x="96764" y="67257"/>
                </a:lnTo>
                <a:lnTo>
                  <a:pt x="96936" y="67167"/>
                </a:lnTo>
                <a:lnTo>
                  <a:pt x="96979" y="67077"/>
                </a:lnTo>
                <a:lnTo>
                  <a:pt x="96979" y="66626"/>
                </a:lnTo>
                <a:lnTo>
                  <a:pt x="97322" y="66626"/>
                </a:lnTo>
                <a:lnTo>
                  <a:pt x="97193" y="65995"/>
                </a:lnTo>
                <a:lnTo>
                  <a:pt x="97537" y="65905"/>
                </a:lnTo>
                <a:lnTo>
                  <a:pt x="97064" y="65093"/>
                </a:lnTo>
                <a:lnTo>
                  <a:pt x="96893" y="65183"/>
                </a:lnTo>
                <a:lnTo>
                  <a:pt x="96764" y="64282"/>
                </a:lnTo>
                <a:lnTo>
                  <a:pt x="96592" y="64552"/>
                </a:lnTo>
                <a:lnTo>
                  <a:pt x="96592" y="64192"/>
                </a:lnTo>
                <a:close/>
                <a:moveTo>
                  <a:pt x="109735" y="73117"/>
                </a:moveTo>
                <a:lnTo>
                  <a:pt x="110379" y="74921"/>
                </a:lnTo>
                <a:lnTo>
                  <a:pt x="110164" y="73838"/>
                </a:lnTo>
                <a:lnTo>
                  <a:pt x="109735" y="73117"/>
                </a:lnTo>
                <a:close/>
                <a:moveTo>
                  <a:pt x="99813" y="68971"/>
                </a:moveTo>
                <a:lnTo>
                  <a:pt x="99598" y="69511"/>
                </a:lnTo>
                <a:lnTo>
                  <a:pt x="98525" y="69602"/>
                </a:lnTo>
                <a:lnTo>
                  <a:pt x="98439" y="69421"/>
                </a:lnTo>
                <a:lnTo>
                  <a:pt x="98053" y="69692"/>
                </a:lnTo>
                <a:lnTo>
                  <a:pt x="97838" y="70413"/>
                </a:lnTo>
                <a:lnTo>
                  <a:pt x="97838" y="70593"/>
                </a:lnTo>
                <a:lnTo>
                  <a:pt x="97795" y="70683"/>
                </a:lnTo>
                <a:lnTo>
                  <a:pt x="97838" y="71315"/>
                </a:lnTo>
                <a:lnTo>
                  <a:pt x="97795" y="71134"/>
                </a:lnTo>
                <a:lnTo>
                  <a:pt x="97451" y="73569"/>
                </a:lnTo>
                <a:lnTo>
                  <a:pt x="97580" y="73748"/>
                </a:lnTo>
                <a:lnTo>
                  <a:pt x="97666" y="73929"/>
                </a:lnTo>
                <a:lnTo>
                  <a:pt x="97709" y="75732"/>
                </a:lnTo>
                <a:lnTo>
                  <a:pt x="98009" y="75642"/>
                </a:lnTo>
                <a:lnTo>
                  <a:pt x="98095" y="73027"/>
                </a:lnTo>
                <a:lnTo>
                  <a:pt x="98439" y="74740"/>
                </a:lnTo>
                <a:lnTo>
                  <a:pt x="98954" y="74380"/>
                </a:lnTo>
                <a:lnTo>
                  <a:pt x="98740" y="73838"/>
                </a:lnTo>
                <a:lnTo>
                  <a:pt x="98782" y="73298"/>
                </a:lnTo>
                <a:lnTo>
                  <a:pt x="98439" y="72306"/>
                </a:lnTo>
                <a:lnTo>
                  <a:pt x="98525" y="72306"/>
                </a:lnTo>
                <a:lnTo>
                  <a:pt x="98998" y="71404"/>
                </a:lnTo>
                <a:lnTo>
                  <a:pt x="99169" y="71494"/>
                </a:lnTo>
                <a:lnTo>
                  <a:pt x="98998" y="71134"/>
                </a:lnTo>
                <a:lnTo>
                  <a:pt x="98998" y="71224"/>
                </a:lnTo>
                <a:lnTo>
                  <a:pt x="98095" y="71585"/>
                </a:lnTo>
                <a:lnTo>
                  <a:pt x="97967" y="71134"/>
                </a:lnTo>
                <a:lnTo>
                  <a:pt x="97924" y="70683"/>
                </a:lnTo>
                <a:lnTo>
                  <a:pt x="99083" y="70142"/>
                </a:lnTo>
                <a:lnTo>
                  <a:pt x="99298" y="70323"/>
                </a:lnTo>
                <a:lnTo>
                  <a:pt x="99513" y="70232"/>
                </a:lnTo>
                <a:lnTo>
                  <a:pt x="99771" y="69692"/>
                </a:lnTo>
                <a:lnTo>
                  <a:pt x="99813" y="68971"/>
                </a:lnTo>
                <a:close/>
                <a:moveTo>
                  <a:pt x="88432" y="65815"/>
                </a:moveTo>
                <a:lnTo>
                  <a:pt x="91997" y="75913"/>
                </a:lnTo>
                <a:lnTo>
                  <a:pt x="91997" y="75552"/>
                </a:lnTo>
                <a:lnTo>
                  <a:pt x="92383" y="75822"/>
                </a:lnTo>
                <a:lnTo>
                  <a:pt x="92555" y="73388"/>
                </a:lnTo>
                <a:lnTo>
                  <a:pt x="92083" y="72847"/>
                </a:lnTo>
                <a:lnTo>
                  <a:pt x="91954" y="71494"/>
                </a:lnTo>
                <a:lnTo>
                  <a:pt x="91696" y="71315"/>
                </a:lnTo>
                <a:lnTo>
                  <a:pt x="91610" y="70954"/>
                </a:lnTo>
                <a:lnTo>
                  <a:pt x="91739" y="70503"/>
                </a:lnTo>
                <a:lnTo>
                  <a:pt x="91567" y="70052"/>
                </a:lnTo>
                <a:lnTo>
                  <a:pt x="91267" y="70323"/>
                </a:lnTo>
                <a:lnTo>
                  <a:pt x="91438" y="70142"/>
                </a:lnTo>
                <a:lnTo>
                  <a:pt x="90751" y="68610"/>
                </a:lnTo>
                <a:lnTo>
                  <a:pt x="90622" y="68790"/>
                </a:lnTo>
                <a:lnTo>
                  <a:pt x="89291" y="65815"/>
                </a:lnTo>
                <a:close/>
                <a:moveTo>
                  <a:pt x="103378" y="75461"/>
                </a:moveTo>
                <a:lnTo>
                  <a:pt x="103249" y="75732"/>
                </a:lnTo>
                <a:lnTo>
                  <a:pt x="103206" y="76003"/>
                </a:lnTo>
                <a:lnTo>
                  <a:pt x="103421" y="76273"/>
                </a:lnTo>
                <a:lnTo>
                  <a:pt x="103464" y="75822"/>
                </a:lnTo>
                <a:lnTo>
                  <a:pt x="103378" y="75461"/>
                </a:lnTo>
                <a:close/>
                <a:moveTo>
                  <a:pt x="109949" y="74380"/>
                </a:moveTo>
                <a:lnTo>
                  <a:pt x="109906" y="74830"/>
                </a:lnTo>
                <a:lnTo>
                  <a:pt x="109477" y="75552"/>
                </a:lnTo>
                <a:lnTo>
                  <a:pt x="109348" y="75552"/>
                </a:lnTo>
                <a:lnTo>
                  <a:pt x="109305" y="75101"/>
                </a:lnTo>
                <a:lnTo>
                  <a:pt x="109219" y="75552"/>
                </a:lnTo>
                <a:lnTo>
                  <a:pt x="108618" y="75732"/>
                </a:lnTo>
                <a:lnTo>
                  <a:pt x="109091" y="76273"/>
                </a:lnTo>
                <a:lnTo>
                  <a:pt x="110078" y="75371"/>
                </a:lnTo>
                <a:lnTo>
                  <a:pt x="110035" y="75191"/>
                </a:lnTo>
                <a:lnTo>
                  <a:pt x="110121" y="75101"/>
                </a:lnTo>
                <a:lnTo>
                  <a:pt x="110207" y="74470"/>
                </a:lnTo>
                <a:lnTo>
                  <a:pt x="109949" y="74380"/>
                </a:lnTo>
                <a:close/>
                <a:moveTo>
                  <a:pt x="104667" y="77445"/>
                </a:moveTo>
                <a:lnTo>
                  <a:pt x="104452" y="78166"/>
                </a:lnTo>
                <a:lnTo>
                  <a:pt x="104839" y="77986"/>
                </a:lnTo>
                <a:lnTo>
                  <a:pt x="104667" y="77445"/>
                </a:lnTo>
                <a:close/>
                <a:moveTo>
                  <a:pt x="92598" y="76003"/>
                </a:moveTo>
                <a:lnTo>
                  <a:pt x="92254" y="76634"/>
                </a:lnTo>
                <a:lnTo>
                  <a:pt x="92297" y="76814"/>
                </a:lnTo>
                <a:lnTo>
                  <a:pt x="95433" y="78347"/>
                </a:lnTo>
                <a:lnTo>
                  <a:pt x="95647" y="78437"/>
                </a:lnTo>
                <a:lnTo>
                  <a:pt x="95647" y="77626"/>
                </a:lnTo>
                <a:lnTo>
                  <a:pt x="95046" y="77265"/>
                </a:lnTo>
                <a:lnTo>
                  <a:pt x="94960" y="76814"/>
                </a:lnTo>
                <a:lnTo>
                  <a:pt x="94316" y="76453"/>
                </a:lnTo>
                <a:lnTo>
                  <a:pt x="94187" y="76814"/>
                </a:lnTo>
                <a:lnTo>
                  <a:pt x="93500" y="76724"/>
                </a:lnTo>
                <a:lnTo>
                  <a:pt x="93328" y="76273"/>
                </a:lnTo>
                <a:lnTo>
                  <a:pt x="92598" y="76003"/>
                </a:lnTo>
                <a:close/>
                <a:moveTo>
                  <a:pt x="95647" y="77896"/>
                </a:moveTo>
                <a:lnTo>
                  <a:pt x="95862" y="78527"/>
                </a:lnTo>
                <a:lnTo>
                  <a:pt x="96120" y="78166"/>
                </a:lnTo>
                <a:lnTo>
                  <a:pt x="95905" y="77896"/>
                </a:lnTo>
                <a:close/>
                <a:moveTo>
                  <a:pt x="96335" y="78076"/>
                </a:moveTo>
                <a:lnTo>
                  <a:pt x="96163" y="78437"/>
                </a:lnTo>
                <a:lnTo>
                  <a:pt x="96464" y="78617"/>
                </a:lnTo>
                <a:lnTo>
                  <a:pt x="96506" y="78166"/>
                </a:lnTo>
                <a:lnTo>
                  <a:pt x="96335" y="78076"/>
                </a:lnTo>
                <a:close/>
                <a:moveTo>
                  <a:pt x="98869" y="77986"/>
                </a:moveTo>
                <a:lnTo>
                  <a:pt x="98654" y="78347"/>
                </a:lnTo>
                <a:lnTo>
                  <a:pt x="97924" y="78076"/>
                </a:lnTo>
                <a:lnTo>
                  <a:pt x="97709" y="78166"/>
                </a:lnTo>
                <a:lnTo>
                  <a:pt x="97709" y="78617"/>
                </a:lnTo>
                <a:lnTo>
                  <a:pt x="98568" y="78437"/>
                </a:lnTo>
                <a:lnTo>
                  <a:pt x="98826" y="78257"/>
                </a:lnTo>
                <a:lnTo>
                  <a:pt x="98911" y="77986"/>
                </a:lnTo>
                <a:close/>
                <a:moveTo>
                  <a:pt x="96979" y="77896"/>
                </a:moveTo>
                <a:lnTo>
                  <a:pt x="96893" y="78076"/>
                </a:lnTo>
                <a:lnTo>
                  <a:pt x="97022" y="78437"/>
                </a:lnTo>
                <a:lnTo>
                  <a:pt x="97022" y="78437"/>
                </a:lnTo>
                <a:lnTo>
                  <a:pt x="96764" y="78166"/>
                </a:lnTo>
                <a:lnTo>
                  <a:pt x="96592" y="78797"/>
                </a:lnTo>
                <a:lnTo>
                  <a:pt x="97151" y="78437"/>
                </a:lnTo>
                <a:lnTo>
                  <a:pt x="97322" y="78527"/>
                </a:lnTo>
                <a:lnTo>
                  <a:pt x="97280" y="78437"/>
                </a:lnTo>
                <a:lnTo>
                  <a:pt x="97322" y="78437"/>
                </a:lnTo>
                <a:lnTo>
                  <a:pt x="97280" y="78166"/>
                </a:lnTo>
                <a:lnTo>
                  <a:pt x="97108" y="78076"/>
                </a:lnTo>
                <a:lnTo>
                  <a:pt x="96979" y="77896"/>
                </a:lnTo>
                <a:close/>
                <a:moveTo>
                  <a:pt x="97709" y="78978"/>
                </a:moveTo>
                <a:lnTo>
                  <a:pt x="97322" y="79248"/>
                </a:lnTo>
                <a:lnTo>
                  <a:pt x="97709" y="79699"/>
                </a:lnTo>
                <a:lnTo>
                  <a:pt x="97967" y="79519"/>
                </a:lnTo>
                <a:lnTo>
                  <a:pt x="97709" y="78978"/>
                </a:lnTo>
                <a:close/>
                <a:moveTo>
                  <a:pt x="100543" y="78166"/>
                </a:moveTo>
                <a:lnTo>
                  <a:pt x="99942" y="78257"/>
                </a:lnTo>
                <a:lnTo>
                  <a:pt x="99083" y="79428"/>
                </a:lnTo>
                <a:lnTo>
                  <a:pt x="99083" y="79789"/>
                </a:lnTo>
                <a:lnTo>
                  <a:pt x="99556" y="79428"/>
                </a:lnTo>
                <a:lnTo>
                  <a:pt x="100543" y="78166"/>
                </a:lnTo>
                <a:close/>
                <a:moveTo>
                  <a:pt x="102734" y="70863"/>
                </a:moveTo>
                <a:lnTo>
                  <a:pt x="102133" y="71765"/>
                </a:lnTo>
                <a:lnTo>
                  <a:pt x="102433" y="71946"/>
                </a:lnTo>
                <a:lnTo>
                  <a:pt x="102519" y="72396"/>
                </a:lnTo>
                <a:lnTo>
                  <a:pt x="102648" y="72577"/>
                </a:lnTo>
                <a:lnTo>
                  <a:pt x="103206" y="72486"/>
                </a:lnTo>
                <a:lnTo>
                  <a:pt x="103121" y="72937"/>
                </a:lnTo>
                <a:lnTo>
                  <a:pt x="102476" y="73117"/>
                </a:lnTo>
                <a:lnTo>
                  <a:pt x="102691" y="73388"/>
                </a:lnTo>
                <a:lnTo>
                  <a:pt x="102777" y="74109"/>
                </a:lnTo>
                <a:lnTo>
                  <a:pt x="103163" y="73298"/>
                </a:lnTo>
                <a:lnTo>
                  <a:pt x="103206" y="74019"/>
                </a:lnTo>
                <a:lnTo>
                  <a:pt x="103550" y="74109"/>
                </a:lnTo>
                <a:lnTo>
                  <a:pt x="103636" y="74560"/>
                </a:lnTo>
                <a:lnTo>
                  <a:pt x="104839" y="75732"/>
                </a:lnTo>
                <a:lnTo>
                  <a:pt x="104752" y="75822"/>
                </a:lnTo>
                <a:lnTo>
                  <a:pt x="104839" y="75822"/>
                </a:lnTo>
                <a:lnTo>
                  <a:pt x="105096" y="77084"/>
                </a:lnTo>
                <a:lnTo>
                  <a:pt x="104924" y="77174"/>
                </a:lnTo>
                <a:lnTo>
                  <a:pt x="105010" y="77626"/>
                </a:lnTo>
                <a:lnTo>
                  <a:pt x="104924" y="77986"/>
                </a:lnTo>
                <a:lnTo>
                  <a:pt x="105440" y="77715"/>
                </a:lnTo>
                <a:lnTo>
                  <a:pt x="105440" y="78166"/>
                </a:lnTo>
                <a:lnTo>
                  <a:pt x="105697" y="78797"/>
                </a:lnTo>
                <a:lnTo>
                  <a:pt x="106470" y="78797"/>
                </a:lnTo>
                <a:lnTo>
                  <a:pt x="106599" y="78437"/>
                </a:lnTo>
                <a:lnTo>
                  <a:pt x="106213" y="77986"/>
                </a:lnTo>
                <a:lnTo>
                  <a:pt x="106857" y="77805"/>
                </a:lnTo>
                <a:lnTo>
                  <a:pt x="106857" y="77715"/>
                </a:lnTo>
                <a:lnTo>
                  <a:pt x="106900" y="77715"/>
                </a:lnTo>
                <a:lnTo>
                  <a:pt x="106771" y="77355"/>
                </a:lnTo>
                <a:lnTo>
                  <a:pt x="107029" y="77536"/>
                </a:lnTo>
                <a:lnTo>
                  <a:pt x="107244" y="77445"/>
                </a:lnTo>
                <a:lnTo>
                  <a:pt x="108188" y="79609"/>
                </a:lnTo>
                <a:lnTo>
                  <a:pt x="109219" y="80240"/>
                </a:lnTo>
                <a:lnTo>
                  <a:pt x="109219" y="79970"/>
                </a:lnTo>
                <a:lnTo>
                  <a:pt x="109391" y="79880"/>
                </a:lnTo>
                <a:lnTo>
                  <a:pt x="109047" y="79609"/>
                </a:lnTo>
                <a:lnTo>
                  <a:pt x="109047" y="79428"/>
                </a:lnTo>
                <a:lnTo>
                  <a:pt x="108833" y="78797"/>
                </a:lnTo>
                <a:lnTo>
                  <a:pt x="108618" y="78797"/>
                </a:lnTo>
                <a:lnTo>
                  <a:pt x="108060" y="76724"/>
                </a:lnTo>
                <a:lnTo>
                  <a:pt x="108403" y="76634"/>
                </a:lnTo>
                <a:lnTo>
                  <a:pt x="107716" y="75552"/>
                </a:lnTo>
                <a:lnTo>
                  <a:pt x="107673" y="74921"/>
                </a:lnTo>
                <a:lnTo>
                  <a:pt x="105783" y="72847"/>
                </a:lnTo>
                <a:lnTo>
                  <a:pt x="104795" y="72036"/>
                </a:lnTo>
                <a:lnTo>
                  <a:pt x="104452" y="72215"/>
                </a:lnTo>
                <a:lnTo>
                  <a:pt x="104452" y="72396"/>
                </a:lnTo>
                <a:lnTo>
                  <a:pt x="103722" y="73569"/>
                </a:lnTo>
                <a:lnTo>
                  <a:pt x="103464" y="72847"/>
                </a:lnTo>
                <a:lnTo>
                  <a:pt x="103421" y="73117"/>
                </a:lnTo>
                <a:lnTo>
                  <a:pt x="103249" y="71224"/>
                </a:lnTo>
                <a:lnTo>
                  <a:pt x="102734" y="70863"/>
                </a:lnTo>
                <a:close/>
                <a:moveTo>
                  <a:pt x="101918" y="80691"/>
                </a:moveTo>
                <a:lnTo>
                  <a:pt x="101617" y="80781"/>
                </a:lnTo>
                <a:lnTo>
                  <a:pt x="101617" y="80961"/>
                </a:lnTo>
                <a:lnTo>
                  <a:pt x="101789" y="81412"/>
                </a:lnTo>
                <a:lnTo>
                  <a:pt x="101918" y="80691"/>
                </a:lnTo>
                <a:close/>
                <a:moveTo>
                  <a:pt x="120000" y="85199"/>
                </a:moveTo>
                <a:lnTo>
                  <a:pt x="119913" y="85289"/>
                </a:lnTo>
                <a:lnTo>
                  <a:pt x="119441" y="85649"/>
                </a:lnTo>
                <a:lnTo>
                  <a:pt x="119355" y="85739"/>
                </a:lnTo>
                <a:lnTo>
                  <a:pt x="119785" y="85739"/>
                </a:lnTo>
                <a:lnTo>
                  <a:pt x="120000" y="85199"/>
                </a:lnTo>
                <a:close/>
                <a:moveTo>
                  <a:pt x="119957" y="85559"/>
                </a:moveTo>
                <a:lnTo>
                  <a:pt x="119785" y="85739"/>
                </a:lnTo>
                <a:lnTo>
                  <a:pt x="119913" y="85739"/>
                </a:lnTo>
                <a:lnTo>
                  <a:pt x="119957" y="85559"/>
                </a:lnTo>
                <a:close/>
                <a:moveTo>
                  <a:pt x="119269" y="86461"/>
                </a:moveTo>
                <a:lnTo>
                  <a:pt x="118797" y="86912"/>
                </a:lnTo>
                <a:lnTo>
                  <a:pt x="119184" y="87002"/>
                </a:lnTo>
                <a:lnTo>
                  <a:pt x="119312" y="86731"/>
                </a:lnTo>
                <a:lnTo>
                  <a:pt x="119269" y="86461"/>
                </a:lnTo>
                <a:close/>
                <a:moveTo>
                  <a:pt x="70908" y="81772"/>
                </a:moveTo>
                <a:lnTo>
                  <a:pt x="70608" y="81863"/>
                </a:lnTo>
                <a:lnTo>
                  <a:pt x="70608" y="82584"/>
                </a:lnTo>
                <a:lnTo>
                  <a:pt x="70264" y="83125"/>
                </a:lnTo>
                <a:lnTo>
                  <a:pt x="70264" y="83847"/>
                </a:lnTo>
                <a:lnTo>
                  <a:pt x="70050" y="84116"/>
                </a:lnTo>
                <a:lnTo>
                  <a:pt x="70007" y="84026"/>
                </a:lnTo>
                <a:lnTo>
                  <a:pt x="69663" y="84928"/>
                </a:lnTo>
                <a:lnTo>
                  <a:pt x="69448" y="84838"/>
                </a:lnTo>
                <a:lnTo>
                  <a:pt x="69277" y="85018"/>
                </a:lnTo>
                <a:lnTo>
                  <a:pt x="69190" y="85018"/>
                </a:lnTo>
                <a:lnTo>
                  <a:pt x="68890" y="85469"/>
                </a:lnTo>
                <a:lnTo>
                  <a:pt x="68590" y="93403"/>
                </a:lnTo>
                <a:lnTo>
                  <a:pt x="68847" y="93673"/>
                </a:lnTo>
                <a:lnTo>
                  <a:pt x="69491" y="93313"/>
                </a:lnTo>
                <a:lnTo>
                  <a:pt x="70866" y="84658"/>
                </a:lnTo>
                <a:lnTo>
                  <a:pt x="71037" y="84928"/>
                </a:lnTo>
                <a:lnTo>
                  <a:pt x="71123" y="84747"/>
                </a:lnTo>
                <a:lnTo>
                  <a:pt x="70908" y="81772"/>
                </a:lnTo>
                <a:close/>
                <a:moveTo>
                  <a:pt x="33328" y="99173"/>
                </a:moveTo>
                <a:lnTo>
                  <a:pt x="33199" y="99444"/>
                </a:lnTo>
                <a:lnTo>
                  <a:pt x="33199" y="99624"/>
                </a:lnTo>
                <a:lnTo>
                  <a:pt x="33328" y="99173"/>
                </a:lnTo>
                <a:close/>
                <a:moveTo>
                  <a:pt x="77738" y="3335"/>
                </a:moveTo>
                <a:lnTo>
                  <a:pt x="77308" y="3877"/>
                </a:lnTo>
                <a:lnTo>
                  <a:pt x="77652" y="4147"/>
                </a:lnTo>
                <a:lnTo>
                  <a:pt x="76965" y="4147"/>
                </a:lnTo>
                <a:lnTo>
                  <a:pt x="77265" y="4417"/>
                </a:lnTo>
                <a:lnTo>
                  <a:pt x="77351" y="4688"/>
                </a:lnTo>
                <a:lnTo>
                  <a:pt x="77351" y="4688"/>
                </a:lnTo>
                <a:lnTo>
                  <a:pt x="77179" y="4417"/>
                </a:lnTo>
                <a:lnTo>
                  <a:pt x="75633" y="4508"/>
                </a:lnTo>
                <a:lnTo>
                  <a:pt x="75976" y="4598"/>
                </a:lnTo>
                <a:lnTo>
                  <a:pt x="74473" y="5048"/>
                </a:lnTo>
                <a:lnTo>
                  <a:pt x="74559" y="5229"/>
                </a:lnTo>
                <a:lnTo>
                  <a:pt x="74473" y="5499"/>
                </a:lnTo>
                <a:lnTo>
                  <a:pt x="74259" y="5409"/>
                </a:lnTo>
                <a:lnTo>
                  <a:pt x="74731" y="5679"/>
                </a:lnTo>
                <a:lnTo>
                  <a:pt x="74431" y="5679"/>
                </a:lnTo>
                <a:lnTo>
                  <a:pt x="74989" y="6040"/>
                </a:lnTo>
                <a:lnTo>
                  <a:pt x="74774" y="6221"/>
                </a:lnTo>
                <a:lnTo>
                  <a:pt x="74860" y="6040"/>
                </a:lnTo>
                <a:lnTo>
                  <a:pt x="74860" y="6040"/>
                </a:lnTo>
                <a:lnTo>
                  <a:pt x="73271" y="6221"/>
                </a:lnTo>
                <a:lnTo>
                  <a:pt x="73357" y="6581"/>
                </a:lnTo>
                <a:lnTo>
                  <a:pt x="73486" y="6671"/>
                </a:lnTo>
                <a:lnTo>
                  <a:pt x="73529" y="6852"/>
                </a:lnTo>
                <a:lnTo>
                  <a:pt x="74602" y="7753"/>
                </a:lnTo>
                <a:lnTo>
                  <a:pt x="74688" y="8114"/>
                </a:lnTo>
                <a:lnTo>
                  <a:pt x="74860" y="8384"/>
                </a:lnTo>
                <a:lnTo>
                  <a:pt x="74821" y="8629"/>
                </a:lnTo>
                <a:lnTo>
                  <a:pt x="74688" y="8294"/>
                </a:lnTo>
                <a:lnTo>
                  <a:pt x="74559" y="8565"/>
                </a:lnTo>
                <a:lnTo>
                  <a:pt x="74344" y="7573"/>
                </a:lnTo>
                <a:lnTo>
                  <a:pt x="72798" y="7212"/>
                </a:lnTo>
                <a:lnTo>
                  <a:pt x="72798" y="7212"/>
                </a:lnTo>
                <a:lnTo>
                  <a:pt x="73056" y="7483"/>
                </a:lnTo>
                <a:lnTo>
                  <a:pt x="72498" y="7483"/>
                </a:lnTo>
                <a:lnTo>
                  <a:pt x="73571" y="8114"/>
                </a:lnTo>
                <a:lnTo>
                  <a:pt x="73571" y="8114"/>
                </a:lnTo>
                <a:lnTo>
                  <a:pt x="72412" y="7843"/>
                </a:lnTo>
                <a:lnTo>
                  <a:pt x="72412" y="7663"/>
                </a:lnTo>
                <a:lnTo>
                  <a:pt x="72326" y="7573"/>
                </a:lnTo>
                <a:lnTo>
                  <a:pt x="72326" y="7212"/>
                </a:lnTo>
                <a:lnTo>
                  <a:pt x="71939" y="6761"/>
                </a:lnTo>
                <a:lnTo>
                  <a:pt x="71939" y="6761"/>
                </a:lnTo>
                <a:lnTo>
                  <a:pt x="72111" y="7302"/>
                </a:lnTo>
                <a:lnTo>
                  <a:pt x="71853" y="7843"/>
                </a:lnTo>
                <a:lnTo>
                  <a:pt x="72326" y="8384"/>
                </a:lnTo>
                <a:lnTo>
                  <a:pt x="72369" y="9106"/>
                </a:lnTo>
                <a:lnTo>
                  <a:pt x="73442" y="9827"/>
                </a:lnTo>
                <a:lnTo>
                  <a:pt x="73056" y="9736"/>
                </a:lnTo>
                <a:lnTo>
                  <a:pt x="73142" y="10638"/>
                </a:lnTo>
                <a:lnTo>
                  <a:pt x="73056" y="10909"/>
                </a:lnTo>
                <a:lnTo>
                  <a:pt x="73056" y="11089"/>
                </a:lnTo>
                <a:lnTo>
                  <a:pt x="72755" y="11810"/>
                </a:lnTo>
                <a:lnTo>
                  <a:pt x="71768" y="11359"/>
                </a:lnTo>
                <a:lnTo>
                  <a:pt x="72240" y="11359"/>
                </a:lnTo>
                <a:lnTo>
                  <a:pt x="72283" y="11540"/>
                </a:lnTo>
                <a:lnTo>
                  <a:pt x="72498" y="11450"/>
                </a:lnTo>
                <a:lnTo>
                  <a:pt x="72369" y="11269"/>
                </a:lnTo>
                <a:lnTo>
                  <a:pt x="72669" y="10367"/>
                </a:lnTo>
                <a:lnTo>
                  <a:pt x="72669" y="10007"/>
                </a:lnTo>
                <a:lnTo>
                  <a:pt x="72369" y="9736"/>
                </a:lnTo>
                <a:lnTo>
                  <a:pt x="71939" y="8744"/>
                </a:lnTo>
                <a:lnTo>
                  <a:pt x="71939" y="8565"/>
                </a:lnTo>
                <a:lnTo>
                  <a:pt x="71853" y="8204"/>
                </a:lnTo>
                <a:lnTo>
                  <a:pt x="71510" y="7843"/>
                </a:lnTo>
                <a:lnTo>
                  <a:pt x="71467" y="6942"/>
                </a:lnTo>
                <a:lnTo>
                  <a:pt x="70780" y="6761"/>
                </a:lnTo>
                <a:lnTo>
                  <a:pt x="70436" y="7122"/>
                </a:lnTo>
                <a:lnTo>
                  <a:pt x="70393" y="7753"/>
                </a:lnTo>
                <a:lnTo>
                  <a:pt x="70179" y="8114"/>
                </a:lnTo>
                <a:lnTo>
                  <a:pt x="70436" y="8294"/>
                </a:lnTo>
                <a:lnTo>
                  <a:pt x="70565" y="9196"/>
                </a:lnTo>
                <a:lnTo>
                  <a:pt x="71338" y="9646"/>
                </a:lnTo>
                <a:lnTo>
                  <a:pt x="71209" y="10187"/>
                </a:lnTo>
                <a:lnTo>
                  <a:pt x="68933" y="9015"/>
                </a:lnTo>
                <a:lnTo>
                  <a:pt x="68718" y="9196"/>
                </a:lnTo>
                <a:lnTo>
                  <a:pt x="69019" y="9556"/>
                </a:lnTo>
                <a:lnTo>
                  <a:pt x="68804" y="9917"/>
                </a:lnTo>
                <a:lnTo>
                  <a:pt x="67043" y="10187"/>
                </a:lnTo>
                <a:lnTo>
                  <a:pt x="67043" y="10187"/>
                </a:lnTo>
                <a:lnTo>
                  <a:pt x="67172" y="10098"/>
                </a:lnTo>
                <a:lnTo>
                  <a:pt x="67129" y="9736"/>
                </a:lnTo>
                <a:lnTo>
                  <a:pt x="67086" y="9736"/>
                </a:lnTo>
                <a:lnTo>
                  <a:pt x="66700" y="9917"/>
                </a:lnTo>
                <a:lnTo>
                  <a:pt x="66828" y="10007"/>
                </a:lnTo>
                <a:lnTo>
                  <a:pt x="66700" y="10098"/>
                </a:lnTo>
                <a:lnTo>
                  <a:pt x="66614" y="10007"/>
                </a:lnTo>
                <a:lnTo>
                  <a:pt x="65798" y="10548"/>
                </a:lnTo>
                <a:lnTo>
                  <a:pt x="65883" y="10638"/>
                </a:lnTo>
                <a:lnTo>
                  <a:pt x="65196" y="11359"/>
                </a:lnTo>
                <a:lnTo>
                  <a:pt x="64810" y="10819"/>
                </a:lnTo>
                <a:lnTo>
                  <a:pt x="65239" y="10548"/>
                </a:lnTo>
                <a:lnTo>
                  <a:pt x="64209" y="9917"/>
                </a:lnTo>
                <a:lnTo>
                  <a:pt x="64509" y="10277"/>
                </a:lnTo>
                <a:lnTo>
                  <a:pt x="64509" y="10909"/>
                </a:lnTo>
                <a:lnTo>
                  <a:pt x="64767" y="11269"/>
                </a:lnTo>
                <a:lnTo>
                  <a:pt x="64767" y="11990"/>
                </a:lnTo>
                <a:lnTo>
                  <a:pt x="64165" y="11630"/>
                </a:lnTo>
                <a:lnTo>
                  <a:pt x="63607" y="12351"/>
                </a:lnTo>
                <a:lnTo>
                  <a:pt x="63865" y="12982"/>
                </a:lnTo>
                <a:lnTo>
                  <a:pt x="63650" y="13163"/>
                </a:lnTo>
                <a:lnTo>
                  <a:pt x="62834" y="12621"/>
                </a:lnTo>
                <a:lnTo>
                  <a:pt x="62748" y="12802"/>
                </a:lnTo>
                <a:lnTo>
                  <a:pt x="63220" y="13433"/>
                </a:lnTo>
                <a:lnTo>
                  <a:pt x="63135" y="13703"/>
                </a:lnTo>
                <a:lnTo>
                  <a:pt x="61675" y="11720"/>
                </a:lnTo>
                <a:lnTo>
                  <a:pt x="61760" y="11630"/>
                </a:lnTo>
                <a:lnTo>
                  <a:pt x="61159" y="11089"/>
                </a:lnTo>
                <a:lnTo>
                  <a:pt x="63436" y="11810"/>
                </a:lnTo>
                <a:lnTo>
                  <a:pt x="63822" y="11359"/>
                </a:lnTo>
                <a:lnTo>
                  <a:pt x="63779" y="10909"/>
                </a:lnTo>
                <a:lnTo>
                  <a:pt x="63264" y="10277"/>
                </a:lnTo>
                <a:lnTo>
                  <a:pt x="63307" y="10367"/>
                </a:lnTo>
                <a:lnTo>
                  <a:pt x="63307" y="10367"/>
                </a:lnTo>
                <a:lnTo>
                  <a:pt x="61503" y="9376"/>
                </a:lnTo>
                <a:lnTo>
                  <a:pt x="61331" y="9556"/>
                </a:lnTo>
                <a:lnTo>
                  <a:pt x="61245" y="9376"/>
                </a:lnTo>
                <a:lnTo>
                  <a:pt x="61245" y="9286"/>
                </a:lnTo>
                <a:lnTo>
                  <a:pt x="60987" y="9196"/>
                </a:lnTo>
                <a:lnTo>
                  <a:pt x="61202" y="9106"/>
                </a:lnTo>
                <a:lnTo>
                  <a:pt x="60902" y="8925"/>
                </a:lnTo>
                <a:lnTo>
                  <a:pt x="60902" y="8925"/>
                </a:lnTo>
                <a:lnTo>
                  <a:pt x="60944" y="9015"/>
                </a:lnTo>
                <a:lnTo>
                  <a:pt x="60300" y="9106"/>
                </a:lnTo>
                <a:lnTo>
                  <a:pt x="60257" y="8925"/>
                </a:lnTo>
                <a:lnTo>
                  <a:pt x="60000" y="8744"/>
                </a:lnTo>
                <a:lnTo>
                  <a:pt x="60515" y="8744"/>
                </a:lnTo>
                <a:lnTo>
                  <a:pt x="60086" y="8294"/>
                </a:lnTo>
                <a:lnTo>
                  <a:pt x="59828" y="8744"/>
                </a:lnTo>
                <a:lnTo>
                  <a:pt x="59613" y="8294"/>
                </a:lnTo>
                <a:lnTo>
                  <a:pt x="59398" y="8565"/>
                </a:lnTo>
                <a:lnTo>
                  <a:pt x="59355" y="8384"/>
                </a:lnTo>
                <a:lnTo>
                  <a:pt x="59269" y="8294"/>
                </a:lnTo>
                <a:lnTo>
                  <a:pt x="59097" y="8744"/>
                </a:lnTo>
                <a:lnTo>
                  <a:pt x="59141" y="8294"/>
                </a:lnTo>
                <a:lnTo>
                  <a:pt x="58926" y="8204"/>
                </a:lnTo>
                <a:lnTo>
                  <a:pt x="58539" y="8835"/>
                </a:lnTo>
                <a:lnTo>
                  <a:pt x="58324" y="8565"/>
                </a:lnTo>
                <a:lnTo>
                  <a:pt x="57981" y="8744"/>
                </a:lnTo>
                <a:lnTo>
                  <a:pt x="58153" y="9015"/>
                </a:lnTo>
                <a:lnTo>
                  <a:pt x="57895" y="8925"/>
                </a:lnTo>
                <a:lnTo>
                  <a:pt x="57766" y="9106"/>
                </a:lnTo>
                <a:lnTo>
                  <a:pt x="57852" y="9286"/>
                </a:lnTo>
                <a:lnTo>
                  <a:pt x="57680" y="9376"/>
                </a:lnTo>
                <a:lnTo>
                  <a:pt x="57680" y="8925"/>
                </a:lnTo>
                <a:lnTo>
                  <a:pt x="57551" y="9286"/>
                </a:lnTo>
                <a:lnTo>
                  <a:pt x="57251" y="9286"/>
                </a:lnTo>
                <a:lnTo>
                  <a:pt x="57379" y="9376"/>
                </a:lnTo>
                <a:lnTo>
                  <a:pt x="57165" y="9376"/>
                </a:lnTo>
                <a:lnTo>
                  <a:pt x="57165" y="9556"/>
                </a:lnTo>
                <a:lnTo>
                  <a:pt x="57036" y="9556"/>
                </a:lnTo>
                <a:lnTo>
                  <a:pt x="56993" y="9736"/>
                </a:lnTo>
                <a:lnTo>
                  <a:pt x="56735" y="10007"/>
                </a:lnTo>
                <a:lnTo>
                  <a:pt x="57036" y="10098"/>
                </a:lnTo>
                <a:lnTo>
                  <a:pt x="56821" y="10098"/>
                </a:lnTo>
                <a:lnTo>
                  <a:pt x="56735" y="10367"/>
                </a:lnTo>
                <a:lnTo>
                  <a:pt x="56735" y="10548"/>
                </a:lnTo>
                <a:lnTo>
                  <a:pt x="56606" y="10277"/>
                </a:lnTo>
                <a:lnTo>
                  <a:pt x="56435" y="10367"/>
                </a:lnTo>
                <a:lnTo>
                  <a:pt x="56521" y="10458"/>
                </a:lnTo>
                <a:lnTo>
                  <a:pt x="56306" y="10638"/>
                </a:lnTo>
                <a:lnTo>
                  <a:pt x="56435" y="10638"/>
                </a:lnTo>
                <a:lnTo>
                  <a:pt x="56563" y="10819"/>
                </a:lnTo>
                <a:lnTo>
                  <a:pt x="56563" y="10909"/>
                </a:lnTo>
                <a:lnTo>
                  <a:pt x="56220" y="10999"/>
                </a:lnTo>
                <a:lnTo>
                  <a:pt x="56521" y="10999"/>
                </a:lnTo>
                <a:lnTo>
                  <a:pt x="56005" y="11269"/>
                </a:lnTo>
                <a:lnTo>
                  <a:pt x="56091" y="11359"/>
                </a:lnTo>
                <a:lnTo>
                  <a:pt x="55876" y="11540"/>
                </a:lnTo>
                <a:lnTo>
                  <a:pt x="56134" y="11720"/>
                </a:lnTo>
                <a:lnTo>
                  <a:pt x="55790" y="11900"/>
                </a:lnTo>
                <a:lnTo>
                  <a:pt x="55876" y="11990"/>
                </a:lnTo>
                <a:lnTo>
                  <a:pt x="55876" y="12532"/>
                </a:lnTo>
                <a:lnTo>
                  <a:pt x="55748" y="12711"/>
                </a:lnTo>
                <a:lnTo>
                  <a:pt x="55661" y="12621"/>
                </a:lnTo>
                <a:lnTo>
                  <a:pt x="55404" y="12982"/>
                </a:lnTo>
                <a:lnTo>
                  <a:pt x="55533" y="12892"/>
                </a:lnTo>
                <a:lnTo>
                  <a:pt x="54974" y="13884"/>
                </a:lnTo>
                <a:lnTo>
                  <a:pt x="55060" y="13974"/>
                </a:lnTo>
                <a:lnTo>
                  <a:pt x="55361" y="13703"/>
                </a:lnTo>
                <a:lnTo>
                  <a:pt x="55318" y="13613"/>
                </a:lnTo>
                <a:lnTo>
                  <a:pt x="55490" y="13613"/>
                </a:lnTo>
                <a:lnTo>
                  <a:pt x="55404" y="13703"/>
                </a:lnTo>
                <a:lnTo>
                  <a:pt x="55490" y="13703"/>
                </a:lnTo>
                <a:lnTo>
                  <a:pt x="55318" y="13974"/>
                </a:lnTo>
                <a:lnTo>
                  <a:pt x="54631" y="14065"/>
                </a:lnTo>
                <a:lnTo>
                  <a:pt x="54545" y="14154"/>
                </a:lnTo>
                <a:lnTo>
                  <a:pt x="54674" y="14515"/>
                </a:lnTo>
                <a:lnTo>
                  <a:pt x="54116" y="14605"/>
                </a:lnTo>
                <a:lnTo>
                  <a:pt x="54545" y="14605"/>
                </a:lnTo>
                <a:lnTo>
                  <a:pt x="54082" y="14813"/>
                </a:lnTo>
                <a:lnTo>
                  <a:pt x="54082" y="14813"/>
                </a:lnTo>
                <a:lnTo>
                  <a:pt x="53686" y="15146"/>
                </a:lnTo>
                <a:lnTo>
                  <a:pt x="54158" y="15326"/>
                </a:lnTo>
                <a:lnTo>
                  <a:pt x="53643" y="15326"/>
                </a:lnTo>
                <a:lnTo>
                  <a:pt x="53772" y="15957"/>
                </a:lnTo>
                <a:lnTo>
                  <a:pt x="54373" y="15687"/>
                </a:lnTo>
                <a:lnTo>
                  <a:pt x="54416" y="15867"/>
                </a:lnTo>
                <a:lnTo>
                  <a:pt x="54287" y="16048"/>
                </a:lnTo>
                <a:lnTo>
                  <a:pt x="53643" y="16138"/>
                </a:lnTo>
                <a:lnTo>
                  <a:pt x="53858" y="16318"/>
                </a:lnTo>
                <a:lnTo>
                  <a:pt x="53729" y="16588"/>
                </a:lnTo>
                <a:lnTo>
                  <a:pt x="53858" y="16769"/>
                </a:lnTo>
                <a:lnTo>
                  <a:pt x="53729" y="16949"/>
                </a:lnTo>
                <a:lnTo>
                  <a:pt x="53772" y="17040"/>
                </a:lnTo>
                <a:lnTo>
                  <a:pt x="54244" y="16409"/>
                </a:lnTo>
                <a:lnTo>
                  <a:pt x="54116" y="16769"/>
                </a:lnTo>
                <a:lnTo>
                  <a:pt x="53987" y="16769"/>
                </a:lnTo>
                <a:lnTo>
                  <a:pt x="54030" y="17040"/>
                </a:lnTo>
                <a:lnTo>
                  <a:pt x="53729" y="17490"/>
                </a:lnTo>
                <a:lnTo>
                  <a:pt x="54116" y="17220"/>
                </a:lnTo>
                <a:lnTo>
                  <a:pt x="53987" y="17490"/>
                </a:lnTo>
                <a:lnTo>
                  <a:pt x="54116" y="17670"/>
                </a:lnTo>
                <a:lnTo>
                  <a:pt x="53858" y="17941"/>
                </a:lnTo>
                <a:lnTo>
                  <a:pt x="54201" y="18301"/>
                </a:lnTo>
                <a:lnTo>
                  <a:pt x="54158" y="18392"/>
                </a:lnTo>
                <a:lnTo>
                  <a:pt x="55017" y="17761"/>
                </a:lnTo>
                <a:lnTo>
                  <a:pt x="55060" y="17580"/>
                </a:lnTo>
                <a:lnTo>
                  <a:pt x="55318" y="17490"/>
                </a:lnTo>
                <a:lnTo>
                  <a:pt x="55318" y="17220"/>
                </a:lnTo>
                <a:lnTo>
                  <a:pt x="55361" y="17040"/>
                </a:lnTo>
                <a:lnTo>
                  <a:pt x="55447" y="17490"/>
                </a:lnTo>
                <a:lnTo>
                  <a:pt x="55619" y="17670"/>
                </a:lnTo>
                <a:lnTo>
                  <a:pt x="55619" y="18211"/>
                </a:lnTo>
                <a:lnTo>
                  <a:pt x="56134" y="19653"/>
                </a:lnTo>
                <a:lnTo>
                  <a:pt x="56134" y="19834"/>
                </a:lnTo>
                <a:lnTo>
                  <a:pt x="56177" y="20015"/>
                </a:lnTo>
                <a:lnTo>
                  <a:pt x="56048" y="20015"/>
                </a:lnTo>
                <a:lnTo>
                  <a:pt x="56220" y="20736"/>
                </a:lnTo>
                <a:lnTo>
                  <a:pt x="56692" y="20555"/>
                </a:lnTo>
                <a:lnTo>
                  <a:pt x="56779" y="20195"/>
                </a:lnTo>
                <a:lnTo>
                  <a:pt x="57122" y="20105"/>
                </a:lnTo>
                <a:lnTo>
                  <a:pt x="57294" y="18121"/>
                </a:lnTo>
                <a:lnTo>
                  <a:pt x="57379" y="18121"/>
                </a:lnTo>
                <a:lnTo>
                  <a:pt x="57122" y="18031"/>
                </a:lnTo>
                <a:lnTo>
                  <a:pt x="57852" y="17400"/>
                </a:lnTo>
                <a:lnTo>
                  <a:pt x="57637" y="17400"/>
                </a:lnTo>
                <a:lnTo>
                  <a:pt x="57938" y="16949"/>
                </a:lnTo>
                <a:lnTo>
                  <a:pt x="57379" y="16138"/>
                </a:lnTo>
                <a:lnTo>
                  <a:pt x="57294" y="15417"/>
                </a:lnTo>
                <a:lnTo>
                  <a:pt x="57379" y="15507"/>
                </a:lnTo>
                <a:lnTo>
                  <a:pt x="57379" y="15056"/>
                </a:lnTo>
                <a:lnTo>
                  <a:pt x="57294" y="14786"/>
                </a:lnTo>
                <a:lnTo>
                  <a:pt x="57508" y="14695"/>
                </a:lnTo>
                <a:lnTo>
                  <a:pt x="57466" y="14695"/>
                </a:lnTo>
                <a:lnTo>
                  <a:pt x="57423" y="14515"/>
                </a:lnTo>
                <a:lnTo>
                  <a:pt x="57594" y="14425"/>
                </a:lnTo>
                <a:lnTo>
                  <a:pt x="57551" y="14425"/>
                </a:lnTo>
                <a:lnTo>
                  <a:pt x="57723" y="14244"/>
                </a:lnTo>
                <a:lnTo>
                  <a:pt x="57680" y="14154"/>
                </a:lnTo>
                <a:lnTo>
                  <a:pt x="57895" y="14065"/>
                </a:lnTo>
                <a:lnTo>
                  <a:pt x="57895" y="13974"/>
                </a:lnTo>
                <a:lnTo>
                  <a:pt x="58410" y="13253"/>
                </a:lnTo>
                <a:lnTo>
                  <a:pt x="58281" y="12892"/>
                </a:lnTo>
                <a:lnTo>
                  <a:pt x="58324" y="12532"/>
                </a:lnTo>
                <a:lnTo>
                  <a:pt x="58368" y="12532"/>
                </a:lnTo>
                <a:lnTo>
                  <a:pt x="58453" y="12351"/>
                </a:lnTo>
                <a:lnTo>
                  <a:pt x="58539" y="12351"/>
                </a:lnTo>
                <a:lnTo>
                  <a:pt x="58496" y="12261"/>
                </a:lnTo>
                <a:lnTo>
                  <a:pt x="59226" y="12081"/>
                </a:lnTo>
                <a:lnTo>
                  <a:pt x="59441" y="12351"/>
                </a:lnTo>
                <a:lnTo>
                  <a:pt x="59484" y="12892"/>
                </a:lnTo>
                <a:lnTo>
                  <a:pt x="58711" y="13974"/>
                </a:lnTo>
                <a:lnTo>
                  <a:pt x="58711" y="14065"/>
                </a:lnTo>
                <a:lnTo>
                  <a:pt x="58496" y="14244"/>
                </a:lnTo>
                <a:lnTo>
                  <a:pt x="58625" y="16318"/>
                </a:lnTo>
                <a:lnTo>
                  <a:pt x="59012" y="16498"/>
                </a:lnTo>
                <a:lnTo>
                  <a:pt x="59012" y="16678"/>
                </a:lnTo>
                <a:lnTo>
                  <a:pt x="59097" y="16678"/>
                </a:lnTo>
                <a:lnTo>
                  <a:pt x="59141" y="17040"/>
                </a:lnTo>
                <a:lnTo>
                  <a:pt x="60042" y="16588"/>
                </a:lnTo>
                <a:lnTo>
                  <a:pt x="60000" y="16498"/>
                </a:lnTo>
                <a:lnTo>
                  <a:pt x="60214" y="16318"/>
                </a:lnTo>
                <a:lnTo>
                  <a:pt x="60171" y="16498"/>
                </a:lnTo>
                <a:lnTo>
                  <a:pt x="60779" y="16413"/>
                </a:lnTo>
                <a:lnTo>
                  <a:pt x="60779" y="16413"/>
                </a:lnTo>
                <a:lnTo>
                  <a:pt x="61331" y="16859"/>
                </a:lnTo>
                <a:lnTo>
                  <a:pt x="60858" y="16949"/>
                </a:lnTo>
                <a:lnTo>
                  <a:pt x="60815" y="17130"/>
                </a:lnTo>
                <a:lnTo>
                  <a:pt x="60730" y="17040"/>
                </a:lnTo>
                <a:lnTo>
                  <a:pt x="60687" y="17309"/>
                </a:lnTo>
                <a:lnTo>
                  <a:pt x="59527" y="17400"/>
                </a:lnTo>
                <a:lnTo>
                  <a:pt x="59355" y="17670"/>
                </a:lnTo>
                <a:lnTo>
                  <a:pt x="59742" y="18392"/>
                </a:lnTo>
                <a:lnTo>
                  <a:pt x="59742" y="19203"/>
                </a:lnTo>
                <a:lnTo>
                  <a:pt x="58926" y="18842"/>
                </a:lnTo>
                <a:lnTo>
                  <a:pt x="58754" y="19744"/>
                </a:lnTo>
                <a:lnTo>
                  <a:pt x="58797" y="20555"/>
                </a:lnTo>
                <a:lnTo>
                  <a:pt x="58840" y="21097"/>
                </a:lnTo>
                <a:lnTo>
                  <a:pt x="58711" y="21097"/>
                </a:lnTo>
                <a:lnTo>
                  <a:pt x="58797" y="20555"/>
                </a:lnTo>
                <a:lnTo>
                  <a:pt x="58324" y="21637"/>
                </a:lnTo>
                <a:lnTo>
                  <a:pt x="58110" y="21367"/>
                </a:lnTo>
                <a:lnTo>
                  <a:pt x="56563" y="21818"/>
                </a:lnTo>
                <a:lnTo>
                  <a:pt x="56821" y="22268"/>
                </a:lnTo>
                <a:lnTo>
                  <a:pt x="56606" y="22088"/>
                </a:lnTo>
                <a:lnTo>
                  <a:pt x="56563" y="21818"/>
                </a:lnTo>
                <a:lnTo>
                  <a:pt x="56177" y="21547"/>
                </a:lnTo>
                <a:lnTo>
                  <a:pt x="55790" y="21998"/>
                </a:lnTo>
                <a:lnTo>
                  <a:pt x="55275" y="21547"/>
                </a:lnTo>
                <a:lnTo>
                  <a:pt x="55275" y="21276"/>
                </a:lnTo>
                <a:lnTo>
                  <a:pt x="55146" y="21007"/>
                </a:lnTo>
                <a:lnTo>
                  <a:pt x="55189" y="20645"/>
                </a:lnTo>
                <a:lnTo>
                  <a:pt x="55318" y="20465"/>
                </a:lnTo>
                <a:lnTo>
                  <a:pt x="55275" y="20375"/>
                </a:lnTo>
                <a:lnTo>
                  <a:pt x="55576" y="19834"/>
                </a:lnTo>
                <a:lnTo>
                  <a:pt x="55404" y="19744"/>
                </a:lnTo>
                <a:lnTo>
                  <a:pt x="55447" y="18753"/>
                </a:lnTo>
                <a:lnTo>
                  <a:pt x="55447" y="18753"/>
                </a:lnTo>
                <a:lnTo>
                  <a:pt x="54845" y="19293"/>
                </a:lnTo>
                <a:lnTo>
                  <a:pt x="54845" y="19564"/>
                </a:lnTo>
                <a:lnTo>
                  <a:pt x="55017" y="19653"/>
                </a:lnTo>
                <a:lnTo>
                  <a:pt x="54889" y="19744"/>
                </a:lnTo>
                <a:lnTo>
                  <a:pt x="54717" y="19744"/>
                </a:lnTo>
                <a:lnTo>
                  <a:pt x="54717" y="20555"/>
                </a:lnTo>
                <a:lnTo>
                  <a:pt x="54974" y="21457"/>
                </a:lnTo>
                <a:lnTo>
                  <a:pt x="54932" y="21637"/>
                </a:lnTo>
                <a:lnTo>
                  <a:pt x="55275" y="22268"/>
                </a:lnTo>
                <a:lnTo>
                  <a:pt x="55017" y="22088"/>
                </a:lnTo>
                <a:lnTo>
                  <a:pt x="54889" y="22449"/>
                </a:lnTo>
                <a:lnTo>
                  <a:pt x="54116" y="22449"/>
                </a:lnTo>
                <a:lnTo>
                  <a:pt x="53643" y="22990"/>
                </a:lnTo>
                <a:lnTo>
                  <a:pt x="53514" y="23982"/>
                </a:lnTo>
                <a:lnTo>
                  <a:pt x="53428" y="23982"/>
                </a:lnTo>
                <a:lnTo>
                  <a:pt x="53557" y="24162"/>
                </a:lnTo>
                <a:lnTo>
                  <a:pt x="53557" y="24162"/>
                </a:lnTo>
                <a:lnTo>
                  <a:pt x="53256" y="24072"/>
                </a:lnTo>
                <a:lnTo>
                  <a:pt x="53256" y="24072"/>
                </a:lnTo>
                <a:lnTo>
                  <a:pt x="53514" y="24162"/>
                </a:lnTo>
                <a:lnTo>
                  <a:pt x="52655" y="24703"/>
                </a:lnTo>
                <a:lnTo>
                  <a:pt x="52483" y="25424"/>
                </a:lnTo>
                <a:lnTo>
                  <a:pt x="52183" y="25695"/>
                </a:lnTo>
                <a:lnTo>
                  <a:pt x="52269" y="25875"/>
                </a:lnTo>
                <a:lnTo>
                  <a:pt x="51753" y="25965"/>
                </a:lnTo>
                <a:lnTo>
                  <a:pt x="51710" y="25695"/>
                </a:lnTo>
                <a:lnTo>
                  <a:pt x="51538" y="25875"/>
                </a:lnTo>
                <a:lnTo>
                  <a:pt x="51667" y="26596"/>
                </a:lnTo>
                <a:lnTo>
                  <a:pt x="50551" y="26776"/>
                </a:lnTo>
                <a:lnTo>
                  <a:pt x="50722" y="26866"/>
                </a:lnTo>
                <a:lnTo>
                  <a:pt x="50594" y="26957"/>
                </a:lnTo>
                <a:lnTo>
                  <a:pt x="50680" y="27047"/>
                </a:lnTo>
                <a:lnTo>
                  <a:pt x="50551" y="27137"/>
                </a:lnTo>
                <a:lnTo>
                  <a:pt x="51238" y="27497"/>
                </a:lnTo>
                <a:lnTo>
                  <a:pt x="51195" y="27587"/>
                </a:lnTo>
                <a:lnTo>
                  <a:pt x="51281" y="27587"/>
                </a:lnTo>
                <a:lnTo>
                  <a:pt x="51281" y="27678"/>
                </a:lnTo>
                <a:lnTo>
                  <a:pt x="51538" y="27858"/>
                </a:lnTo>
                <a:lnTo>
                  <a:pt x="51409" y="27949"/>
                </a:lnTo>
                <a:lnTo>
                  <a:pt x="51453" y="28309"/>
                </a:lnTo>
                <a:lnTo>
                  <a:pt x="51753" y="28670"/>
                </a:lnTo>
                <a:lnTo>
                  <a:pt x="51796" y="29210"/>
                </a:lnTo>
                <a:lnTo>
                  <a:pt x="51710" y="29120"/>
                </a:lnTo>
                <a:lnTo>
                  <a:pt x="51968" y="29841"/>
                </a:lnTo>
                <a:lnTo>
                  <a:pt x="51968" y="29841"/>
                </a:lnTo>
                <a:lnTo>
                  <a:pt x="51753" y="29391"/>
                </a:lnTo>
                <a:lnTo>
                  <a:pt x="51710" y="30202"/>
                </a:lnTo>
                <a:lnTo>
                  <a:pt x="51753" y="30112"/>
                </a:lnTo>
                <a:lnTo>
                  <a:pt x="51753" y="30202"/>
                </a:lnTo>
                <a:lnTo>
                  <a:pt x="51582" y="31194"/>
                </a:lnTo>
                <a:lnTo>
                  <a:pt x="49305" y="31104"/>
                </a:lnTo>
                <a:lnTo>
                  <a:pt x="49262" y="31285"/>
                </a:lnTo>
                <a:lnTo>
                  <a:pt x="49091" y="31374"/>
                </a:lnTo>
                <a:lnTo>
                  <a:pt x="49004" y="32006"/>
                </a:lnTo>
                <a:lnTo>
                  <a:pt x="49091" y="32006"/>
                </a:lnTo>
                <a:lnTo>
                  <a:pt x="49091" y="32276"/>
                </a:lnTo>
                <a:lnTo>
                  <a:pt x="49133" y="32276"/>
                </a:lnTo>
                <a:lnTo>
                  <a:pt x="48790" y="35341"/>
                </a:lnTo>
                <a:lnTo>
                  <a:pt x="49047" y="35071"/>
                </a:lnTo>
                <a:lnTo>
                  <a:pt x="48876" y="35521"/>
                </a:lnTo>
                <a:lnTo>
                  <a:pt x="49002" y="35654"/>
                </a:lnTo>
                <a:lnTo>
                  <a:pt x="49002" y="35654"/>
                </a:lnTo>
                <a:lnTo>
                  <a:pt x="48919" y="36964"/>
                </a:lnTo>
                <a:lnTo>
                  <a:pt x="49692" y="36694"/>
                </a:lnTo>
                <a:lnTo>
                  <a:pt x="49864" y="37144"/>
                </a:lnTo>
                <a:lnTo>
                  <a:pt x="49906" y="37054"/>
                </a:lnTo>
                <a:lnTo>
                  <a:pt x="50164" y="37866"/>
                </a:lnTo>
                <a:lnTo>
                  <a:pt x="51409" y="37054"/>
                </a:lnTo>
                <a:lnTo>
                  <a:pt x="51538" y="36694"/>
                </a:lnTo>
                <a:lnTo>
                  <a:pt x="51882" y="36423"/>
                </a:lnTo>
                <a:lnTo>
                  <a:pt x="52011" y="35702"/>
                </a:lnTo>
                <a:lnTo>
                  <a:pt x="52183" y="35431"/>
                </a:lnTo>
                <a:lnTo>
                  <a:pt x="52054" y="35071"/>
                </a:lnTo>
                <a:lnTo>
                  <a:pt x="52398" y="33538"/>
                </a:lnTo>
                <a:lnTo>
                  <a:pt x="53256" y="32546"/>
                </a:lnTo>
                <a:lnTo>
                  <a:pt x="53256" y="31464"/>
                </a:lnTo>
                <a:lnTo>
                  <a:pt x="54459" y="31374"/>
                </a:lnTo>
                <a:lnTo>
                  <a:pt x="55146" y="30383"/>
                </a:lnTo>
                <a:lnTo>
                  <a:pt x="57508" y="34260"/>
                </a:lnTo>
                <a:lnTo>
                  <a:pt x="57637" y="34260"/>
                </a:lnTo>
                <a:lnTo>
                  <a:pt x="57852" y="35341"/>
                </a:lnTo>
                <a:lnTo>
                  <a:pt x="57766" y="35431"/>
                </a:lnTo>
                <a:lnTo>
                  <a:pt x="57680" y="35973"/>
                </a:lnTo>
                <a:lnTo>
                  <a:pt x="57852" y="36152"/>
                </a:lnTo>
                <a:lnTo>
                  <a:pt x="58024" y="35252"/>
                </a:lnTo>
                <a:lnTo>
                  <a:pt x="58196" y="35161"/>
                </a:lnTo>
                <a:lnTo>
                  <a:pt x="58153" y="34710"/>
                </a:lnTo>
                <a:lnTo>
                  <a:pt x="57981" y="34530"/>
                </a:lnTo>
                <a:lnTo>
                  <a:pt x="58110" y="33899"/>
                </a:lnTo>
                <a:lnTo>
                  <a:pt x="58625" y="34350"/>
                </a:lnTo>
                <a:lnTo>
                  <a:pt x="57723" y="32997"/>
                </a:lnTo>
                <a:lnTo>
                  <a:pt x="57766" y="32637"/>
                </a:lnTo>
                <a:lnTo>
                  <a:pt x="57294" y="32456"/>
                </a:lnTo>
                <a:lnTo>
                  <a:pt x="56349" y="30022"/>
                </a:lnTo>
                <a:lnTo>
                  <a:pt x="56392" y="29391"/>
                </a:lnTo>
                <a:lnTo>
                  <a:pt x="56821" y="29301"/>
                </a:lnTo>
                <a:lnTo>
                  <a:pt x="56779" y="29752"/>
                </a:lnTo>
                <a:lnTo>
                  <a:pt x="56993" y="29752"/>
                </a:lnTo>
                <a:lnTo>
                  <a:pt x="57036" y="29571"/>
                </a:lnTo>
                <a:lnTo>
                  <a:pt x="57466" y="30563"/>
                </a:lnTo>
                <a:lnTo>
                  <a:pt x="57337" y="30563"/>
                </a:lnTo>
                <a:lnTo>
                  <a:pt x="58281" y="31825"/>
                </a:lnTo>
                <a:lnTo>
                  <a:pt x="58024" y="31645"/>
                </a:lnTo>
                <a:lnTo>
                  <a:pt x="58969" y="32907"/>
                </a:lnTo>
                <a:lnTo>
                  <a:pt x="58969" y="33989"/>
                </a:lnTo>
                <a:lnTo>
                  <a:pt x="58926" y="33989"/>
                </a:lnTo>
                <a:lnTo>
                  <a:pt x="59613" y="35252"/>
                </a:lnTo>
                <a:lnTo>
                  <a:pt x="59484" y="35252"/>
                </a:lnTo>
                <a:lnTo>
                  <a:pt x="59613" y="35612"/>
                </a:lnTo>
                <a:lnTo>
                  <a:pt x="60086" y="35702"/>
                </a:lnTo>
                <a:lnTo>
                  <a:pt x="60257" y="35973"/>
                </a:lnTo>
                <a:lnTo>
                  <a:pt x="60257" y="36063"/>
                </a:lnTo>
                <a:lnTo>
                  <a:pt x="59699" y="36063"/>
                </a:lnTo>
                <a:lnTo>
                  <a:pt x="59957" y="37235"/>
                </a:lnTo>
                <a:lnTo>
                  <a:pt x="60171" y="37505"/>
                </a:lnTo>
                <a:lnTo>
                  <a:pt x="60429" y="37505"/>
                </a:lnTo>
                <a:lnTo>
                  <a:pt x="60257" y="36423"/>
                </a:lnTo>
                <a:lnTo>
                  <a:pt x="60515" y="36604"/>
                </a:lnTo>
                <a:lnTo>
                  <a:pt x="60515" y="36604"/>
                </a:lnTo>
                <a:lnTo>
                  <a:pt x="60300" y="36152"/>
                </a:lnTo>
                <a:lnTo>
                  <a:pt x="60558" y="36152"/>
                </a:lnTo>
                <a:lnTo>
                  <a:pt x="60644" y="35973"/>
                </a:lnTo>
                <a:lnTo>
                  <a:pt x="60128" y="35252"/>
                </a:lnTo>
                <a:lnTo>
                  <a:pt x="60300" y="35071"/>
                </a:lnTo>
                <a:lnTo>
                  <a:pt x="60214" y="34981"/>
                </a:lnTo>
                <a:lnTo>
                  <a:pt x="60300" y="34891"/>
                </a:lnTo>
                <a:lnTo>
                  <a:pt x="60343" y="35071"/>
                </a:lnTo>
                <a:lnTo>
                  <a:pt x="60300" y="34800"/>
                </a:lnTo>
                <a:lnTo>
                  <a:pt x="60086" y="34169"/>
                </a:lnTo>
                <a:lnTo>
                  <a:pt x="60171" y="33808"/>
                </a:lnTo>
                <a:lnTo>
                  <a:pt x="60363" y="34096"/>
                </a:lnTo>
                <a:lnTo>
                  <a:pt x="60363" y="34096"/>
                </a:lnTo>
                <a:lnTo>
                  <a:pt x="60558" y="34260"/>
                </a:lnTo>
                <a:lnTo>
                  <a:pt x="60515" y="33989"/>
                </a:lnTo>
                <a:lnTo>
                  <a:pt x="60687" y="34169"/>
                </a:lnTo>
                <a:lnTo>
                  <a:pt x="60472" y="33719"/>
                </a:lnTo>
                <a:lnTo>
                  <a:pt x="61159" y="33538"/>
                </a:lnTo>
                <a:lnTo>
                  <a:pt x="61288" y="33719"/>
                </a:lnTo>
                <a:lnTo>
                  <a:pt x="61546" y="33719"/>
                </a:lnTo>
                <a:lnTo>
                  <a:pt x="61331" y="34260"/>
                </a:lnTo>
                <a:lnTo>
                  <a:pt x="61675" y="35252"/>
                </a:lnTo>
                <a:lnTo>
                  <a:pt x="61631" y="35521"/>
                </a:lnTo>
                <a:lnTo>
                  <a:pt x="61760" y="35612"/>
                </a:lnTo>
                <a:lnTo>
                  <a:pt x="61589" y="35792"/>
                </a:lnTo>
                <a:lnTo>
                  <a:pt x="61503" y="35521"/>
                </a:lnTo>
                <a:lnTo>
                  <a:pt x="61460" y="35883"/>
                </a:lnTo>
                <a:lnTo>
                  <a:pt x="61675" y="35973"/>
                </a:lnTo>
                <a:lnTo>
                  <a:pt x="61932" y="36784"/>
                </a:lnTo>
                <a:lnTo>
                  <a:pt x="61889" y="36874"/>
                </a:lnTo>
                <a:lnTo>
                  <a:pt x="61846" y="36964"/>
                </a:lnTo>
                <a:lnTo>
                  <a:pt x="62190" y="36964"/>
                </a:lnTo>
                <a:lnTo>
                  <a:pt x="61932" y="37235"/>
                </a:lnTo>
                <a:lnTo>
                  <a:pt x="62147" y="37235"/>
                </a:lnTo>
                <a:lnTo>
                  <a:pt x="62147" y="37325"/>
                </a:lnTo>
                <a:lnTo>
                  <a:pt x="62405" y="37235"/>
                </a:lnTo>
                <a:lnTo>
                  <a:pt x="62791" y="37775"/>
                </a:lnTo>
                <a:lnTo>
                  <a:pt x="63049" y="37596"/>
                </a:lnTo>
                <a:lnTo>
                  <a:pt x="63135" y="37144"/>
                </a:lnTo>
                <a:lnTo>
                  <a:pt x="63865" y="37866"/>
                </a:lnTo>
                <a:lnTo>
                  <a:pt x="64209" y="37775"/>
                </a:lnTo>
                <a:lnTo>
                  <a:pt x="64466" y="37235"/>
                </a:lnTo>
                <a:lnTo>
                  <a:pt x="64767" y="37415"/>
                </a:lnTo>
                <a:lnTo>
                  <a:pt x="64939" y="37144"/>
                </a:lnTo>
                <a:lnTo>
                  <a:pt x="64681" y="42013"/>
                </a:lnTo>
                <a:lnTo>
                  <a:pt x="64037" y="42373"/>
                </a:lnTo>
                <a:lnTo>
                  <a:pt x="63865" y="42194"/>
                </a:lnTo>
                <a:lnTo>
                  <a:pt x="63736" y="42194"/>
                </a:lnTo>
                <a:lnTo>
                  <a:pt x="63736" y="42103"/>
                </a:lnTo>
                <a:lnTo>
                  <a:pt x="63521" y="41923"/>
                </a:lnTo>
                <a:lnTo>
                  <a:pt x="63264" y="42103"/>
                </a:lnTo>
                <a:lnTo>
                  <a:pt x="63393" y="41923"/>
                </a:lnTo>
                <a:lnTo>
                  <a:pt x="63393" y="41923"/>
                </a:lnTo>
                <a:lnTo>
                  <a:pt x="62620" y="42463"/>
                </a:lnTo>
                <a:lnTo>
                  <a:pt x="61374" y="42013"/>
                </a:lnTo>
                <a:lnTo>
                  <a:pt x="61202" y="41562"/>
                </a:lnTo>
                <a:lnTo>
                  <a:pt x="60515" y="41202"/>
                </a:lnTo>
                <a:lnTo>
                  <a:pt x="60472" y="40931"/>
                </a:lnTo>
                <a:lnTo>
                  <a:pt x="60257" y="40751"/>
                </a:lnTo>
                <a:lnTo>
                  <a:pt x="59613" y="41021"/>
                </a:lnTo>
                <a:lnTo>
                  <a:pt x="59398" y="41652"/>
                </a:lnTo>
                <a:lnTo>
                  <a:pt x="59484" y="42463"/>
                </a:lnTo>
                <a:lnTo>
                  <a:pt x="58840" y="42825"/>
                </a:lnTo>
                <a:lnTo>
                  <a:pt x="56177" y="40390"/>
                </a:lnTo>
                <a:lnTo>
                  <a:pt x="56220" y="40390"/>
                </a:lnTo>
                <a:lnTo>
                  <a:pt x="55748" y="39579"/>
                </a:lnTo>
                <a:lnTo>
                  <a:pt x="56091" y="38496"/>
                </a:lnTo>
                <a:lnTo>
                  <a:pt x="55919" y="37956"/>
                </a:lnTo>
                <a:lnTo>
                  <a:pt x="56048" y="36964"/>
                </a:lnTo>
                <a:lnTo>
                  <a:pt x="55790" y="37144"/>
                </a:lnTo>
                <a:lnTo>
                  <a:pt x="55790" y="36874"/>
                </a:lnTo>
                <a:lnTo>
                  <a:pt x="55661" y="36784"/>
                </a:lnTo>
                <a:lnTo>
                  <a:pt x="55661" y="36694"/>
                </a:lnTo>
                <a:lnTo>
                  <a:pt x="54932" y="37144"/>
                </a:lnTo>
                <a:lnTo>
                  <a:pt x="54717" y="36874"/>
                </a:lnTo>
                <a:lnTo>
                  <a:pt x="51367" y="38767"/>
                </a:lnTo>
                <a:lnTo>
                  <a:pt x="51066" y="38496"/>
                </a:lnTo>
                <a:lnTo>
                  <a:pt x="50594" y="38677"/>
                </a:lnTo>
                <a:lnTo>
                  <a:pt x="50250" y="37956"/>
                </a:lnTo>
                <a:lnTo>
                  <a:pt x="48532" y="42734"/>
                </a:lnTo>
                <a:lnTo>
                  <a:pt x="48618" y="43005"/>
                </a:lnTo>
                <a:lnTo>
                  <a:pt x="47888" y="44898"/>
                </a:lnTo>
                <a:lnTo>
                  <a:pt x="47415" y="45169"/>
                </a:lnTo>
                <a:lnTo>
                  <a:pt x="46170" y="49136"/>
                </a:lnTo>
                <a:lnTo>
                  <a:pt x="46170" y="49136"/>
                </a:lnTo>
                <a:lnTo>
                  <a:pt x="46256" y="48955"/>
                </a:lnTo>
                <a:lnTo>
                  <a:pt x="46256" y="48955"/>
                </a:lnTo>
                <a:lnTo>
                  <a:pt x="45740" y="51660"/>
                </a:lnTo>
                <a:lnTo>
                  <a:pt x="45955" y="51840"/>
                </a:lnTo>
                <a:lnTo>
                  <a:pt x="45955" y="52922"/>
                </a:lnTo>
                <a:lnTo>
                  <a:pt x="46041" y="52832"/>
                </a:lnTo>
                <a:lnTo>
                  <a:pt x="45912" y="56168"/>
                </a:lnTo>
                <a:lnTo>
                  <a:pt x="45526" y="57160"/>
                </a:lnTo>
                <a:lnTo>
                  <a:pt x="45783" y="57881"/>
                </a:lnTo>
                <a:lnTo>
                  <a:pt x="45869" y="57791"/>
                </a:lnTo>
                <a:lnTo>
                  <a:pt x="45869" y="58331"/>
                </a:lnTo>
                <a:lnTo>
                  <a:pt x="46299" y="58331"/>
                </a:lnTo>
                <a:lnTo>
                  <a:pt x="45912" y="58512"/>
                </a:lnTo>
                <a:lnTo>
                  <a:pt x="45869" y="58422"/>
                </a:lnTo>
                <a:lnTo>
                  <a:pt x="45783" y="59143"/>
                </a:lnTo>
                <a:lnTo>
                  <a:pt x="45783" y="59143"/>
                </a:lnTo>
                <a:lnTo>
                  <a:pt x="45869" y="59053"/>
                </a:lnTo>
                <a:lnTo>
                  <a:pt x="46084" y="59864"/>
                </a:lnTo>
                <a:lnTo>
                  <a:pt x="46428" y="59684"/>
                </a:lnTo>
                <a:lnTo>
                  <a:pt x="46428" y="59684"/>
                </a:lnTo>
                <a:lnTo>
                  <a:pt x="46256" y="59864"/>
                </a:lnTo>
                <a:lnTo>
                  <a:pt x="46428" y="60045"/>
                </a:lnTo>
                <a:lnTo>
                  <a:pt x="46256" y="60225"/>
                </a:lnTo>
                <a:lnTo>
                  <a:pt x="46299" y="60225"/>
                </a:lnTo>
                <a:lnTo>
                  <a:pt x="46385" y="60405"/>
                </a:lnTo>
                <a:lnTo>
                  <a:pt x="46342" y="60585"/>
                </a:lnTo>
                <a:lnTo>
                  <a:pt x="46428" y="60495"/>
                </a:lnTo>
                <a:lnTo>
                  <a:pt x="46470" y="60766"/>
                </a:lnTo>
                <a:lnTo>
                  <a:pt x="46557" y="60856"/>
                </a:lnTo>
                <a:lnTo>
                  <a:pt x="46599" y="60766"/>
                </a:lnTo>
                <a:lnTo>
                  <a:pt x="46771" y="61397"/>
                </a:lnTo>
                <a:lnTo>
                  <a:pt x="46943" y="61577"/>
                </a:lnTo>
                <a:lnTo>
                  <a:pt x="46943" y="61938"/>
                </a:lnTo>
                <a:lnTo>
                  <a:pt x="47158" y="62479"/>
                </a:lnTo>
                <a:lnTo>
                  <a:pt x="47115" y="62749"/>
                </a:lnTo>
                <a:lnTo>
                  <a:pt x="47244" y="62749"/>
                </a:lnTo>
                <a:lnTo>
                  <a:pt x="47115" y="62839"/>
                </a:lnTo>
                <a:lnTo>
                  <a:pt x="49348" y="66536"/>
                </a:lnTo>
                <a:lnTo>
                  <a:pt x="50207" y="65905"/>
                </a:lnTo>
                <a:lnTo>
                  <a:pt x="50078" y="65905"/>
                </a:lnTo>
                <a:lnTo>
                  <a:pt x="50594" y="65815"/>
                </a:lnTo>
                <a:lnTo>
                  <a:pt x="50379" y="65815"/>
                </a:lnTo>
                <a:lnTo>
                  <a:pt x="50937" y="65725"/>
                </a:lnTo>
                <a:lnTo>
                  <a:pt x="50980" y="65905"/>
                </a:lnTo>
                <a:lnTo>
                  <a:pt x="53557" y="64552"/>
                </a:lnTo>
                <a:lnTo>
                  <a:pt x="53471" y="64733"/>
                </a:lnTo>
                <a:lnTo>
                  <a:pt x="54244" y="65635"/>
                </a:lnTo>
                <a:lnTo>
                  <a:pt x="54244" y="65905"/>
                </a:lnTo>
                <a:lnTo>
                  <a:pt x="54201" y="65905"/>
                </a:lnTo>
                <a:lnTo>
                  <a:pt x="54545" y="66536"/>
                </a:lnTo>
                <a:lnTo>
                  <a:pt x="54631" y="66536"/>
                </a:lnTo>
                <a:lnTo>
                  <a:pt x="54760" y="66626"/>
                </a:lnTo>
                <a:lnTo>
                  <a:pt x="54717" y="66265"/>
                </a:lnTo>
                <a:lnTo>
                  <a:pt x="54760" y="66536"/>
                </a:lnTo>
                <a:lnTo>
                  <a:pt x="54845" y="66265"/>
                </a:lnTo>
                <a:lnTo>
                  <a:pt x="55189" y="66446"/>
                </a:lnTo>
                <a:lnTo>
                  <a:pt x="55275" y="66085"/>
                </a:lnTo>
                <a:lnTo>
                  <a:pt x="55576" y="66806"/>
                </a:lnTo>
                <a:lnTo>
                  <a:pt x="55834" y="66896"/>
                </a:lnTo>
                <a:lnTo>
                  <a:pt x="55790" y="70052"/>
                </a:lnTo>
                <a:lnTo>
                  <a:pt x="55705" y="70142"/>
                </a:lnTo>
                <a:lnTo>
                  <a:pt x="55962" y="70413"/>
                </a:lnTo>
                <a:lnTo>
                  <a:pt x="55876" y="70503"/>
                </a:lnTo>
                <a:lnTo>
                  <a:pt x="55705" y="70232"/>
                </a:lnTo>
                <a:lnTo>
                  <a:pt x="55619" y="71044"/>
                </a:lnTo>
                <a:lnTo>
                  <a:pt x="55447" y="71134"/>
                </a:lnTo>
                <a:lnTo>
                  <a:pt x="55790" y="72036"/>
                </a:lnTo>
                <a:lnTo>
                  <a:pt x="55790" y="72036"/>
                </a:lnTo>
                <a:lnTo>
                  <a:pt x="55576" y="71765"/>
                </a:lnTo>
                <a:lnTo>
                  <a:pt x="55748" y="72306"/>
                </a:lnTo>
                <a:lnTo>
                  <a:pt x="55705" y="72306"/>
                </a:lnTo>
                <a:lnTo>
                  <a:pt x="55962" y="72847"/>
                </a:lnTo>
                <a:lnTo>
                  <a:pt x="55834" y="72757"/>
                </a:lnTo>
                <a:lnTo>
                  <a:pt x="56779" y="75732"/>
                </a:lnTo>
                <a:lnTo>
                  <a:pt x="57122" y="75913"/>
                </a:lnTo>
                <a:lnTo>
                  <a:pt x="56821" y="76093"/>
                </a:lnTo>
                <a:lnTo>
                  <a:pt x="57079" y="78707"/>
                </a:lnTo>
                <a:lnTo>
                  <a:pt x="57122" y="78617"/>
                </a:lnTo>
                <a:lnTo>
                  <a:pt x="57294" y="81592"/>
                </a:lnTo>
                <a:lnTo>
                  <a:pt x="56606" y="85199"/>
                </a:lnTo>
                <a:lnTo>
                  <a:pt x="57551" y="91329"/>
                </a:lnTo>
                <a:lnTo>
                  <a:pt x="57508" y="91329"/>
                </a:lnTo>
                <a:lnTo>
                  <a:pt x="58797" y="101698"/>
                </a:lnTo>
                <a:lnTo>
                  <a:pt x="61374" y="101337"/>
                </a:lnTo>
                <a:lnTo>
                  <a:pt x="61546" y="101067"/>
                </a:lnTo>
                <a:lnTo>
                  <a:pt x="61760" y="101067"/>
                </a:lnTo>
                <a:lnTo>
                  <a:pt x="64123" y="96198"/>
                </a:lnTo>
                <a:lnTo>
                  <a:pt x="64338" y="94304"/>
                </a:lnTo>
                <a:lnTo>
                  <a:pt x="64294" y="94395"/>
                </a:lnTo>
                <a:lnTo>
                  <a:pt x="64338" y="94214"/>
                </a:lnTo>
                <a:lnTo>
                  <a:pt x="64338" y="94304"/>
                </a:lnTo>
                <a:lnTo>
                  <a:pt x="65368" y="92141"/>
                </a:lnTo>
                <a:lnTo>
                  <a:pt x="65368" y="90608"/>
                </a:lnTo>
                <a:lnTo>
                  <a:pt x="65325" y="90879"/>
                </a:lnTo>
                <a:lnTo>
                  <a:pt x="65110" y="88445"/>
                </a:lnTo>
                <a:lnTo>
                  <a:pt x="67472" y="84568"/>
                </a:lnTo>
                <a:lnTo>
                  <a:pt x="67559" y="80330"/>
                </a:lnTo>
                <a:lnTo>
                  <a:pt x="67215" y="79609"/>
                </a:lnTo>
                <a:lnTo>
                  <a:pt x="67172" y="76814"/>
                </a:lnTo>
                <a:lnTo>
                  <a:pt x="66914" y="76273"/>
                </a:lnTo>
                <a:lnTo>
                  <a:pt x="67730" y="72396"/>
                </a:lnTo>
                <a:lnTo>
                  <a:pt x="67902" y="72306"/>
                </a:lnTo>
                <a:lnTo>
                  <a:pt x="71639" y="61127"/>
                </a:lnTo>
                <a:lnTo>
                  <a:pt x="71553" y="60946"/>
                </a:lnTo>
                <a:lnTo>
                  <a:pt x="71510" y="61127"/>
                </a:lnTo>
                <a:lnTo>
                  <a:pt x="71467" y="59774"/>
                </a:lnTo>
                <a:lnTo>
                  <a:pt x="69105" y="61127"/>
                </a:lnTo>
                <a:lnTo>
                  <a:pt x="68246" y="60045"/>
                </a:lnTo>
                <a:lnTo>
                  <a:pt x="68590" y="59594"/>
                </a:lnTo>
                <a:lnTo>
                  <a:pt x="68417" y="58872"/>
                </a:lnTo>
                <a:lnTo>
                  <a:pt x="68417" y="58962"/>
                </a:lnTo>
                <a:lnTo>
                  <a:pt x="67172" y="56528"/>
                </a:lnTo>
                <a:lnTo>
                  <a:pt x="67172" y="56889"/>
                </a:lnTo>
                <a:lnTo>
                  <a:pt x="66012" y="51389"/>
                </a:lnTo>
                <a:lnTo>
                  <a:pt x="66012" y="51389"/>
                </a:lnTo>
                <a:lnTo>
                  <a:pt x="66055" y="51480"/>
                </a:lnTo>
                <a:lnTo>
                  <a:pt x="65669" y="50037"/>
                </a:lnTo>
                <a:lnTo>
                  <a:pt x="65497" y="49857"/>
                </a:lnTo>
                <a:lnTo>
                  <a:pt x="65368" y="49496"/>
                </a:lnTo>
                <a:lnTo>
                  <a:pt x="65454" y="48865"/>
                </a:lnTo>
                <a:lnTo>
                  <a:pt x="64080" y="43365"/>
                </a:lnTo>
                <a:lnTo>
                  <a:pt x="64080" y="43365"/>
                </a:lnTo>
                <a:lnTo>
                  <a:pt x="64552" y="45078"/>
                </a:lnTo>
                <a:lnTo>
                  <a:pt x="64810" y="44808"/>
                </a:lnTo>
                <a:lnTo>
                  <a:pt x="64982" y="43726"/>
                </a:lnTo>
                <a:lnTo>
                  <a:pt x="64896" y="45078"/>
                </a:lnTo>
                <a:lnTo>
                  <a:pt x="66657" y="49857"/>
                </a:lnTo>
                <a:lnTo>
                  <a:pt x="66614" y="49857"/>
                </a:lnTo>
                <a:lnTo>
                  <a:pt x="68289" y="56709"/>
                </a:lnTo>
                <a:lnTo>
                  <a:pt x="68246" y="56618"/>
                </a:lnTo>
                <a:lnTo>
                  <a:pt x="68246" y="56618"/>
                </a:lnTo>
                <a:lnTo>
                  <a:pt x="68590" y="59053"/>
                </a:lnTo>
                <a:lnTo>
                  <a:pt x="71853" y="56258"/>
                </a:lnTo>
                <a:lnTo>
                  <a:pt x="71853" y="55897"/>
                </a:lnTo>
                <a:lnTo>
                  <a:pt x="72884" y="55086"/>
                </a:lnTo>
                <a:lnTo>
                  <a:pt x="72927" y="54635"/>
                </a:lnTo>
                <a:lnTo>
                  <a:pt x="73314" y="54274"/>
                </a:lnTo>
                <a:lnTo>
                  <a:pt x="73486" y="53553"/>
                </a:lnTo>
                <a:lnTo>
                  <a:pt x="73829" y="53283"/>
                </a:lnTo>
                <a:lnTo>
                  <a:pt x="73786" y="52561"/>
                </a:lnTo>
                <a:lnTo>
                  <a:pt x="73958" y="51840"/>
                </a:lnTo>
                <a:lnTo>
                  <a:pt x="74001" y="52111"/>
                </a:lnTo>
                <a:lnTo>
                  <a:pt x="74473" y="50397"/>
                </a:lnTo>
                <a:lnTo>
                  <a:pt x="73185" y="48414"/>
                </a:lnTo>
                <a:lnTo>
                  <a:pt x="73013" y="46701"/>
                </a:lnTo>
                <a:lnTo>
                  <a:pt x="72369" y="48505"/>
                </a:lnTo>
                <a:lnTo>
                  <a:pt x="71424" y="48775"/>
                </a:lnTo>
                <a:lnTo>
                  <a:pt x="71338" y="48505"/>
                </a:lnTo>
                <a:lnTo>
                  <a:pt x="71209" y="48505"/>
                </a:lnTo>
                <a:lnTo>
                  <a:pt x="71252" y="48324"/>
                </a:lnTo>
                <a:lnTo>
                  <a:pt x="71166" y="48234"/>
                </a:lnTo>
                <a:lnTo>
                  <a:pt x="71252" y="47603"/>
                </a:lnTo>
                <a:lnTo>
                  <a:pt x="71166" y="46972"/>
                </a:lnTo>
                <a:lnTo>
                  <a:pt x="70995" y="47422"/>
                </a:lnTo>
                <a:lnTo>
                  <a:pt x="70995" y="48053"/>
                </a:lnTo>
                <a:lnTo>
                  <a:pt x="70651" y="46882"/>
                </a:lnTo>
                <a:lnTo>
                  <a:pt x="70694" y="46882"/>
                </a:lnTo>
                <a:lnTo>
                  <a:pt x="70651" y="46340"/>
                </a:lnTo>
                <a:lnTo>
                  <a:pt x="70694" y="46340"/>
                </a:lnTo>
                <a:lnTo>
                  <a:pt x="69663" y="43906"/>
                </a:lnTo>
                <a:lnTo>
                  <a:pt x="69792" y="43726"/>
                </a:lnTo>
                <a:lnTo>
                  <a:pt x="69706" y="43365"/>
                </a:lnTo>
                <a:lnTo>
                  <a:pt x="69878" y="43455"/>
                </a:lnTo>
                <a:lnTo>
                  <a:pt x="70050" y="42915"/>
                </a:lnTo>
                <a:lnTo>
                  <a:pt x="70050" y="43005"/>
                </a:lnTo>
                <a:lnTo>
                  <a:pt x="71982" y="46340"/>
                </a:lnTo>
                <a:lnTo>
                  <a:pt x="72626" y="46251"/>
                </a:lnTo>
                <a:lnTo>
                  <a:pt x="72884" y="45890"/>
                </a:lnTo>
                <a:lnTo>
                  <a:pt x="73185" y="46161"/>
                </a:lnTo>
                <a:lnTo>
                  <a:pt x="73314" y="46882"/>
                </a:lnTo>
                <a:lnTo>
                  <a:pt x="74559" y="47603"/>
                </a:lnTo>
                <a:lnTo>
                  <a:pt x="74602" y="47513"/>
                </a:lnTo>
                <a:lnTo>
                  <a:pt x="74645" y="47603"/>
                </a:lnTo>
                <a:lnTo>
                  <a:pt x="76750" y="47513"/>
                </a:lnTo>
                <a:lnTo>
                  <a:pt x="76664" y="47422"/>
                </a:lnTo>
                <a:lnTo>
                  <a:pt x="76664" y="47422"/>
                </a:lnTo>
                <a:lnTo>
                  <a:pt x="76793" y="47513"/>
                </a:lnTo>
                <a:lnTo>
                  <a:pt x="76836" y="47513"/>
                </a:lnTo>
                <a:lnTo>
                  <a:pt x="77308" y="48865"/>
                </a:lnTo>
                <a:lnTo>
                  <a:pt x="77480" y="49045"/>
                </a:lnTo>
                <a:lnTo>
                  <a:pt x="77480" y="48955"/>
                </a:lnTo>
                <a:lnTo>
                  <a:pt x="77738" y="48955"/>
                </a:lnTo>
                <a:lnTo>
                  <a:pt x="77652" y="49406"/>
                </a:lnTo>
                <a:lnTo>
                  <a:pt x="77995" y="49857"/>
                </a:lnTo>
                <a:lnTo>
                  <a:pt x="78425" y="49586"/>
                </a:lnTo>
                <a:lnTo>
                  <a:pt x="77995" y="50307"/>
                </a:lnTo>
                <a:lnTo>
                  <a:pt x="77866" y="50307"/>
                </a:lnTo>
                <a:lnTo>
                  <a:pt x="78768" y="51660"/>
                </a:lnTo>
                <a:lnTo>
                  <a:pt x="79112" y="51299"/>
                </a:lnTo>
                <a:lnTo>
                  <a:pt x="79069" y="50397"/>
                </a:lnTo>
                <a:lnTo>
                  <a:pt x="79327" y="50397"/>
                </a:lnTo>
                <a:lnTo>
                  <a:pt x="79241" y="50849"/>
                </a:lnTo>
                <a:lnTo>
                  <a:pt x="79456" y="50849"/>
                </a:lnTo>
                <a:lnTo>
                  <a:pt x="79283" y="51119"/>
                </a:lnTo>
                <a:lnTo>
                  <a:pt x="79327" y="51119"/>
                </a:lnTo>
                <a:lnTo>
                  <a:pt x="79499" y="53103"/>
                </a:lnTo>
                <a:lnTo>
                  <a:pt x="79456" y="53103"/>
                </a:lnTo>
                <a:lnTo>
                  <a:pt x="79456" y="53373"/>
                </a:lnTo>
                <a:lnTo>
                  <a:pt x="79499" y="53193"/>
                </a:lnTo>
                <a:lnTo>
                  <a:pt x="80057" y="56618"/>
                </a:lnTo>
                <a:lnTo>
                  <a:pt x="80014" y="56618"/>
                </a:lnTo>
                <a:lnTo>
                  <a:pt x="81117" y="61677"/>
                </a:lnTo>
                <a:lnTo>
                  <a:pt x="81560" y="63200"/>
                </a:lnTo>
                <a:lnTo>
                  <a:pt x="82290" y="62208"/>
                </a:lnTo>
                <a:lnTo>
                  <a:pt x="82118" y="61938"/>
                </a:lnTo>
                <a:lnTo>
                  <a:pt x="82247" y="61216"/>
                </a:lnTo>
                <a:lnTo>
                  <a:pt x="82462" y="61037"/>
                </a:lnTo>
                <a:lnTo>
                  <a:pt x="82548" y="58512"/>
                </a:lnTo>
                <a:lnTo>
                  <a:pt x="82505" y="58331"/>
                </a:lnTo>
                <a:lnTo>
                  <a:pt x="82419" y="56348"/>
                </a:lnTo>
                <a:lnTo>
                  <a:pt x="82677" y="56258"/>
                </a:lnTo>
                <a:lnTo>
                  <a:pt x="84180" y="52742"/>
                </a:lnTo>
                <a:lnTo>
                  <a:pt x="84094" y="52832"/>
                </a:lnTo>
                <a:lnTo>
                  <a:pt x="84094" y="52832"/>
                </a:lnTo>
                <a:lnTo>
                  <a:pt x="84653" y="51750"/>
                </a:lnTo>
                <a:lnTo>
                  <a:pt x="84609" y="51209"/>
                </a:lnTo>
                <a:lnTo>
                  <a:pt x="84996" y="50759"/>
                </a:lnTo>
                <a:lnTo>
                  <a:pt x="84953" y="50307"/>
                </a:lnTo>
                <a:lnTo>
                  <a:pt x="85039" y="50759"/>
                </a:lnTo>
                <a:lnTo>
                  <a:pt x="85125" y="50849"/>
                </a:lnTo>
                <a:lnTo>
                  <a:pt x="85211" y="50488"/>
                </a:lnTo>
                <a:lnTo>
                  <a:pt x="85297" y="51028"/>
                </a:lnTo>
                <a:lnTo>
                  <a:pt x="85340" y="50849"/>
                </a:lnTo>
                <a:lnTo>
                  <a:pt x="85425" y="50939"/>
                </a:lnTo>
                <a:lnTo>
                  <a:pt x="85425" y="50939"/>
                </a:lnTo>
                <a:lnTo>
                  <a:pt x="85340" y="50668"/>
                </a:lnTo>
                <a:lnTo>
                  <a:pt x="85382" y="50488"/>
                </a:lnTo>
                <a:lnTo>
                  <a:pt x="85511" y="50849"/>
                </a:lnTo>
                <a:lnTo>
                  <a:pt x="85511" y="50397"/>
                </a:lnTo>
                <a:lnTo>
                  <a:pt x="85597" y="50849"/>
                </a:lnTo>
                <a:lnTo>
                  <a:pt x="85726" y="50217"/>
                </a:lnTo>
                <a:lnTo>
                  <a:pt x="85726" y="50578"/>
                </a:lnTo>
                <a:lnTo>
                  <a:pt x="85812" y="50488"/>
                </a:lnTo>
                <a:lnTo>
                  <a:pt x="85812" y="50759"/>
                </a:lnTo>
                <a:lnTo>
                  <a:pt x="85941" y="50397"/>
                </a:lnTo>
                <a:lnTo>
                  <a:pt x="85898" y="49586"/>
                </a:lnTo>
                <a:lnTo>
                  <a:pt x="85769" y="49316"/>
                </a:lnTo>
                <a:lnTo>
                  <a:pt x="85855" y="49316"/>
                </a:lnTo>
                <a:lnTo>
                  <a:pt x="85855" y="49136"/>
                </a:lnTo>
                <a:lnTo>
                  <a:pt x="86413" y="50307"/>
                </a:lnTo>
                <a:lnTo>
                  <a:pt x="86843" y="52201"/>
                </a:lnTo>
                <a:lnTo>
                  <a:pt x="86843" y="51930"/>
                </a:lnTo>
                <a:lnTo>
                  <a:pt x="86971" y="52020"/>
                </a:lnTo>
                <a:lnTo>
                  <a:pt x="87058" y="52561"/>
                </a:lnTo>
                <a:lnTo>
                  <a:pt x="87058" y="52381"/>
                </a:lnTo>
                <a:lnTo>
                  <a:pt x="87272" y="52472"/>
                </a:lnTo>
                <a:lnTo>
                  <a:pt x="87401" y="53012"/>
                </a:lnTo>
                <a:lnTo>
                  <a:pt x="87229" y="53012"/>
                </a:lnTo>
                <a:lnTo>
                  <a:pt x="87401" y="53463"/>
                </a:lnTo>
                <a:lnTo>
                  <a:pt x="87401" y="53103"/>
                </a:lnTo>
                <a:lnTo>
                  <a:pt x="87530" y="53553"/>
                </a:lnTo>
                <a:lnTo>
                  <a:pt x="87487" y="53553"/>
                </a:lnTo>
                <a:lnTo>
                  <a:pt x="87659" y="56078"/>
                </a:lnTo>
                <a:lnTo>
                  <a:pt x="87831" y="55627"/>
                </a:lnTo>
                <a:lnTo>
                  <a:pt x="87831" y="56168"/>
                </a:lnTo>
                <a:lnTo>
                  <a:pt x="87916" y="55897"/>
                </a:lnTo>
                <a:lnTo>
                  <a:pt x="88260" y="55897"/>
                </a:lnTo>
                <a:lnTo>
                  <a:pt x="88389" y="55717"/>
                </a:lnTo>
                <a:lnTo>
                  <a:pt x="88389" y="55356"/>
                </a:lnTo>
                <a:lnTo>
                  <a:pt x="88561" y="55447"/>
                </a:lnTo>
                <a:lnTo>
                  <a:pt x="88604" y="54816"/>
                </a:lnTo>
                <a:lnTo>
                  <a:pt x="88947" y="55537"/>
                </a:lnTo>
                <a:lnTo>
                  <a:pt x="89162" y="57250"/>
                </a:lnTo>
                <a:lnTo>
                  <a:pt x="89119" y="57250"/>
                </a:lnTo>
                <a:lnTo>
                  <a:pt x="89248" y="58151"/>
                </a:lnTo>
                <a:lnTo>
                  <a:pt x="89291" y="57881"/>
                </a:lnTo>
                <a:lnTo>
                  <a:pt x="89549" y="61487"/>
                </a:lnTo>
                <a:lnTo>
                  <a:pt x="89592" y="61306"/>
                </a:lnTo>
                <a:lnTo>
                  <a:pt x="89505" y="62929"/>
                </a:lnTo>
                <a:lnTo>
                  <a:pt x="91567" y="69240"/>
                </a:lnTo>
                <a:lnTo>
                  <a:pt x="91739" y="69240"/>
                </a:lnTo>
                <a:lnTo>
                  <a:pt x="91782" y="69060"/>
                </a:lnTo>
                <a:lnTo>
                  <a:pt x="91911" y="69060"/>
                </a:lnTo>
                <a:lnTo>
                  <a:pt x="91438" y="65815"/>
                </a:lnTo>
                <a:lnTo>
                  <a:pt x="90365" y="63741"/>
                </a:lnTo>
                <a:lnTo>
                  <a:pt x="90407" y="64012"/>
                </a:lnTo>
                <a:lnTo>
                  <a:pt x="90236" y="63560"/>
                </a:lnTo>
                <a:lnTo>
                  <a:pt x="90365" y="63741"/>
                </a:lnTo>
                <a:lnTo>
                  <a:pt x="90236" y="62839"/>
                </a:lnTo>
                <a:lnTo>
                  <a:pt x="90193" y="62929"/>
                </a:lnTo>
                <a:lnTo>
                  <a:pt x="89806" y="61577"/>
                </a:lnTo>
                <a:lnTo>
                  <a:pt x="90021" y="58693"/>
                </a:lnTo>
                <a:lnTo>
                  <a:pt x="89978" y="58512"/>
                </a:lnTo>
                <a:lnTo>
                  <a:pt x="90322" y="58422"/>
                </a:lnTo>
                <a:lnTo>
                  <a:pt x="90322" y="58872"/>
                </a:lnTo>
                <a:lnTo>
                  <a:pt x="90880" y="59414"/>
                </a:lnTo>
                <a:lnTo>
                  <a:pt x="90880" y="59323"/>
                </a:lnTo>
                <a:lnTo>
                  <a:pt x="91009" y="59594"/>
                </a:lnTo>
                <a:lnTo>
                  <a:pt x="91009" y="59504"/>
                </a:lnTo>
                <a:lnTo>
                  <a:pt x="91138" y="59954"/>
                </a:lnTo>
                <a:lnTo>
                  <a:pt x="91181" y="59864"/>
                </a:lnTo>
                <a:lnTo>
                  <a:pt x="91267" y="60495"/>
                </a:lnTo>
                <a:lnTo>
                  <a:pt x="91395" y="60495"/>
                </a:lnTo>
                <a:lnTo>
                  <a:pt x="91438" y="60856"/>
                </a:lnTo>
                <a:lnTo>
                  <a:pt x="91997" y="61397"/>
                </a:lnTo>
                <a:lnTo>
                  <a:pt x="91954" y="62749"/>
                </a:lnTo>
                <a:lnTo>
                  <a:pt x="91954" y="62749"/>
                </a:lnTo>
                <a:lnTo>
                  <a:pt x="92340" y="62208"/>
                </a:lnTo>
                <a:lnTo>
                  <a:pt x="92340" y="61487"/>
                </a:lnTo>
                <a:lnTo>
                  <a:pt x="92598" y="61848"/>
                </a:lnTo>
                <a:lnTo>
                  <a:pt x="92426" y="61306"/>
                </a:lnTo>
                <a:lnTo>
                  <a:pt x="92641" y="61577"/>
                </a:lnTo>
                <a:lnTo>
                  <a:pt x="92555" y="61216"/>
                </a:lnTo>
                <a:lnTo>
                  <a:pt x="93457" y="60225"/>
                </a:lnTo>
                <a:lnTo>
                  <a:pt x="93537" y="59718"/>
                </a:lnTo>
                <a:lnTo>
                  <a:pt x="93500" y="59323"/>
                </a:lnTo>
                <a:lnTo>
                  <a:pt x="93543" y="59323"/>
                </a:lnTo>
                <a:lnTo>
                  <a:pt x="93543" y="58962"/>
                </a:lnTo>
                <a:lnTo>
                  <a:pt x="93586" y="59143"/>
                </a:lnTo>
                <a:lnTo>
                  <a:pt x="93457" y="58061"/>
                </a:lnTo>
                <a:lnTo>
                  <a:pt x="92125" y="54455"/>
                </a:lnTo>
                <a:lnTo>
                  <a:pt x="92168" y="54455"/>
                </a:lnTo>
                <a:lnTo>
                  <a:pt x="91825" y="53103"/>
                </a:lnTo>
                <a:lnTo>
                  <a:pt x="92039" y="51480"/>
                </a:lnTo>
                <a:lnTo>
                  <a:pt x="92254" y="51570"/>
                </a:lnTo>
                <a:lnTo>
                  <a:pt x="92641" y="50668"/>
                </a:lnTo>
                <a:lnTo>
                  <a:pt x="92899" y="51119"/>
                </a:lnTo>
                <a:lnTo>
                  <a:pt x="93070" y="50849"/>
                </a:lnTo>
                <a:lnTo>
                  <a:pt x="93156" y="51028"/>
                </a:lnTo>
                <a:lnTo>
                  <a:pt x="93156" y="51570"/>
                </a:lnTo>
                <a:lnTo>
                  <a:pt x="93328" y="52020"/>
                </a:lnTo>
                <a:lnTo>
                  <a:pt x="93285" y="52020"/>
                </a:lnTo>
                <a:lnTo>
                  <a:pt x="93457" y="52111"/>
                </a:lnTo>
                <a:lnTo>
                  <a:pt x="93328" y="51570"/>
                </a:lnTo>
                <a:lnTo>
                  <a:pt x="93414" y="51209"/>
                </a:lnTo>
                <a:lnTo>
                  <a:pt x="94101" y="50668"/>
                </a:lnTo>
                <a:lnTo>
                  <a:pt x="94316" y="50668"/>
                </a:lnTo>
                <a:lnTo>
                  <a:pt x="94359" y="50397"/>
                </a:lnTo>
                <a:lnTo>
                  <a:pt x="94531" y="50307"/>
                </a:lnTo>
                <a:lnTo>
                  <a:pt x="94402" y="49767"/>
                </a:lnTo>
                <a:lnTo>
                  <a:pt x="94488" y="49586"/>
                </a:lnTo>
                <a:lnTo>
                  <a:pt x="94788" y="50307"/>
                </a:lnTo>
                <a:lnTo>
                  <a:pt x="94917" y="49947"/>
                </a:lnTo>
                <a:lnTo>
                  <a:pt x="94960" y="50037"/>
                </a:lnTo>
                <a:lnTo>
                  <a:pt x="95132" y="49947"/>
                </a:lnTo>
                <a:lnTo>
                  <a:pt x="95218" y="49947"/>
                </a:lnTo>
                <a:lnTo>
                  <a:pt x="95218" y="49857"/>
                </a:lnTo>
                <a:lnTo>
                  <a:pt x="95475" y="49767"/>
                </a:lnTo>
                <a:lnTo>
                  <a:pt x="95647" y="49136"/>
                </a:lnTo>
                <a:lnTo>
                  <a:pt x="95819" y="49136"/>
                </a:lnTo>
                <a:lnTo>
                  <a:pt x="95905" y="48955"/>
                </a:lnTo>
                <a:lnTo>
                  <a:pt x="95948" y="48414"/>
                </a:lnTo>
                <a:lnTo>
                  <a:pt x="96506" y="47603"/>
                </a:lnTo>
                <a:lnTo>
                  <a:pt x="96464" y="47062"/>
                </a:lnTo>
                <a:lnTo>
                  <a:pt x="96249" y="46882"/>
                </a:lnTo>
                <a:lnTo>
                  <a:pt x="96506" y="46701"/>
                </a:lnTo>
                <a:lnTo>
                  <a:pt x="96335" y="46251"/>
                </a:lnTo>
                <a:lnTo>
                  <a:pt x="96420" y="46251"/>
                </a:lnTo>
                <a:lnTo>
                  <a:pt x="96506" y="46430"/>
                </a:lnTo>
                <a:lnTo>
                  <a:pt x="96721" y="44898"/>
                </a:lnTo>
                <a:lnTo>
                  <a:pt x="96893" y="44898"/>
                </a:lnTo>
                <a:lnTo>
                  <a:pt x="96807" y="44357"/>
                </a:lnTo>
                <a:lnTo>
                  <a:pt x="96850" y="44357"/>
                </a:lnTo>
                <a:lnTo>
                  <a:pt x="96721" y="44177"/>
                </a:lnTo>
                <a:lnTo>
                  <a:pt x="96893" y="44177"/>
                </a:lnTo>
                <a:lnTo>
                  <a:pt x="96850" y="43726"/>
                </a:lnTo>
                <a:lnTo>
                  <a:pt x="96721" y="43817"/>
                </a:lnTo>
                <a:lnTo>
                  <a:pt x="96850" y="43455"/>
                </a:lnTo>
                <a:lnTo>
                  <a:pt x="96506" y="43095"/>
                </a:lnTo>
                <a:lnTo>
                  <a:pt x="96291" y="43275"/>
                </a:lnTo>
                <a:lnTo>
                  <a:pt x="96120" y="43185"/>
                </a:lnTo>
                <a:lnTo>
                  <a:pt x="96592" y="42554"/>
                </a:lnTo>
                <a:lnTo>
                  <a:pt x="96549" y="42284"/>
                </a:lnTo>
                <a:lnTo>
                  <a:pt x="96034" y="41562"/>
                </a:lnTo>
                <a:lnTo>
                  <a:pt x="95819" y="41652"/>
                </a:lnTo>
                <a:lnTo>
                  <a:pt x="95948" y="41472"/>
                </a:lnTo>
                <a:lnTo>
                  <a:pt x="96506" y="41833"/>
                </a:lnTo>
                <a:lnTo>
                  <a:pt x="95003" y="38858"/>
                </a:lnTo>
                <a:lnTo>
                  <a:pt x="95218" y="37956"/>
                </a:lnTo>
                <a:lnTo>
                  <a:pt x="95132" y="37685"/>
                </a:lnTo>
                <a:lnTo>
                  <a:pt x="95132" y="37685"/>
                </a:lnTo>
                <a:lnTo>
                  <a:pt x="95218" y="37866"/>
                </a:lnTo>
                <a:lnTo>
                  <a:pt x="95346" y="37505"/>
                </a:lnTo>
                <a:lnTo>
                  <a:pt x="95304" y="37325"/>
                </a:lnTo>
                <a:lnTo>
                  <a:pt x="95819" y="36964"/>
                </a:lnTo>
                <a:lnTo>
                  <a:pt x="95819" y="36604"/>
                </a:lnTo>
                <a:lnTo>
                  <a:pt x="94874" y="36333"/>
                </a:lnTo>
                <a:lnTo>
                  <a:pt x="94702" y="36874"/>
                </a:lnTo>
                <a:lnTo>
                  <a:pt x="94488" y="36694"/>
                </a:lnTo>
                <a:lnTo>
                  <a:pt x="94445" y="36333"/>
                </a:lnTo>
                <a:lnTo>
                  <a:pt x="93715" y="35252"/>
                </a:lnTo>
                <a:lnTo>
                  <a:pt x="94144" y="34891"/>
                </a:lnTo>
                <a:lnTo>
                  <a:pt x="94187" y="34350"/>
                </a:lnTo>
                <a:lnTo>
                  <a:pt x="94445" y="34079"/>
                </a:lnTo>
                <a:lnTo>
                  <a:pt x="94488" y="33719"/>
                </a:lnTo>
                <a:lnTo>
                  <a:pt x="94746" y="33448"/>
                </a:lnTo>
                <a:lnTo>
                  <a:pt x="95003" y="33989"/>
                </a:lnTo>
                <a:lnTo>
                  <a:pt x="94917" y="34800"/>
                </a:lnTo>
                <a:lnTo>
                  <a:pt x="95089" y="34800"/>
                </a:lnTo>
                <a:lnTo>
                  <a:pt x="95089" y="35071"/>
                </a:lnTo>
                <a:lnTo>
                  <a:pt x="94960" y="35252"/>
                </a:lnTo>
                <a:lnTo>
                  <a:pt x="95132" y="35252"/>
                </a:lnTo>
                <a:lnTo>
                  <a:pt x="95175" y="35161"/>
                </a:lnTo>
                <a:lnTo>
                  <a:pt x="95862" y="34260"/>
                </a:lnTo>
                <a:lnTo>
                  <a:pt x="96034" y="34620"/>
                </a:lnTo>
                <a:lnTo>
                  <a:pt x="96077" y="34440"/>
                </a:lnTo>
                <a:lnTo>
                  <a:pt x="96377" y="34891"/>
                </a:lnTo>
                <a:lnTo>
                  <a:pt x="96420" y="35341"/>
                </a:lnTo>
                <a:lnTo>
                  <a:pt x="96549" y="35431"/>
                </a:lnTo>
                <a:lnTo>
                  <a:pt x="96377" y="35973"/>
                </a:lnTo>
                <a:lnTo>
                  <a:pt x="96592" y="35973"/>
                </a:lnTo>
                <a:lnTo>
                  <a:pt x="96506" y="36152"/>
                </a:lnTo>
                <a:lnTo>
                  <a:pt x="96635" y="36243"/>
                </a:lnTo>
                <a:lnTo>
                  <a:pt x="96678" y="36333"/>
                </a:lnTo>
                <a:lnTo>
                  <a:pt x="96764" y="36243"/>
                </a:lnTo>
                <a:lnTo>
                  <a:pt x="96807" y="36063"/>
                </a:lnTo>
                <a:lnTo>
                  <a:pt x="97408" y="37144"/>
                </a:lnTo>
                <a:lnTo>
                  <a:pt x="97151" y="37144"/>
                </a:lnTo>
                <a:lnTo>
                  <a:pt x="97709" y="38948"/>
                </a:lnTo>
                <a:lnTo>
                  <a:pt x="97666" y="39038"/>
                </a:lnTo>
                <a:lnTo>
                  <a:pt x="97709" y="39128"/>
                </a:lnTo>
                <a:lnTo>
                  <a:pt x="97623" y="39128"/>
                </a:lnTo>
                <a:lnTo>
                  <a:pt x="97795" y="39488"/>
                </a:lnTo>
                <a:lnTo>
                  <a:pt x="97881" y="39308"/>
                </a:lnTo>
                <a:lnTo>
                  <a:pt x="97924" y="39038"/>
                </a:lnTo>
                <a:lnTo>
                  <a:pt x="98053" y="39218"/>
                </a:lnTo>
                <a:lnTo>
                  <a:pt x="98009" y="39038"/>
                </a:lnTo>
                <a:lnTo>
                  <a:pt x="98095" y="39038"/>
                </a:lnTo>
                <a:lnTo>
                  <a:pt x="98138" y="38858"/>
                </a:lnTo>
                <a:lnTo>
                  <a:pt x="98353" y="38948"/>
                </a:lnTo>
                <a:lnTo>
                  <a:pt x="98525" y="38677"/>
                </a:lnTo>
                <a:lnTo>
                  <a:pt x="98525" y="37866"/>
                </a:lnTo>
                <a:lnTo>
                  <a:pt x="97022" y="34530"/>
                </a:lnTo>
                <a:lnTo>
                  <a:pt x="97537" y="33538"/>
                </a:lnTo>
                <a:lnTo>
                  <a:pt x="97451" y="31916"/>
                </a:lnTo>
                <a:lnTo>
                  <a:pt x="97451" y="31916"/>
                </a:lnTo>
                <a:lnTo>
                  <a:pt x="97580" y="32006"/>
                </a:lnTo>
                <a:lnTo>
                  <a:pt x="97709" y="31374"/>
                </a:lnTo>
                <a:lnTo>
                  <a:pt x="97838" y="31374"/>
                </a:lnTo>
                <a:lnTo>
                  <a:pt x="98310" y="31825"/>
                </a:lnTo>
                <a:lnTo>
                  <a:pt x="98998" y="26686"/>
                </a:lnTo>
                <a:lnTo>
                  <a:pt x="97709" y="22720"/>
                </a:lnTo>
                <a:lnTo>
                  <a:pt x="97709" y="22449"/>
                </a:lnTo>
                <a:lnTo>
                  <a:pt x="96549" y="21637"/>
                </a:lnTo>
                <a:lnTo>
                  <a:pt x="96764" y="22178"/>
                </a:lnTo>
                <a:lnTo>
                  <a:pt x="96721" y="22359"/>
                </a:lnTo>
                <a:lnTo>
                  <a:pt x="96635" y="21998"/>
                </a:lnTo>
                <a:lnTo>
                  <a:pt x="96635" y="22178"/>
                </a:lnTo>
                <a:lnTo>
                  <a:pt x="96377" y="22268"/>
                </a:lnTo>
                <a:lnTo>
                  <a:pt x="96420" y="21998"/>
                </a:lnTo>
                <a:lnTo>
                  <a:pt x="96120" y="21728"/>
                </a:lnTo>
                <a:lnTo>
                  <a:pt x="96249" y="22088"/>
                </a:lnTo>
                <a:lnTo>
                  <a:pt x="95261" y="21007"/>
                </a:lnTo>
                <a:lnTo>
                  <a:pt x="95776" y="18572"/>
                </a:lnTo>
                <a:lnTo>
                  <a:pt x="95690" y="18301"/>
                </a:lnTo>
                <a:lnTo>
                  <a:pt x="95819" y="18031"/>
                </a:lnTo>
                <a:lnTo>
                  <a:pt x="95819" y="17670"/>
                </a:lnTo>
                <a:lnTo>
                  <a:pt x="97022" y="17490"/>
                </a:lnTo>
                <a:lnTo>
                  <a:pt x="97022" y="17309"/>
                </a:lnTo>
                <a:lnTo>
                  <a:pt x="97795" y="17490"/>
                </a:lnTo>
                <a:lnTo>
                  <a:pt x="97666" y="17220"/>
                </a:lnTo>
                <a:lnTo>
                  <a:pt x="97795" y="17309"/>
                </a:lnTo>
                <a:lnTo>
                  <a:pt x="97709" y="17130"/>
                </a:lnTo>
                <a:lnTo>
                  <a:pt x="98224" y="17220"/>
                </a:lnTo>
                <a:lnTo>
                  <a:pt x="98181" y="17309"/>
                </a:lnTo>
                <a:lnTo>
                  <a:pt x="98869" y="17490"/>
                </a:lnTo>
                <a:lnTo>
                  <a:pt x="98568" y="17580"/>
                </a:lnTo>
                <a:lnTo>
                  <a:pt x="99212" y="17580"/>
                </a:lnTo>
                <a:lnTo>
                  <a:pt x="99212" y="17490"/>
                </a:lnTo>
                <a:lnTo>
                  <a:pt x="99513" y="17580"/>
                </a:lnTo>
                <a:lnTo>
                  <a:pt x="99556" y="17490"/>
                </a:lnTo>
                <a:lnTo>
                  <a:pt x="99771" y="17490"/>
                </a:lnTo>
                <a:lnTo>
                  <a:pt x="99341" y="17309"/>
                </a:lnTo>
                <a:lnTo>
                  <a:pt x="99169" y="16588"/>
                </a:lnTo>
                <a:lnTo>
                  <a:pt x="99255" y="15417"/>
                </a:lnTo>
                <a:lnTo>
                  <a:pt x="100200" y="15597"/>
                </a:lnTo>
                <a:lnTo>
                  <a:pt x="100372" y="16048"/>
                </a:lnTo>
                <a:lnTo>
                  <a:pt x="100458" y="15957"/>
                </a:lnTo>
                <a:lnTo>
                  <a:pt x="100629" y="16318"/>
                </a:lnTo>
                <a:lnTo>
                  <a:pt x="100758" y="16228"/>
                </a:lnTo>
                <a:lnTo>
                  <a:pt x="100930" y="15507"/>
                </a:lnTo>
                <a:lnTo>
                  <a:pt x="100887" y="15417"/>
                </a:lnTo>
                <a:lnTo>
                  <a:pt x="101059" y="15597"/>
                </a:lnTo>
                <a:lnTo>
                  <a:pt x="100672" y="14786"/>
                </a:lnTo>
                <a:lnTo>
                  <a:pt x="101360" y="14876"/>
                </a:lnTo>
                <a:lnTo>
                  <a:pt x="101059" y="14876"/>
                </a:lnTo>
                <a:lnTo>
                  <a:pt x="101574" y="16138"/>
                </a:lnTo>
                <a:lnTo>
                  <a:pt x="101316" y="16409"/>
                </a:lnTo>
                <a:lnTo>
                  <a:pt x="101316" y="17130"/>
                </a:lnTo>
                <a:lnTo>
                  <a:pt x="101274" y="17220"/>
                </a:lnTo>
                <a:lnTo>
                  <a:pt x="101231" y="18482"/>
                </a:lnTo>
                <a:lnTo>
                  <a:pt x="101059" y="18482"/>
                </a:lnTo>
                <a:lnTo>
                  <a:pt x="101102" y="18662"/>
                </a:lnTo>
                <a:lnTo>
                  <a:pt x="100973" y="18753"/>
                </a:lnTo>
                <a:lnTo>
                  <a:pt x="101145" y="19203"/>
                </a:lnTo>
                <a:lnTo>
                  <a:pt x="101145" y="19744"/>
                </a:lnTo>
                <a:lnTo>
                  <a:pt x="103636" y="24432"/>
                </a:lnTo>
                <a:lnTo>
                  <a:pt x="103765" y="23711"/>
                </a:lnTo>
                <a:lnTo>
                  <a:pt x="103421" y="22720"/>
                </a:lnTo>
                <a:lnTo>
                  <a:pt x="103421" y="22720"/>
                </a:lnTo>
                <a:lnTo>
                  <a:pt x="103550" y="22899"/>
                </a:lnTo>
                <a:lnTo>
                  <a:pt x="103894" y="22720"/>
                </a:lnTo>
                <a:lnTo>
                  <a:pt x="103507" y="21908"/>
                </a:lnTo>
                <a:lnTo>
                  <a:pt x="103550" y="21457"/>
                </a:lnTo>
                <a:lnTo>
                  <a:pt x="103808" y="21457"/>
                </a:lnTo>
                <a:lnTo>
                  <a:pt x="103335" y="20015"/>
                </a:lnTo>
                <a:lnTo>
                  <a:pt x="103378" y="19744"/>
                </a:lnTo>
                <a:lnTo>
                  <a:pt x="103464" y="20105"/>
                </a:lnTo>
                <a:lnTo>
                  <a:pt x="103636" y="20015"/>
                </a:lnTo>
                <a:lnTo>
                  <a:pt x="102906" y="18662"/>
                </a:lnTo>
                <a:lnTo>
                  <a:pt x="102605" y="18572"/>
                </a:lnTo>
                <a:lnTo>
                  <a:pt x="102648" y="18753"/>
                </a:lnTo>
                <a:lnTo>
                  <a:pt x="102305" y="18301"/>
                </a:lnTo>
                <a:lnTo>
                  <a:pt x="102176" y="17580"/>
                </a:lnTo>
                <a:lnTo>
                  <a:pt x="102219" y="17580"/>
                </a:lnTo>
                <a:lnTo>
                  <a:pt x="102004" y="16949"/>
                </a:lnTo>
                <a:lnTo>
                  <a:pt x="102476" y="16949"/>
                </a:lnTo>
                <a:lnTo>
                  <a:pt x="102390" y="16769"/>
                </a:lnTo>
                <a:lnTo>
                  <a:pt x="102605" y="16498"/>
                </a:lnTo>
                <a:lnTo>
                  <a:pt x="102863" y="16949"/>
                </a:lnTo>
                <a:lnTo>
                  <a:pt x="102863" y="16678"/>
                </a:lnTo>
                <a:lnTo>
                  <a:pt x="102992" y="16498"/>
                </a:lnTo>
                <a:lnTo>
                  <a:pt x="104065" y="16859"/>
                </a:lnTo>
                <a:lnTo>
                  <a:pt x="103894" y="16498"/>
                </a:lnTo>
                <a:lnTo>
                  <a:pt x="104108" y="15957"/>
                </a:lnTo>
                <a:lnTo>
                  <a:pt x="104065" y="15867"/>
                </a:lnTo>
                <a:lnTo>
                  <a:pt x="104108" y="15777"/>
                </a:lnTo>
                <a:lnTo>
                  <a:pt x="104151" y="15777"/>
                </a:lnTo>
                <a:lnTo>
                  <a:pt x="104065" y="15597"/>
                </a:lnTo>
                <a:lnTo>
                  <a:pt x="104151" y="15687"/>
                </a:lnTo>
                <a:lnTo>
                  <a:pt x="104151" y="15417"/>
                </a:lnTo>
                <a:lnTo>
                  <a:pt x="104795" y="14786"/>
                </a:lnTo>
                <a:lnTo>
                  <a:pt x="104624" y="14605"/>
                </a:lnTo>
                <a:lnTo>
                  <a:pt x="105483" y="14965"/>
                </a:lnTo>
                <a:lnTo>
                  <a:pt x="105440" y="14695"/>
                </a:lnTo>
                <a:lnTo>
                  <a:pt x="104752" y="13974"/>
                </a:lnTo>
                <a:lnTo>
                  <a:pt x="104752" y="13974"/>
                </a:lnTo>
                <a:lnTo>
                  <a:pt x="104795" y="14065"/>
                </a:lnTo>
                <a:lnTo>
                  <a:pt x="104795" y="14065"/>
                </a:lnTo>
                <a:lnTo>
                  <a:pt x="104624" y="13884"/>
                </a:lnTo>
                <a:lnTo>
                  <a:pt x="104667" y="13884"/>
                </a:lnTo>
                <a:lnTo>
                  <a:pt x="104151" y="13253"/>
                </a:lnTo>
                <a:lnTo>
                  <a:pt x="104194" y="13433"/>
                </a:lnTo>
                <a:lnTo>
                  <a:pt x="102906" y="13073"/>
                </a:lnTo>
                <a:lnTo>
                  <a:pt x="103593" y="12892"/>
                </a:lnTo>
                <a:lnTo>
                  <a:pt x="103206" y="12711"/>
                </a:lnTo>
                <a:lnTo>
                  <a:pt x="104280" y="12711"/>
                </a:lnTo>
                <a:lnTo>
                  <a:pt x="99685" y="8925"/>
                </a:lnTo>
                <a:lnTo>
                  <a:pt x="99727" y="9015"/>
                </a:lnTo>
                <a:lnTo>
                  <a:pt x="98826" y="8835"/>
                </a:lnTo>
                <a:lnTo>
                  <a:pt x="99470" y="9827"/>
                </a:lnTo>
                <a:lnTo>
                  <a:pt x="99470" y="9827"/>
                </a:lnTo>
                <a:lnTo>
                  <a:pt x="98267" y="9106"/>
                </a:lnTo>
                <a:lnTo>
                  <a:pt x="98181" y="9196"/>
                </a:lnTo>
                <a:lnTo>
                  <a:pt x="96807" y="9196"/>
                </a:lnTo>
                <a:lnTo>
                  <a:pt x="97064" y="10007"/>
                </a:lnTo>
                <a:lnTo>
                  <a:pt x="97064" y="10007"/>
                </a:lnTo>
                <a:lnTo>
                  <a:pt x="93242" y="8114"/>
                </a:lnTo>
                <a:lnTo>
                  <a:pt x="93328" y="8114"/>
                </a:lnTo>
                <a:lnTo>
                  <a:pt x="92125" y="7573"/>
                </a:lnTo>
                <a:lnTo>
                  <a:pt x="92340" y="7483"/>
                </a:lnTo>
                <a:lnTo>
                  <a:pt x="91395" y="7122"/>
                </a:lnTo>
                <a:lnTo>
                  <a:pt x="91267" y="7573"/>
                </a:lnTo>
                <a:lnTo>
                  <a:pt x="90966" y="7483"/>
                </a:lnTo>
                <a:lnTo>
                  <a:pt x="91138" y="7483"/>
                </a:lnTo>
                <a:lnTo>
                  <a:pt x="91009" y="7212"/>
                </a:lnTo>
                <a:lnTo>
                  <a:pt x="90579" y="7212"/>
                </a:lnTo>
                <a:lnTo>
                  <a:pt x="91095" y="7122"/>
                </a:lnTo>
                <a:lnTo>
                  <a:pt x="89334" y="6761"/>
                </a:lnTo>
                <a:lnTo>
                  <a:pt x="89592" y="6942"/>
                </a:lnTo>
                <a:lnTo>
                  <a:pt x="89205" y="7122"/>
                </a:lnTo>
                <a:lnTo>
                  <a:pt x="89549" y="7212"/>
                </a:lnTo>
                <a:lnTo>
                  <a:pt x="89463" y="7302"/>
                </a:lnTo>
                <a:lnTo>
                  <a:pt x="89420" y="7392"/>
                </a:lnTo>
                <a:lnTo>
                  <a:pt x="89806" y="7753"/>
                </a:lnTo>
                <a:lnTo>
                  <a:pt x="89377" y="7753"/>
                </a:lnTo>
                <a:lnTo>
                  <a:pt x="89463" y="7933"/>
                </a:lnTo>
                <a:lnTo>
                  <a:pt x="89377" y="7933"/>
                </a:lnTo>
                <a:lnTo>
                  <a:pt x="89463" y="8023"/>
                </a:lnTo>
                <a:lnTo>
                  <a:pt x="88561" y="7663"/>
                </a:lnTo>
                <a:lnTo>
                  <a:pt x="88432" y="7843"/>
                </a:lnTo>
                <a:lnTo>
                  <a:pt x="87659" y="7573"/>
                </a:lnTo>
                <a:lnTo>
                  <a:pt x="87787" y="7933"/>
                </a:lnTo>
                <a:lnTo>
                  <a:pt x="87787" y="8294"/>
                </a:lnTo>
                <a:lnTo>
                  <a:pt x="87573" y="8204"/>
                </a:lnTo>
                <a:lnTo>
                  <a:pt x="86757" y="7663"/>
                </a:lnTo>
                <a:lnTo>
                  <a:pt x="86886" y="7573"/>
                </a:lnTo>
                <a:lnTo>
                  <a:pt x="86113" y="7122"/>
                </a:lnTo>
                <a:lnTo>
                  <a:pt x="86671" y="7302"/>
                </a:lnTo>
                <a:lnTo>
                  <a:pt x="86242" y="7032"/>
                </a:lnTo>
                <a:lnTo>
                  <a:pt x="86413" y="6852"/>
                </a:lnTo>
                <a:lnTo>
                  <a:pt x="84438" y="6221"/>
                </a:lnTo>
                <a:lnTo>
                  <a:pt x="84695" y="6491"/>
                </a:lnTo>
                <a:lnTo>
                  <a:pt x="84480" y="6671"/>
                </a:lnTo>
                <a:lnTo>
                  <a:pt x="84609" y="6761"/>
                </a:lnTo>
                <a:lnTo>
                  <a:pt x="83235" y="6310"/>
                </a:lnTo>
                <a:lnTo>
                  <a:pt x="81904" y="6310"/>
                </a:lnTo>
                <a:lnTo>
                  <a:pt x="82075" y="6400"/>
                </a:lnTo>
                <a:lnTo>
                  <a:pt x="82118" y="6671"/>
                </a:lnTo>
                <a:lnTo>
                  <a:pt x="82290" y="6942"/>
                </a:lnTo>
                <a:lnTo>
                  <a:pt x="82118" y="6761"/>
                </a:lnTo>
                <a:lnTo>
                  <a:pt x="82118" y="6671"/>
                </a:lnTo>
                <a:lnTo>
                  <a:pt x="81818" y="6310"/>
                </a:lnTo>
                <a:lnTo>
                  <a:pt x="81818" y="6131"/>
                </a:lnTo>
                <a:lnTo>
                  <a:pt x="81560" y="5950"/>
                </a:lnTo>
                <a:lnTo>
                  <a:pt x="81474" y="6131"/>
                </a:lnTo>
                <a:lnTo>
                  <a:pt x="81130" y="5950"/>
                </a:lnTo>
                <a:lnTo>
                  <a:pt x="81173" y="5950"/>
                </a:lnTo>
                <a:lnTo>
                  <a:pt x="81045" y="5860"/>
                </a:lnTo>
                <a:lnTo>
                  <a:pt x="81088" y="5950"/>
                </a:lnTo>
                <a:lnTo>
                  <a:pt x="80787" y="6131"/>
                </a:lnTo>
                <a:lnTo>
                  <a:pt x="81130" y="6131"/>
                </a:lnTo>
                <a:lnTo>
                  <a:pt x="79971" y="6852"/>
                </a:lnTo>
                <a:lnTo>
                  <a:pt x="80615" y="5860"/>
                </a:lnTo>
                <a:lnTo>
                  <a:pt x="80615" y="5679"/>
                </a:lnTo>
                <a:lnTo>
                  <a:pt x="81130" y="5139"/>
                </a:lnTo>
                <a:lnTo>
                  <a:pt x="80658" y="4598"/>
                </a:lnTo>
                <a:lnTo>
                  <a:pt x="80658" y="4598"/>
                </a:lnTo>
                <a:lnTo>
                  <a:pt x="81045" y="4868"/>
                </a:lnTo>
                <a:lnTo>
                  <a:pt x="80615" y="4327"/>
                </a:lnTo>
                <a:lnTo>
                  <a:pt x="80615" y="4508"/>
                </a:lnTo>
                <a:lnTo>
                  <a:pt x="79155" y="4056"/>
                </a:lnTo>
                <a:lnTo>
                  <a:pt x="79155" y="4056"/>
                </a:lnTo>
                <a:lnTo>
                  <a:pt x="79198" y="4147"/>
                </a:lnTo>
                <a:lnTo>
                  <a:pt x="78811" y="4147"/>
                </a:lnTo>
                <a:lnTo>
                  <a:pt x="78940" y="3877"/>
                </a:lnTo>
                <a:lnTo>
                  <a:pt x="78038" y="3786"/>
                </a:lnTo>
                <a:lnTo>
                  <a:pt x="78382" y="3606"/>
                </a:lnTo>
                <a:lnTo>
                  <a:pt x="77738" y="3335"/>
                </a:lnTo>
                <a:close/>
                <a:moveTo>
                  <a:pt x="106170" y="80330"/>
                </a:moveTo>
                <a:lnTo>
                  <a:pt x="105955" y="81503"/>
                </a:lnTo>
                <a:lnTo>
                  <a:pt x="105912" y="81412"/>
                </a:lnTo>
                <a:lnTo>
                  <a:pt x="105826" y="81953"/>
                </a:lnTo>
                <a:lnTo>
                  <a:pt x="105869" y="82133"/>
                </a:lnTo>
                <a:lnTo>
                  <a:pt x="105139" y="86280"/>
                </a:lnTo>
                <a:lnTo>
                  <a:pt x="104710" y="86461"/>
                </a:lnTo>
                <a:lnTo>
                  <a:pt x="103464" y="84387"/>
                </a:lnTo>
                <a:lnTo>
                  <a:pt x="103378" y="83756"/>
                </a:lnTo>
                <a:lnTo>
                  <a:pt x="103679" y="82494"/>
                </a:lnTo>
                <a:lnTo>
                  <a:pt x="103765" y="82584"/>
                </a:lnTo>
                <a:lnTo>
                  <a:pt x="104023" y="81772"/>
                </a:lnTo>
                <a:lnTo>
                  <a:pt x="103808" y="81503"/>
                </a:lnTo>
                <a:lnTo>
                  <a:pt x="103765" y="81863"/>
                </a:lnTo>
                <a:lnTo>
                  <a:pt x="103636" y="81412"/>
                </a:lnTo>
                <a:lnTo>
                  <a:pt x="103679" y="81232"/>
                </a:lnTo>
                <a:lnTo>
                  <a:pt x="103679" y="81232"/>
                </a:lnTo>
                <a:lnTo>
                  <a:pt x="103378" y="81592"/>
                </a:lnTo>
                <a:lnTo>
                  <a:pt x="102562" y="80961"/>
                </a:lnTo>
                <a:lnTo>
                  <a:pt x="102476" y="80961"/>
                </a:lnTo>
                <a:lnTo>
                  <a:pt x="102347" y="80691"/>
                </a:lnTo>
                <a:lnTo>
                  <a:pt x="102176" y="80691"/>
                </a:lnTo>
                <a:lnTo>
                  <a:pt x="102390" y="80961"/>
                </a:lnTo>
                <a:lnTo>
                  <a:pt x="102433" y="81503"/>
                </a:lnTo>
                <a:lnTo>
                  <a:pt x="102305" y="81682"/>
                </a:lnTo>
                <a:lnTo>
                  <a:pt x="101875" y="81503"/>
                </a:lnTo>
                <a:lnTo>
                  <a:pt x="101703" y="81953"/>
                </a:lnTo>
                <a:lnTo>
                  <a:pt x="101617" y="81863"/>
                </a:lnTo>
                <a:lnTo>
                  <a:pt x="101617" y="82043"/>
                </a:lnTo>
                <a:lnTo>
                  <a:pt x="101531" y="82043"/>
                </a:lnTo>
                <a:lnTo>
                  <a:pt x="101403" y="82314"/>
                </a:lnTo>
                <a:lnTo>
                  <a:pt x="101403" y="82674"/>
                </a:lnTo>
                <a:lnTo>
                  <a:pt x="101274" y="82855"/>
                </a:lnTo>
                <a:lnTo>
                  <a:pt x="101145" y="83756"/>
                </a:lnTo>
                <a:lnTo>
                  <a:pt x="101188" y="84026"/>
                </a:lnTo>
                <a:lnTo>
                  <a:pt x="101102" y="84297"/>
                </a:lnTo>
                <a:lnTo>
                  <a:pt x="100543" y="84387"/>
                </a:lnTo>
                <a:lnTo>
                  <a:pt x="100500" y="84387"/>
                </a:lnTo>
                <a:lnTo>
                  <a:pt x="100500" y="83756"/>
                </a:lnTo>
                <a:lnTo>
                  <a:pt x="100157" y="83035"/>
                </a:lnTo>
                <a:lnTo>
                  <a:pt x="100071" y="83305"/>
                </a:lnTo>
                <a:lnTo>
                  <a:pt x="99856" y="83395"/>
                </a:lnTo>
                <a:lnTo>
                  <a:pt x="99685" y="83847"/>
                </a:lnTo>
                <a:lnTo>
                  <a:pt x="99642" y="83756"/>
                </a:lnTo>
                <a:lnTo>
                  <a:pt x="99642" y="83486"/>
                </a:lnTo>
                <a:lnTo>
                  <a:pt x="99341" y="84568"/>
                </a:lnTo>
                <a:lnTo>
                  <a:pt x="99212" y="84387"/>
                </a:lnTo>
                <a:lnTo>
                  <a:pt x="99083" y="85018"/>
                </a:lnTo>
                <a:lnTo>
                  <a:pt x="99169" y="84928"/>
                </a:lnTo>
                <a:lnTo>
                  <a:pt x="99126" y="85108"/>
                </a:lnTo>
                <a:lnTo>
                  <a:pt x="99040" y="85199"/>
                </a:lnTo>
                <a:lnTo>
                  <a:pt x="99169" y="85469"/>
                </a:lnTo>
                <a:lnTo>
                  <a:pt x="98697" y="85559"/>
                </a:lnTo>
                <a:lnTo>
                  <a:pt x="98740" y="86100"/>
                </a:lnTo>
                <a:lnTo>
                  <a:pt x="98611" y="86461"/>
                </a:lnTo>
                <a:lnTo>
                  <a:pt x="98525" y="85830"/>
                </a:lnTo>
                <a:lnTo>
                  <a:pt x="98396" y="85649"/>
                </a:lnTo>
                <a:lnTo>
                  <a:pt x="98181" y="86010"/>
                </a:lnTo>
                <a:lnTo>
                  <a:pt x="98053" y="87092"/>
                </a:lnTo>
                <a:lnTo>
                  <a:pt x="94702" y="90969"/>
                </a:lnTo>
                <a:lnTo>
                  <a:pt x="94746" y="90337"/>
                </a:lnTo>
                <a:lnTo>
                  <a:pt x="94316" y="92591"/>
                </a:lnTo>
                <a:lnTo>
                  <a:pt x="94402" y="93854"/>
                </a:lnTo>
                <a:lnTo>
                  <a:pt x="94230" y="94304"/>
                </a:lnTo>
                <a:lnTo>
                  <a:pt x="94230" y="94665"/>
                </a:lnTo>
                <a:lnTo>
                  <a:pt x="94101" y="94214"/>
                </a:lnTo>
                <a:lnTo>
                  <a:pt x="94058" y="94304"/>
                </a:lnTo>
                <a:lnTo>
                  <a:pt x="94015" y="94304"/>
                </a:lnTo>
                <a:lnTo>
                  <a:pt x="94187" y="99894"/>
                </a:lnTo>
                <a:lnTo>
                  <a:pt x="93629" y="101607"/>
                </a:lnTo>
                <a:lnTo>
                  <a:pt x="93715" y="101698"/>
                </a:lnTo>
                <a:lnTo>
                  <a:pt x="93886" y="102058"/>
                </a:lnTo>
                <a:lnTo>
                  <a:pt x="96163" y="101246"/>
                </a:lnTo>
                <a:lnTo>
                  <a:pt x="96249" y="101337"/>
                </a:lnTo>
                <a:lnTo>
                  <a:pt x="99556" y="99173"/>
                </a:lnTo>
                <a:lnTo>
                  <a:pt x="100758" y="99804"/>
                </a:lnTo>
                <a:lnTo>
                  <a:pt x="100844" y="100075"/>
                </a:lnTo>
                <a:lnTo>
                  <a:pt x="100801" y="100255"/>
                </a:lnTo>
                <a:lnTo>
                  <a:pt x="100930" y="101698"/>
                </a:lnTo>
                <a:lnTo>
                  <a:pt x="100801" y="101878"/>
                </a:lnTo>
                <a:lnTo>
                  <a:pt x="100930" y="102238"/>
                </a:lnTo>
                <a:lnTo>
                  <a:pt x="101059" y="102238"/>
                </a:lnTo>
                <a:lnTo>
                  <a:pt x="101059" y="101968"/>
                </a:lnTo>
                <a:lnTo>
                  <a:pt x="102133" y="100075"/>
                </a:lnTo>
                <a:lnTo>
                  <a:pt x="101316" y="102509"/>
                </a:lnTo>
                <a:lnTo>
                  <a:pt x="101961" y="101517"/>
                </a:lnTo>
                <a:lnTo>
                  <a:pt x="101961" y="102238"/>
                </a:lnTo>
                <a:lnTo>
                  <a:pt x="101703" y="102869"/>
                </a:lnTo>
                <a:lnTo>
                  <a:pt x="101703" y="102869"/>
                </a:lnTo>
                <a:lnTo>
                  <a:pt x="102004" y="102690"/>
                </a:lnTo>
                <a:lnTo>
                  <a:pt x="102047" y="102779"/>
                </a:lnTo>
                <a:lnTo>
                  <a:pt x="102090" y="102779"/>
                </a:lnTo>
                <a:lnTo>
                  <a:pt x="102090" y="102869"/>
                </a:lnTo>
                <a:lnTo>
                  <a:pt x="102047" y="102779"/>
                </a:lnTo>
                <a:lnTo>
                  <a:pt x="102004" y="102779"/>
                </a:lnTo>
                <a:lnTo>
                  <a:pt x="102047" y="105034"/>
                </a:lnTo>
                <a:lnTo>
                  <a:pt x="102777" y="105665"/>
                </a:lnTo>
                <a:lnTo>
                  <a:pt x="103421" y="105213"/>
                </a:lnTo>
                <a:lnTo>
                  <a:pt x="103378" y="105213"/>
                </a:lnTo>
                <a:lnTo>
                  <a:pt x="103636" y="105034"/>
                </a:lnTo>
                <a:lnTo>
                  <a:pt x="103636" y="105034"/>
                </a:lnTo>
                <a:lnTo>
                  <a:pt x="103421" y="105394"/>
                </a:lnTo>
                <a:lnTo>
                  <a:pt x="103722" y="105394"/>
                </a:lnTo>
                <a:lnTo>
                  <a:pt x="103636" y="105574"/>
                </a:lnTo>
                <a:lnTo>
                  <a:pt x="103808" y="106115"/>
                </a:lnTo>
                <a:lnTo>
                  <a:pt x="103937" y="105845"/>
                </a:lnTo>
                <a:lnTo>
                  <a:pt x="103850" y="105845"/>
                </a:lnTo>
                <a:lnTo>
                  <a:pt x="106728" y="101427"/>
                </a:lnTo>
                <a:lnTo>
                  <a:pt x="106685" y="101337"/>
                </a:lnTo>
                <a:lnTo>
                  <a:pt x="108618" y="96468"/>
                </a:lnTo>
                <a:lnTo>
                  <a:pt x="108876" y="94124"/>
                </a:lnTo>
                <a:lnTo>
                  <a:pt x="108618" y="92502"/>
                </a:lnTo>
                <a:lnTo>
                  <a:pt x="108360" y="92050"/>
                </a:lnTo>
                <a:lnTo>
                  <a:pt x="108317" y="90969"/>
                </a:lnTo>
                <a:lnTo>
                  <a:pt x="108060" y="90969"/>
                </a:lnTo>
                <a:lnTo>
                  <a:pt x="108060" y="90879"/>
                </a:lnTo>
                <a:lnTo>
                  <a:pt x="107974" y="90879"/>
                </a:lnTo>
                <a:lnTo>
                  <a:pt x="107888" y="89166"/>
                </a:lnTo>
                <a:lnTo>
                  <a:pt x="107072" y="87813"/>
                </a:lnTo>
                <a:lnTo>
                  <a:pt x="106986" y="84026"/>
                </a:lnTo>
                <a:lnTo>
                  <a:pt x="106771" y="83576"/>
                </a:lnTo>
                <a:lnTo>
                  <a:pt x="106557" y="83666"/>
                </a:lnTo>
                <a:lnTo>
                  <a:pt x="106213" y="80420"/>
                </a:lnTo>
                <a:lnTo>
                  <a:pt x="106170" y="80330"/>
                </a:lnTo>
                <a:close/>
                <a:moveTo>
                  <a:pt x="114373" y="101788"/>
                </a:moveTo>
                <a:lnTo>
                  <a:pt x="114373" y="102779"/>
                </a:lnTo>
                <a:lnTo>
                  <a:pt x="114502" y="102599"/>
                </a:lnTo>
                <a:lnTo>
                  <a:pt x="114373" y="102869"/>
                </a:lnTo>
                <a:lnTo>
                  <a:pt x="114373" y="103590"/>
                </a:lnTo>
                <a:lnTo>
                  <a:pt x="114459" y="103140"/>
                </a:lnTo>
                <a:lnTo>
                  <a:pt x="114459" y="103411"/>
                </a:lnTo>
                <a:lnTo>
                  <a:pt x="114502" y="103321"/>
                </a:lnTo>
                <a:lnTo>
                  <a:pt x="114416" y="103771"/>
                </a:lnTo>
                <a:lnTo>
                  <a:pt x="114373" y="103681"/>
                </a:lnTo>
                <a:lnTo>
                  <a:pt x="114373" y="104132"/>
                </a:lnTo>
                <a:lnTo>
                  <a:pt x="114502" y="104222"/>
                </a:lnTo>
                <a:lnTo>
                  <a:pt x="114373" y="104312"/>
                </a:lnTo>
                <a:lnTo>
                  <a:pt x="114373" y="104222"/>
                </a:lnTo>
                <a:lnTo>
                  <a:pt x="113772" y="105934"/>
                </a:lnTo>
                <a:lnTo>
                  <a:pt x="113471" y="106205"/>
                </a:lnTo>
                <a:lnTo>
                  <a:pt x="113686" y="107017"/>
                </a:lnTo>
                <a:lnTo>
                  <a:pt x="113127" y="108009"/>
                </a:lnTo>
                <a:lnTo>
                  <a:pt x="113214" y="107918"/>
                </a:lnTo>
                <a:lnTo>
                  <a:pt x="113171" y="108099"/>
                </a:lnTo>
                <a:lnTo>
                  <a:pt x="113428" y="108099"/>
                </a:lnTo>
                <a:lnTo>
                  <a:pt x="115576" y="104673"/>
                </a:lnTo>
                <a:lnTo>
                  <a:pt x="115103" y="105034"/>
                </a:lnTo>
                <a:lnTo>
                  <a:pt x="114760" y="104673"/>
                </a:lnTo>
                <a:lnTo>
                  <a:pt x="114889" y="103861"/>
                </a:lnTo>
                <a:lnTo>
                  <a:pt x="114845" y="103861"/>
                </a:lnTo>
                <a:lnTo>
                  <a:pt x="114845" y="103681"/>
                </a:lnTo>
                <a:lnTo>
                  <a:pt x="114717" y="104312"/>
                </a:lnTo>
                <a:lnTo>
                  <a:pt x="114502" y="103951"/>
                </a:lnTo>
                <a:lnTo>
                  <a:pt x="114760" y="102509"/>
                </a:lnTo>
                <a:lnTo>
                  <a:pt x="114674" y="102599"/>
                </a:lnTo>
                <a:lnTo>
                  <a:pt x="114545" y="102148"/>
                </a:lnTo>
                <a:lnTo>
                  <a:pt x="114459" y="102238"/>
                </a:lnTo>
                <a:lnTo>
                  <a:pt x="114459" y="102238"/>
                </a:lnTo>
                <a:lnTo>
                  <a:pt x="114502" y="101788"/>
                </a:lnTo>
                <a:close/>
                <a:moveTo>
                  <a:pt x="103709" y="108576"/>
                </a:moveTo>
                <a:lnTo>
                  <a:pt x="103685" y="108627"/>
                </a:lnTo>
                <a:lnTo>
                  <a:pt x="103685" y="108627"/>
                </a:lnTo>
                <a:lnTo>
                  <a:pt x="103709" y="108576"/>
                </a:lnTo>
                <a:close/>
                <a:moveTo>
                  <a:pt x="103685" y="108627"/>
                </a:moveTo>
                <a:lnTo>
                  <a:pt x="103679" y="108640"/>
                </a:lnTo>
                <a:lnTo>
                  <a:pt x="103636" y="108820"/>
                </a:lnTo>
                <a:lnTo>
                  <a:pt x="103636" y="108820"/>
                </a:lnTo>
                <a:lnTo>
                  <a:pt x="103685" y="108627"/>
                </a:lnTo>
                <a:close/>
                <a:moveTo>
                  <a:pt x="102820" y="107378"/>
                </a:moveTo>
                <a:lnTo>
                  <a:pt x="102605" y="108730"/>
                </a:lnTo>
                <a:lnTo>
                  <a:pt x="102648" y="108730"/>
                </a:lnTo>
                <a:lnTo>
                  <a:pt x="102605" y="109000"/>
                </a:lnTo>
                <a:lnTo>
                  <a:pt x="102562" y="108820"/>
                </a:lnTo>
                <a:lnTo>
                  <a:pt x="102605" y="109722"/>
                </a:lnTo>
                <a:lnTo>
                  <a:pt x="102476" y="109901"/>
                </a:lnTo>
                <a:lnTo>
                  <a:pt x="102777" y="109901"/>
                </a:lnTo>
                <a:lnTo>
                  <a:pt x="103163" y="109271"/>
                </a:lnTo>
                <a:lnTo>
                  <a:pt x="103121" y="109451"/>
                </a:lnTo>
                <a:lnTo>
                  <a:pt x="103121" y="109451"/>
                </a:lnTo>
                <a:lnTo>
                  <a:pt x="103292" y="109361"/>
                </a:lnTo>
                <a:lnTo>
                  <a:pt x="103206" y="109632"/>
                </a:lnTo>
                <a:lnTo>
                  <a:pt x="103685" y="108627"/>
                </a:lnTo>
                <a:lnTo>
                  <a:pt x="103979" y="107467"/>
                </a:lnTo>
                <a:lnTo>
                  <a:pt x="103464" y="107828"/>
                </a:lnTo>
                <a:lnTo>
                  <a:pt x="102820" y="107378"/>
                </a:lnTo>
                <a:close/>
                <a:moveTo>
                  <a:pt x="111547" y="110154"/>
                </a:moveTo>
                <a:lnTo>
                  <a:pt x="111496" y="110172"/>
                </a:lnTo>
                <a:lnTo>
                  <a:pt x="111582" y="110172"/>
                </a:lnTo>
                <a:lnTo>
                  <a:pt x="111547" y="110154"/>
                </a:lnTo>
                <a:close/>
                <a:moveTo>
                  <a:pt x="112784" y="107288"/>
                </a:moveTo>
                <a:lnTo>
                  <a:pt x="111324" y="109361"/>
                </a:lnTo>
                <a:lnTo>
                  <a:pt x="111367" y="109180"/>
                </a:lnTo>
                <a:lnTo>
                  <a:pt x="111367" y="109180"/>
                </a:lnTo>
                <a:lnTo>
                  <a:pt x="111195" y="109451"/>
                </a:lnTo>
                <a:lnTo>
                  <a:pt x="111109" y="109541"/>
                </a:lnTo>
                <a:lnTo>
                  <a:pt x="111023" y="109541"/>
                </a:lnTo>
                <a:lnTo>
                  <a:pt x="111023" y="109632"/>
                </a:lnTo>
                <a:lnTo>
                  <a:pt x="109391" y="111164"/>
                </a:lnTo>
                <a:lnTo>
                  <a:pt x="109391" y="111164"/>
                </a:lnTo>
                <a:lnTo>
                  <a:pt x="109434" y="111074"/>
                </a:lnTo>
                <a:lnTo>
                  <a:pt x="108962" y="111795"/>
                </a:lnTo>
                <a:lnTo>
                  <a:pt x="109047" y="111795"/>
                </a:lnTo>
                <a:lnTo>
                  <a:pt x="108919" y="111885"/>
                </a:lnTo>
                <a:lnTo>
                  <a:pt x="109004" y="111885"/>
                </a:lnTo>
                <a:lnTo>
                  <a:pt x="108792" y="112108"/>
                </a:lnTo>
                <a:lnTo>
                  <a:pt x="108792" y="112108"/>
                </a:lnTo>
                <a:lnTo>
                  <a:pt x="108833" y="112066"/>
                </a:lnTo>
                <a:lnTo>
                  <a:pt x="108747" y="112246"/>
                </a:lnTo>
                <a:lnTo>
                  <a:pt x="108876" y="112156"/>
                </a:lnTo>
                <a:lnTo>
                  <a:pt x="108747" y="112336"/>
                </a:lnTo>
                <a:lnTo>
                  <a:pt x="109047" y="112516"/>
                </a:lnTo>
                <a:lnTo>
                  <a:pt x="109133" y="112697"/>
                </a:lnTo>
                <a:lnTo>
                  <a:pt x="111409" y="110082"/>
                </a:lnTo>
                <a:lnTo>
                  <a:pt x="111547" y="110154"/>
                </a:lnTo>
                <a:lnTo>
                  <a:pt x="111547" y="110154"/>
                </a:lnTo>
                <a:lnTo>
                  <a:pt x="111753" y="110082"/>
                </a:lnTo>
                <a:lnTo>
                  <a:pt x="111710" y="109901"/>
                </a:lnTo>
                <a:lnTo>
                  <a:pt x="111667" y="109901"/>
                </a:lnTo>
                <a:lnTo>
                  <a:pt x="113085" y="107828"/>
                </a:lnTo>
                <a:lnTo>
                  <a:pt x="112913" y="107918"/>
                </a:lnTo>
                <a:lnTo>
                  <a:pt x="112913" y="107918"/>
                </a:lnTo>
                <a:lnTo>
                  <a:pt x="112999" y="107828"/>
                </a:lnTo>
                <a:lnTo>
                  <a:pt x="113085" y="107738"/>
                </a:lnTo>
                <a:lnTo>
                  <a:pt x="113085" y="107738"/>
                </a:lnTo>
                <a:lnTo>
                  <a:pt x="112827" y="107918"/>
                </a:lnTo>
                <a:lnTo>
                  <a:pt x="112999" y="107648"/>
                </a:lnTo>
                <a:lnTo>
                  <a:pt x="112612" y="107918"/>
                </a:lnTo>
                <a:lnTo>
                  <a:pt x="112655" y="107557"/>
                </a:lnTo>
                <a:lnTo>
                  <a:pt x="112784" y="107288"/>
                </a:lnTo>
                <a:close/>
                <a:moveTo>
                  <a:pt x="32297" y="116934"/>
                </a:moveTo>
                <a:lnTo>
                  <a:pt x="32426" y="117114"/>
                </a:lnTo>
                <a:lnTo>
                  <a:pt x="32340" y="117205"/>
                </a:lnTo>
                <a:lnTo>
                  <a:pt x="32426" y="117295"/>
                </a:lnTo>
                <a:lnTo>
                  <a:pt x="32254" y="117475"/>
                </a:lnTo>
                <a:lnTo>
                  <a:pt x="32598" y="117295"/>
                </a:lnTo>
                <a:lnTo>
                  <a:pt x="32684" y="117024"/>
                </a:lnTo>
                <a:lnTo>
                  <a:pt x="32297" y="116934"/>
                </a:lnTo>
                <a:close/>
                <a:moveTo>
                  <a:pt x="32813" y="116844"/>
                </a:moveTo>
                <a:lnTo>
                  <a:pt x="32813" y="117475"/>
                </a:lnTo>
                <a:lnTo>
                  <a:pt x="33028" y="117566"/>
                </a:lnTo>
                <a:lnTo>
                  <a:pt x="32984" y="117385"/>
                </a:lnTo>
                <a:lnTo>
                  <a:pt x="33113" y="117295"/>
                </a:lnTo>
                <a:lnTo>
                  <a:pt x="33156" y="117114"/>
                </a:lnTo>
                <a:lnTo>
                  <a:pt x="33199" y="117024"/>
                </a:lnTo>
                <a:lnTo>
                  <a:pt x="33070" y="117114"/>
                </a:lnTo>
                <a:lnTo>
                  <a:pt x="32941" y="116934"/>
                </a:lnTo>
                <a:lnTo>
                  <a:pt x="32984" y="116934"/>
                </a:lnTo>
                <a:lnTo>
                  <a:pt x="32813" y="116844"/>
                </a:lnTo>
                <a:close/>
                <a:moveTo>
                  <a:pt x="32813" y="117475"/>
                </a:moveTo>
                <a:lnTo>
                  <a:pt x="32813" y="117745"/>
                </a:lnTo>
                <a:lnTo>
                  <a:pt x="32899" y="117566"/>
                </a:lnTo>
                <a:lnTo>
                  <a:pt x="32813" y="117475"/>
                </a:lnTo>
                <a:close/>
                <a:moveTo>
                  <a:pt x="28904" y="118016"/>
                </a:moveTo>
                <a:lnTo>
                  <a:pt x="28543" y="118100"/>
                </a:lnTo>
                <a:lnTo>
                  <a:pt x="28543" y="118100"/>
                </a:lnTo>
                <a:lnTo>
                  <a:pt x="28604" y="118016"/>
                </a:lnTo>
                <a:close/>
                <a:moveTo>
                  <a:pt x="26843" y="7392"/>
                </a:moveTo>
                <a:lnTo>
                  <a:pt x="26370" y="7753"/>
                </a:lnTo>
                <a:lnTo>
                  <a:pt x="26456" y="7753"/>
                </a:lnTo>
                <a:lnTo>
                  <a:pt x="26113" y="7933"/>
                </a:lnTo>
                <a:lnTo>
                  <a:pt x="25855" y="9106"/>
                </a:lnTo>
                <a:lnTo>
                  <a:pt x="26327" y="9286"/>
                </a:lnTo>
                <a:lnTo>
                  <a:pt x="26327" y="9376"/>
                </a:lnTo>
                <a:lnTo>
                  <a:pt x="26198" y="9466"/>
                </a:lnTo>
                <a:lnTo>
                  <a:pt x="26284" y="9376"/>
                </a:lnTo>
                <a:lnTo>
                  <a:pt x="26027" y="9556"/>
                </a:lnTo>
                <a:lnTo>
                  <a:pt x="26070" y="9556"/>
                </a:lnTo>
                <a:lnTo>
                  <a:pt x="25855" y="9827"/>
                </a:lnTo>
                <a:lnTo>
                  <a:pt x="26113" y="9917"/>
                </a:lnTo>
                <a:lnTo>
                  <a:pt x="25253" y="10638"/>
                </a:lnTo>
                <a:lnTo>
                  <a:pt x="25082" y="11269"/>
                </a:lnTo>
                <a:lnTo>
                  <a:pt x="24867" y="11269"/>
                </a:lnTo>
                <a:lnTo>
                  <a:pt x="24867" y="11540"/>
                </a:lnTo>
                <a:lnTo>
                  <a:pt x="24824" y="11179"/>
                </a:lnTo>
                <a:lnTo>
                  <a:pt x="24953" y="11179"/>
                </a:lnTo>
                <a:lnTo>
                  <a:pt x="25082" y="10999"/>
                </a:lnTo>
                <a:lnTo>
                  <a:pt x="24953" y="10999"/>
                </a:lnTo>
                <a:lnTo>
                  <a:pt x="25297" y="10187"/>
                </a:lnTo>
                <a:lnTo>
                  <a:pt x="24996" y="10367"/>
                </a:lnTo>
                <a:lnTo>
                  <a:pt x="24996" y="10367"/>
                </a:lnTo>
                <a:lnTo>
                  <a:pt x="25168" y="10187"/>
                </a:lnTo>
                <a:lnTo>
                  <a:pt x="24996" y="10187"/>
                </a:lnTo>
                <a:lnTo>
                  <a:pt x="24953" y="10007"/>
                </a:lnTo>
                <a:lnTo>
                  <a:pt x="24609" y="10098"/>
                </a:lnTo>
                <a:lnTo>
                  <a:pt x="24566" y="10458"/>
                </a:lnTo>
                <a:lnTo>
                  <a:pt x="24824" y="10548"/>
                </a:lnTo>
                <a:lnTo>
                  <a:pt x="24566" y="10638"/>
                </a:lnTo>
                <a:lnTo>
                  <a:pt x="24480" y="10367"/>
                </a:lnTo>
                <a:lnTo>
                  <a:pt x="24480" y="10548"/>
                </a:lnTo>
                <a:lnTo>
                  <a:pt x="22806" y="10187"/>
                </a:lnTo>
                <a:lnTo>
                  <a:pt x="22591" y="9736"/>
                </a:lnTo>
                <a:lnTo>
                  <a:pt x="21732" y="10187"/>
                </a:lnTo>
                <a:lnTo>
                  <a:pt x="22677" y="9917"/>
                </a:lnTo>
                <a:lnTo>
                  <a:pt x="22677" y="9917"/>
                </a:lnTo>
                <a:lnTo>
                  <a:pt x="21861" y="10548"/>
                </a:lnTo>
                <a:lnTo>
                  <a:pt x="21517" y="11630"/>
                </a:lnTo>
                <a:lnTo>
                  <a:pt x="21388" y="10638"/>
                </a:lnTo>
                <a:lnTo>
                  <a:pt x="21302" y="10548"/>
                </a:lnTo>
                <a:lnTo>
                  <a:pt x="21259" y="10458"/>
                </a:lnTo>
                <a:lnTo>
                  <a:pt x="19713" y="10458"/>
                </a:lnTo>
                <a:lnTo>
                  <a:pt x="20314" y="10098"/>
                </a:lnTo>
                <a:lnTo>
                  <a:pt x="17780" y="9376"/>
                </a:lnTo>
                <a:lnTo>
                  <a:pt x="17995" y="9106"/>
                </a:lnTo>
                <a:lnTo>
                  <a:pt x="18081" y="8744"/>
                </a:lnTo>
                <a:lnTo>
                  <a:pt x="17866" y="8835"/>
                </a:lnTo>
                <a:lnTo>
                  <a:pt x="17952" y="8925"/>
                </a:lnTo>
                <a:lnTo>
                  <a:pt x="17394" y="9376"/>
                </a:lnTo>
                <a:lnTo>
                  <a:pt x="17394" y="8744"/>
                </a:lnTo>
                <a:lnTo>
                  <a:pt x="17179" y="8565"/>
                </a:lnTo>
                <a:lnTo>
                  <a:pt x="17179" y="8565"/>
                </a:lnTo>
                <a:lnTo>
                  <a:pt x="17222" y="8654"/>
                </a:lnTo>
                <a:lnTo>
                  <a:pt x="17265" y="8654"/>
                </a:lnTo>
                <a:lnTo>
                  <a:pt x="16621" y="9106"/>
                </a:lnTo>
                <a:lnTo>
                  <a:pt x="16793" y="8925"/>
                </a:lnTo>
                <a:lnTo>
                  <a:pt x="15891" y="9466"/>
                </a:lnTo>
                <a:lnTo>
                  <a:pt x="15976" y="9286"/>
                </a:lnTo>
                <a:lnTo>
                  <a:pt x="15848" y="9376"/>
                </a:lnTo>
                <a:lnTo>
                  <a:pt x="15891" y="9376"/>
                </a:lnTo>
                <a:lnTo>
                  <a:pt x="15289" y="9736"/>
                </a:lnTo>
                <a:lnTo>
                  <a:pt x="15160" y="9736"/>
                </a:lnTo>
                <a:lnTo>
                  <a:pt x="15075" y="9827"/>
                </a:lnTo>
                <a:lnTo>
                  <a:pt x="15075" y="9736"/>
                </a:lnTo>
                <a:lnTo>
                  <a:pt x="15160" y="9736"/>
                </a:lnTo>
                <a:lnTo>
                  <a:pt x="16664" y="8744"/>
                </a:lnTo>
                <a:lnTo>
                  <a:pt x="15676" y="9106"/>
                </a:lnTo>
                <a:lnTo>
                  <a:pt x="15719" y="9106"/>
                </a:lnTo>
                <a:lnTo>
                  <a:pt x="15032" y="9466"/>
                </a:lnTo>
                <a:lnTo>
                  <a:pt x="15247" y="9286"/>
                </a:lnTo>
                <a:lnTo>
                  <a:pt x="14473" y="9556"/>
                </a:lnTo>
                <a:lnTo>
                  <a:pt x="14559" y="9646"/>
                </a:lnTo>
                <a:lnTo>
                  <a:pt x="14431" y="9736"/>
                </a:lnTo>
                <a:lnTo>
                  <a:pt x="14516" y="9827"/>
                </a:lnTo>
                <a:lnTo>
                  <a:pt x="10694" y="8565"/>
                </a:lnTo>
                <a:lnTo>
                  <a:pt x="10823" y="8475"/>
                </a:lnTo>
                <a:lnTo>
                  <a:pt x="10694" y="8475"/>
                </a:lnTo>
                <a:lnTo>
                  <a:pt x="10694" y="8384"/>
                </a:lnTo>
                <a:lnTo>
                  <a:pt x="10651" y="8384"/>
                </a:lnTo>
                <a:lnTo>
                  <a:pt x="10823" y="8294"/>
                </a:lnTo>
                <a:lnTo>
                  <a:pt x="10179" y="8204"/>
                </a:lnTo>
                <a:lnTo>
                  <a:pt x="10221" y="8114"/>
                </a:lnTo>
                <a:lnTo>
                  <a:pt x="9792" y="8294"/>
                </a:lnTo>
                <a:lnTo>
                  <a:pt x="9792" y="8204"/>
                </a:lnTo>
                <a:lnTo>
                  <a:pt x="10093" y="8023"/>
                </a:lnTo>
                <a:lnTo>
                  <a:pt x="9921" y="7933"/>
                </a:lnTo>
                <a:lnTo>
                  <a:pt x="9964" y="7843"/>
                </a:lnTo>
                <a:lnTo>
                  <a:pt x="9964" y="7843"/>
                </a:lnTo>
                <a:lnTo>
                  <a:pt x="8847" y="8294"/>
                </a:lnTo>
                <a:lnTo>
                  <a:pt x="8847" y="8294"/>
                </a:lnTo>
                <a:lnTo>
                  <a:pt x="8933" y="8204"/>
                </a:lnTo>
                <a:lnTo>
                  <a:pt x="8590" y="8384"/>
                </a:lnTo>
                <a:lnTo>
                  <a:pt x="8718" y="8475"/>
                </a:lnTo>
                <a:lnTo>
                  <a:pt x="8461" y="8654"/>
                </a:lnTo>
                <a:lnTo>
                  <a:pt x="8417" y="8654"/>
                </a:lnTo>
                <a:lnTo>
                  <a:pt x="8590" y="8475"/>
                </a:lnTo>
                <a:lnTo>
                  <a:pt x="7826" y="8728"/>
                </a:lnTo>
                <a:lnTo>
                  <a:pt x="7826" y="8728"/>
                </a:lnTo>
                <a:lnTo>
                  <a:pt x="5583" y="10098"/>
                </a:lnTo>
                <a:lnTo>
                  <a:pt x="5626" y="10098"/>
                </a:lnTo>
                <a:lnTo>
                  <a:pt x="5540" y="10187"/>
                </a:lnTo>
                <a:lnTo>
                  <a:pt x="5883" y="10819"/>
                </a:lnTo>
                <a:lnTo>
                  <a:pt x="5841" y="11179"/>
                </a:lnTo>
                <a:lnTo>
                  <a:pt x="6141" y="11089"/>
                </a:lnTo>
                <a:lnTo>
                  <a:pt x="6141" y="11089"/>
                </a:lnTo>
                <a:lnTo>
                  <a:pt x="6098" y="11179"/>
                </a:lnTo>
                <a:lnTo>
                  <a:pt x="6270" y="11179"/>
                </a:lnTo>
                <a:lnTo>
                  <a:pt x="6098" y="11450"/>
                </a:lnTo>
                <a:lnTo>
                  <a:pt x="6442" y="11540"/>
                </a:lnTo>
                <a:lnTo>
                  <a:pt x="6184" y="11630"/>
                </a:lnTo>
                <a:lnTo>
                  <a:pt x="6098" y="11450"/>
                </a:lnTo>
                <a:lnTo>
                  <a:pt x="6055" y="11359"/>
                </a:lnTo>
                <a:lnTo>
                  <a:pt x="6055" y="11269"/>
                </a:lnTo>
                <a:lnTo>
                  <a:pt x="5927" y="11450"/>
                </a:lnTo>
                <a:lnTo>
                  <a:pt x="5927" y="11720"/>
                </a:lnTo>
                <a:lnTo>
                  <a:pt x="6098" y="11720"/>
                </a:lnTo>
                <a:lnTo>
                  <a:pt x="6055" y="11810"/>
                </a:lnTo>
                <a:lnTo>
                  <a:pt x="5196" y="11810"/>
                </a:lnTo>
                <a:lnTo>
                  <a:pt x="5411" y="11540"/>
                </a:lnTo>
                <a:lnTo>
                  <a:pt x="4724" y="11810"/>
                </a:lnTo>
                <a:lnTo>
                  <a:pt x="4767" y="11810"/>
                </a:lnTo>
                <a:lnTo>
                  <a:pt x="3865" y="12261"/>
                </a:lnTo>
                <a:lnTo>
                  <a:pt x="4123" y="12532"/>
                </a:lnTo>
                <a:lnTo>
                  <a:pt x="3822" y="12621"/>
                </a:lnTo>
                <a:lnTo>
                  <a:pt x="3865" y="12802"/>
                </a:lnTo>
                <a:lnTo>
                  <a:pt x="3822" y="13163"/>
                </a:lnTo>
                <a:lnTo>
                  <a:pt x="4638" y="13163"/>
                </a:lnTo>
                <a:lnTo>
                  <a:pt x="4638" y="13253"/>
                </a:lnTo>
                <a:lnTo>
                  <a:pt x="5282" y="12892"/>
                </a:lnTo>
                <a:lnTo>
                  <a:pt x="5368" y="13073"/>
                </a:lnTo>
                <a:lnTo>
                  <a:pt x="5067" y="13253"/>
                </a:lnTo>
                <a:lnTo>
                  <a:pt x="4896" y="13794"/>
                </a:lnTo>
                <a:lnTo>
                  <a:pt x="4423" y="13974"/>
                </a:lnTo>
                <a:lnTo>
                  <a:pt x="3693" y="14334"/>
                </a:lnTo>
                <a:lnTo>
                  <a:pt x="3564" y="14244"/>
                </a:lnTo>
                <a:lnTo>
                  <a:pt x="3252" y="14654"/>
                </a:lnTo>
                <a:lnTo>
                  <a:pt x="3252" y="14654"/>
                </a:lnTo>
                <a:lnTo>
                  <a:pt x="2405" y="15417"/>
                </a:lnTo>
                <a:lnTo>
                  <a:pt x="2448" y="15417"/>
                </a:lnTo>
                <a:lnTo>
                  <a:pt x="2276" y="15597"/>
                </a:lnTo>
                <a:lnTo>
                  <a:pt x="2362" y="15597"/>
                </a:lnTo>
                <a:lnTo>
                  <a:pt x="2233" y="15777"/>
                </a:lnTo>
                <a:lnTo>
                  <a:pt x="2276" y="15777"/>
                </a:lnTo>
                <a:lnTo>
                  <a:pt x="2233" y="15957"/>
                </a:lnTo>
                <a:lnTo>
                  <a:pt x="2233" y="15957"/>
                </a:lnTo>
                <a:lnTo>
                  <a:pt x="2405" y="15777"/>
                </a:lnTo>
                <a:lnTo>
                  <a:pt x="2362" y="15867"/>
                </a:lnTo>
                <a:lnTo>
                  <a:pt x="2405" y="15867"/>
                </a:lnTo>
                <a:lnTo>
                  <a:pt x="2362" y="15957"/>
                </a:lnTo>
                <a:lnTo>
                  <a:pt x="2448" y="15957"/>
                </a:lnTo>
                <a:lnTo>
                  <a:pt x="2276" y="16048"/>
                </a:lnTo>
                <a:lnTo>
                  <a:pt x="2748" y="16138"/>
                </a:lnTo>
                <a:lnTo>
                  <a:pt x="2620" y="16138"/>
                </a:lnTo>
                <a:lnTo>
                  <a:pt x="2705" y="16228"/>
                </a:lnTo>
                <a:lnTo>
                  <a:pt x="2533" y="16409"/>
                </a:lnTo>
                <a:lnTo>
                  <a:pt x="2533" y="16409"/>
                </a:lnTo>
                <a:lnTo>
                  <a:pt x="2576" y="16228"/>
                </a:lnTo>
                <a:lnTo>
                  <a:pt x="2362" y="16318"/>
                </a:lnTo>
                <a:lnTo>
                  <a:pt x="2362" y="16138"/>
                </a:lnTo>
                <a:lnTo>
                  <a:pt x="2018" y="16409"/>
                </a:lnTo>
                <a:lnTo>
                  <a:pt x="2104" y="16409"/>
                </a:lnTo>
                <a:lnTo>
                  <a:pt x="2104" y="16949"/>
                </a:lnTo>
                <a:lnTo>
                  <a:pt x="3135" y="16318"/>
                </a:lnTo>
                <a:lnTo>
                  <a:pt x="3135" y="16318"/>
                </a:lnTo>
                <a:lnTo>
                  <a:pt x="2405" y="17580"/>
                </a:lnTo>
                <a:lnTo>
                  <a:pt x="2491" y="17580"/>
                </a:lnTo>
                <a:lnTo>
                  <a:pt x="2104" y="17941"/>
                </a:lnTo>
                <a:lnTo>
                  <a:pt x="2834" y="17670"/>
                </a:lnTo>
                <a:lnTo>
                  <a:pt x="3006" y="17941"/>
                </a:lnTo>
                <a:lnTo>
                  <a:pt x="3521" y="17670"/>
                </a:lnTo>
                <a:lnTo>
                  <a:pt x="3521" y="17670"/>
                </a:lnTo>
                <a:lnTo>
                  <a:pt x="3307" y="17941"/>
                </a:lnTo>
                <a:lnTo>
                  <a:pt x="3307" y="17941"/>
                </a:lnTo>
                <a:lnTo>
                  <a:pt x="3994" y="17580"/>
                </a:lnTo>
                <a:lnTo>
                  <a:pt x="3393" y="18301"/>
                </a:lnTo>
                <a:lnTo>
                  <a:pt x="3436" y="18392"/>
                </a:lnTo>
                <a:lnTo>
                  <a:pt x="2319" y="19564"/>
                </a:lnTo>
                <a:lnTo>
                  <a:pt x="2319" y="19474"/>
                </a:lnTo>
                <a:lnTo>
                  <a:pt x="1417" y="20195"/>
                </a:lnTo>
                <a:lnTo>
                  <a:pt x="1417" y="20375"/>
                </a:lnTo>
                <a:lnTo>
                  <a:pt x="1331" y="20285"/>
                </a:lnTo>
                <a:lnTo>
                  <a:pt x="1245" y="20375"/>
                </a:lnTo>
                <a:lnTo>
                  <a:pt x="1245" y="20375"/>
                </a:lnTo>
                <a:lnTo>
                  <a:pt x="1331" y="20195"/>
                </a:lnTo>
                <a:lnTo>
                  <a:pt x="1202" y="20285"/>
                </a:lnTo>
                <a:lnTo>
                  <a:pt x="1202" y="20285"/>
                </a:lnTo>
                <a:lnTo>
                  <a:pt x="1245" y="20195"/>
                </a:lnTo>
                <a:lnTo>
                  <a:pt x="470" y="20834"/>
                </a:lnTo>
                <a:lnTo>
                  <a:pt x="470" y="20834"/>
                </a:lnTo>
                <a:lnTo>
                  <a:pt x="429" y="21007"/>
                </a:lnTo>
                <a:lnTo>
                  <a:pt x="955" y="20691"/>
                </a:lnTo>
                <a:lnTo>
                  <a:pt x="955" y="20691"/>
                </a:lnTo>
                <a:lnTo>
                  <a:pt x="1631" y="20375"/>
                </a:lnTo>
                <a:lnTo>
                  <a:pt x="1546" y="20555"/>
                </a:lnTo>
                <a:lnTo>
                  <a:pt x="2128" y="20119"/>
                </a:lnTo>
                <a:lnTo>
                  <a:pt x="2128" y="20119"/>
                </a:lnTo>
                <a:lnTo>
                  <a:pt x="2190" y="19924"/>
                </a:lnTo>
                <a:lnTo>
                  <a:pt x="2491" y="19744"/>
                </a:lnTo>
                <a:lnTo>
                  <a:pt x="2448" y="19744"/>
                </a:lnTo>
                <a:lnTo>
                  <a:pt x="4423" y="18301"/>
                </a:lnTo>
                <a:lnTo>
                  <a:pt x="4380" y="18301"/>
                </a:lnTo>
                <a:lnTo>
                  <a:pt x="4767" y="17941"/>
                </a:lnTo>
                <a:lnTo>
                  <a:pt x="4810" y="17580"/>
                </a:lnTo>
                <a:lnTo>
                  <a:pt x="5282" y="17040"/>
                </a:lnTo>
                <a:lnTo>
                  <a:pt x="5282" y="17130"/>
                </a:lnTo>
                <a:lnTo>
                  <a:pt x="5411" y="17040"/>
                </a:lnTo>
                <a:lnTo>
                  <a:pt x="5411" y="16949"/>
                </a:lnTo>
                <a:lnTo>
                  <a:pt x="7301" y="15597"/>
                </a:lnTo>
                <a:lnTo>
                  <a:pt x="6957" y="15957"/>
                </a:lnTo>
                <a:lnTo>
                  <a:pt x="7086" y="16048"/>
                </a:lnTo>
                <a:lnTo>
                  <a:pt x="7086" y="16138"/>
                </a:lnTo>
                <a:lnTo>
                  <a:pt x="5883" y="16859"/>
                </a:lnTo>
                <a:lnTo>
                  <a:pt x="6012" y="17040"/>
                </a:lnTo>
                <a:lnTo>
                  <a:pt x="5540" y="17490"/>
                </a:lnTo>
                <a:lnTo>
                  <a:pt x="6485" y="16949"/>
                </a:lnTo>
                <a:lnTo>
                  <a:pt x="6485" y="16949"/>
                </a:lnTo>
                <a:lnTo>
                  <a:pt x="6442" y="17040"/>
                </a:lnTo>
                <a:lnTo>
                  <a:pt x="6657" y="16769"/>
                </a:lnTo>
                <a:lnTo>
                  <a:pt x="6657" y="16859"/>
                </a:lnTo>
                <a:lnTo>
                  <a:pt x="7258" y="16409"/>
                </a:lnTo>
                <a:lnTo>
                  <a:pt x="7086" y="16409"/>
                </a:lnTo>
                <a:lnTo>
                  <a:pt x="7258" y="16228"/>
                </a:lnTo>
                <a:lnTo>
                  <a:pt x="7215" y="16228"/>
                </a:lnTo>
                <a:lnTo>
                  <a:pt x="7371" y="16031"/>
                </a:lnTo>
                <a:lnTo>
                  <a:pt x="7371" y="16031"/>
                </a:lnTo>
                <a:lnTo>
                  <a:pt x="7645" y="15867"/>
                </a:lnTo>
                <a:lnTo>
                  <a:pt x="7645" y="15867"/>
                </a:lnTo>
                <a:lnTo>
                  <a:pt x="7472" y="16138"/>
                </a:lnTo>
                <a:lnTo>
                  <a:pt x="8031" y="15957"/>
                </a:lnTo>
                <a:lnTo>
                  <a:pt x="7816" y="16228"/>
                </a:lnTo>
                <a:lnTo>
                  <a:pt x="7902" y="16228"/>
                </a:lnTo>
                <a:lnTo>
                  <a:pt x="7902" y="16318"/>
                </a:lnTo>
                <a:lnTo>
                  <a:pt x="8031" y="16318"/>
                </a:lnTo>
                <a:lnTo>
                  <a:pt x="7902" y="16498"/>
                </a:lnTo>
                <a:lnTo>
                  <a:pt x="8074" y="16498"/>
                </a:lnTo>
                <a:lnTo>
                  <a:pt x="8332" y="16318"/>
                </a:lnTo>
                <a:lnTo>
                  <a:pt x="8160" y="16678"/>
                </a:lnTo>
                <a:lnTo>
                  <a:pt x="8246" y="16859"/>
                </a:lnTo>
                <a:lnTo>
                  <a:pt x="9105" y="16769"/>
                </a:lnTo>
                <a:lnTo>
                  <a:pt x="9105" y="16769"/>
                </a:lnTo>
                <a:lnTo>
                  <a:pt x="9019" y="16949"/>
                </a:lnTo>
                <a:lnTo>
                  <a:pt x="9749" y="16949"/>
                </a:lnTo>
                <a:lnTo>
                  <a:pt x="9362" y="17220"/>
                </a:lnTo>
                <a:lnTo>
                  <a:pt x="9620" y="17580"/>
                </a:lnTo>
                <a:lnTo>
                  <a:pt x="9577" y="17580"/>
                </a:lnTo>
                <a:lnTo>
                  <a:pt x="9749" y="18211"/>
                </a:lnTo>
                <a:lnTo>
                  <a:pt x="10007" y="18211"/>
                </a:lnTo>
                <a:lnTo>
                  <a:pt x="10007" y="18031"/>
                </a:lnTo>
                <a:lnTo>
                  <a:pt x="10093" y="17941"/>
                </a:lnTo>
                <a:lnTo>
                  <a:pt x="9921" y="17761"/>
                </a:lnTo>
                <a:lnTo>
                  <a:pt x="10307" y="17670"/>
                </a:lnTo>
                <a:lnTo>
                  <a:pt x="10264" y="17761"/>
                </a:lnTo>
                <a:lnTo>
                  <a:pt x="10350" y="17761"/>
                </a:lnTo>
                <a:lnTo>
                  <a:pt x="10135" y="18211"/>
                </a:lnTo>
                <a:lnTo>
                  <a:pt x="10307" y="18301"/>
                </a:lnTo>
                <a:lnTo>
                  <a:pt x="10694" y="17309"/>
                </a:lnTo>
                <a:lnTo>
                  <a:pt x="10479" y="18121"/>
                </a:lnTo>
                <a:lnTo>
                  <a:pt x="10565" y="18301"/>
                </a:lnTo>
                <a:lnTo>
                  <a:pt x="10780" y="18121"/>
                </a:lnTo>
                <a:lnTo>
                  <a:pt x="10565" y="18482"/>
                </a:lnTo>
                <a:lnTo>
                  <a:pt x="10737" y="18662"/>
                </a:lnTo>
                <a:lnTo>
                  <a:pt x="10393" y="19203"/>
                </a:lnTo>
                <a:lnTo>
                  <a:pt x="10565" y="19293"/>
                </a:lnTo>
                <a:lnTo>
                  <a:pt x="10565" y="19564"/>
                </a:lnTo>
                <a:lnTo>
                  <a:pt x="10522" y="19653"/>
                </a:lnTo>
                <a:lnTo>
                  <a:pt x="10651" y="20015"/>
                </a:lnTo>
                <a:lnTo>
                  <a:pt x="10350" y="20375"/>
                </a:lnTo>
                <a:lnTo>
                  <a:pt x="10307" y="20645"/>
                </a:lnTo>
                <a:lnTo>
                  <a:pt x="10780" y="20105"/>
                </a:lnTo>
                <a:lnTo>
                  <a:pt x="10393" y="21276"/>
                </a:lnTo>
                <a:lnTo>
                  <a:pt x="11037" y="20285"/>
                </a:lnTo>
                <a:lnTo>
                  <a:pt x="11037" y="20285"/>
                </a:lnTo>
                <a:lnTo>
                  <a:pt x="10737" y="21007"/>
                </a:lnTo>
                <a:lnTo>
                  <a:pt x="10737" y="21007"/>
                </a:lnTo>
                <a:lnTo>
                  <a:pt x="10995" y="20555"/>
                </a:lnTo>
                <a:lnTo>
                  <a:pt x="10995" y="20711"/>
                </a:lnTo>
                <a:lnTo>
                  <a:pt x="10995" y="20711"/>
                </a:lnTo>
                <a:lnTo>
                  <a:pt x="10393" y="21637"/>
                </a:lnTo>
                <a:lnTo>
                  <a:pt x="10565" y="21728"/>
                </a:lnTo>
                <a:lnTo>
                  <a:pt x="10264" y="22359"/>
                </a:lnTo>
                <a:lnTo>
                  <a:pt x="10264" y="22539"/>
                </a:lnTo>
                <a:lnTo>
                  <a:pt x="10608" y="22268"/>
                </a:lnTo>
                <a:lnTo>
                  <a:pt x="10651" y="22178"/>
                </a:lnTo>
                <a:lnTo>
                  <a:pt x="10823" y="22088"/>
                </a:lnTo>
                <a:lnTo>
                  <a:pt x="10651" y="22268"/>
                </a:lnTo>
                <a:lnTo>
                  <a:pt x="10823" y="22539"/>
                </a:lnTo>
                <a:lnTo>
                  <a:pt x="10608" y="22268"/>
                </a:lnTo>
                <a:lnTo>
                  <a:pt x="10479" y="22449"/>
                </a:lnTo>
                <a:lnTo>
                  <a:pt x="10651" y="22899"/>
                </a:lnTo>
                <a:lnTo>
                  <a:pt x="10393" y="23351"/>
                </a:lnTo>
                <a:lnTo>
                  <a:pt x="10393" y="23351"/>
                </a:lnTo>
                <a:lnTo>
                  <a:pt x="10565" y="23170"/>
                </a:lnTo>
                <a:lnTo>
                  <a:pt x="10307" y="23531"/>
                </a:lnTo>
                <a:lnTo>
                  <a:pt x="10264" y="23801"/>
                </a:lnTo>
                <a:lnTo>
                  <a:pt x="10952" y="22899"/>
                </a:lnTo>
                <a:lnTo>
                  <a:pt x="10780" y="23260"/>
                </a:lnTo>
                <a:lnTo>
                  <a:pt x="10823" y="23620"/>
                </a:lnTo>
                <a:lnTo>
                  <a:pt x="10737" y="23351"/>
                </a:lnTo>
                <a:lnTo>
                  <a:pt x="10436" y="23620"/>
                </a:lnTo>
                <a:lnTo>
                  <a:pt x="10479" y="23620"/>
                </a:lnTo>
                <a:lnTo>
                  <a:pt x="10307" y="24072"/>
                </a:lnTo>
                <a:lnTo>
                  <a:pt x="10694" y="23891"/>
                </a:lnTo>
                <a:lnTo>
                  <a:pt x="10221" y="24342"/>
                </a:lnTo>
                <a:lnTo>
                  <a:pt x="10565" y="24522"/>
                </a:lnTo>
                <a:lnTo>
                  <a:pt x="10522" y="24612"/>
                </a:lnTo>
                <a:lnTo>
                  <a:pt x="10565" y="24703"/>
                </a:lnTo>
                <a:lnTo>
                  <a:pt x="10436" y="24793"/>
                </a:lnTo>
                <a:lnTo>
                  <a:pt x="10651" y="24793"/>
                </a:lnTo>
                <a:lnTo>
                  <a:pt x="10436" y="24883"/>
                </a:lnTo>
                <a:lnTo>
                  <a:pt x="10908" y="24883"/>
                </a:lnTo>
                <a:lnTo>
                  <a:pt x="11037" y="24612"/>
                </a:lnTo>
                <a:lnTo>
                  <a:pt x="10823" y="25424"/>
                </a:lnTo>
                <a:lnTo>
                  <a:pt x="11166" y="25243"/>
                </a:lnTo>
                <a:lnTo>
                  <a:pt x="11123" y="25695"/>
                </a:lnTo>
                <a:lnTo>
                  <a:pt x="10995" y="25875"/>
                </a:lnTo>
                <a:lnTo>
                  <a:pt x="10995" y="25875"/>
                </a:lnTo>
                <a:lnTo>
                  <a:pt x="11252" y="25695"/>
                </a:lnTo>
                <a:lnTo>
                  <a:pt x="11123" y="25965"/>
                </a:lnTo>
                <a:lnTo>
                  <a:pt x="11295" y="25965"/>
                </a:lnTo>
                <a:lnTo>
                  <a:pt x="11123" y="26145"/>
                </a:lnTo>
                <a:lnTo>
                  <a:pt x="11123" y="26326"/>
                </a:lnTo>
                <a:lnTo>
                  <a:pt x="11166" y="26506"/>
                </a:lnTo>
                <a:lnTo>
                  <a:pt x="11209" y="26506"/>
                </a:lnTo>
                <a:lnTo>
                  <a:pt x="11080" y="26776"/>
                </a:lnTo>
                <a:lnTo>
                  <a:pt x="11080" y="27047"/>
                </a:lnTo>
                <a:lnTo>
                  <a:pt x="11123" y="27047"/>
                </a:lnTo>
                <a:lnTo>
                  <a:pt x="11080" y="27137"/>
                </a:lnTo>
                <a:lnTo>
                  <a:pt x="11080" y="27047"/>
                </a:lnTo>
                <a:lnTo>
                  <a:pt x="10952" y="27587"/>
                </a:lnTo>
                <a:lnTo>
                  <a:pt x="10780" y="27768"/>
                </a:lnTo>
                <a:lnTo>
                  <a:pt x="10737" y="27858"/>
                </a:lnTo>
                <a:lnTo>
                  <a:pt x="10737" y="27768"/>
                </a:lnTo>
                <a:lnTo>
                  <a:pt x="10780" y="27768"/>
                </a:lnTo>
                <a:lnTo>
                  <a:pt x="10995" y="27227"/>
                </a:lnTo>
                <a:lnTo>
                  <a:pt x="10995" y="27227"/>
                </a:lnTo>
                <a:lnTo>
                  <a:pt x="10694" y="27678"/>
                </a:lnTo>
                <a:lnTo>
                  <a:pt x="10866" y="27318"/>
                </a:lnTo>
                <a:lnTo>
                  <a:pt x="10866" y="27408"/>
                </a:lnTo>
                <a:lnTo>
                  <a:pt x="10995" y="27047"/>
                </a:lnTo>
                <a:lnTo>
                  <a:pt x="10436" y="26866"/>
                </a:lnTo>
                <a:lnTo>
                  <a:pt x="10221" y="28129"/>
                </a:lnTo>
                <a:lnTo>
                  <a:pt x="10307" y="28129"/>
                </a:lnTo>
                <a:lnTo>
                  <a:pt x="10135" y="28579"/>
                </a:lnTo>
                <a:lnTo>
                  <a:pt x="10135" y="28399"/>
                </a:lnTo>
                <a:lnTo>
                  <a:pt x="10050" y="28670"/>
                </a:lnTo>
                <a:lnTo>
                  <a:pt x="10307" y="28850"/>
                </a:lnTo>
                <a:lnTo>
                  <a:pt x="10093" y="28760"/>
                </a:lnTo>
                <a:lnTo>
                  <a:pt x="9234" y="31285"/>
                </a:lnTo>
                <a:lnTo>
                  <a:pt x="9277" y="31285"/>
                </a:lnTo>
                <a:lnTo>
                  <a:pt x="8632" y="33719"/>
                </a:lnTo>
                <a:lnTo>
                  <a:pt x="8632" y="33629"/>
                </a:lnTo>
                <a:lnTo>
                  <a:pt x="8503" y="34079"/>
                </a:lnTo>
                <a:lnTo>
                  <a:pt x="8545" y="35886"/>
                </a:lnTo>
                <a:lnTo>
                  <a:pt x="8545" y="35886"/>
                </a:lnTo>
                <a:lnTo>
                  <a:pt x="8461" y="36063"/>
                </a:lnTo>
                <a:lnTo>
                  <a:pt x="8590" y="36152"/>
                </a:lnTo>
                <a:lnTo>
                  <a:pt x="8718" y="35973"/>
                </a:lnTo>
                <a:lnTo>
                  <a:pt x="9019" y="35973"/>
                </a:lnTo>
                <a:lnTo>
                  <a:pt x="8718" y="36063"/>
                </a:lnTo>
                <a:lnTo>
                  <a:pt x="8718" y="36513"/>
                </a:lnTo>
                <a:lnTo>
                  <a:pt x="8632" y="36243"/>
                </a:lnTo>
                <a:lnTo>
                  <a:pt x="8546" y="36784"/>
                </a:lnTo>
                <a:lnTo>
                  <a:pt x="8632" y="37325"/>
                </a:lnTo>
                <a:lnTo>
                  <a:pt x="8546" y="37596"/>
                </a:lnTo>
                <a:lnTo>
                  <a:pt x="8761" y="38677"/>
                </a:lnTo>
                <a:lnTo>
                  <a:pt x="8718" y="39038"/>
                </a:lnTo>
                <a:lnTo>
                  <a:pt x="8847" y="39308"/>
                </a:lnTo>
                <a:lnTo>
                  <a:pt x="9019" y="39398"/>
                </a:lnTo>
                <a:lnTo>
                  <a:pt x="9663" y="41652"/>
                </a:lnTo>
                <a:lnTo>
                  <a:pt x="9620" y="41833"/>
                </a:lnTo>
                <a:lnTo>
                  <a:pt x="9749" y="43455"/>
                </a:lnTo>
                <a:lnTo>
                  <a:pt x="10050" y="44177"/>
                </a:lnTo>
                <a:lnTo>
                  <a:pt x="10050" y="45259"/>
                </a:lnTo>
                <a:lnTo>
                  <a:pt x="10093" y="45259"/>
                </a:lnTo>
                <a:lnTo>
                  <a:pt x="10093" y="45439"/>
                </a:lnTo>
                <a:lnTo>
                  <a:pt x="10007" y="45259"/>
                </a:lnTo>
                <a:lnTo>
                  <a:pt x="9749" y="45349"/>
                </a:lnTo>
                <a:lnTo>
                  <a:pt x="10007" y="45980"/>
                </a:lnTo>
                <a:lnTo>
                  <a:pt x="10350" y="46161"/>
                </a:lnTo>
                <a:lnTo>
                  <a:pt x="10608" y="48324"/>
                </a:lnTo>
                <a:lnTo>
                  <a:pt x="11252" y="49767"/>
                </a:lnTo>
                <a:lnTo>
                  <a:pt x="11295" y="48865"/>
                </a:lnTo>
                <a:lnTo>
                  <a:pt x="11080" y="48684"/>
                </a:lnTo>
                <a:lnTo>
                  <a:pt x="10823" y="46161"/>
                </a:lnTo>
                <a:lnTo>
                  <a:pt x="10823" y="46430"/>
                </a:lnTo>
                <a:lnTo>
                  <a:pt x="10608" y="44808"/>
                </a:lnTo>
                <a:lnTo>
                  <a:pt x="10522" y="44718"/>
                </a:lnTo>
                <a:lnTo>
                  <a:pt x="10221" y="42373"/>
                </a:lnTo>
                <a:lnTo>
                  <a:pt x="10307" y="41652"/>
                </a:lnTo>
                <a:lnTo>
                  <a:pt x="10565" y="42013"/>
                </a:lnTo>
                <a:lnTo>
                  <a:pt x="10651" y="41923"/>
                </a:lnTo>
                <a:lnTo>
                  <a:pt x="10694" y="42103"/>
                </a:lnTo>
                <a:lnTo>
                  <a:pt x="10866" y="42284"/>
                </a:lnTo>
                <a:lnTo>
                  <a:pt x="11166" y="44988"/>
                </a:lnTo>
                <a:lnTo>
                  <a:pt x="11424" y="45259"/>
                </a:lnTo>
                <a:lnTo>
                  <a:pt x="11338" y="45709"/>
                </a:lnTo>
                <a:lnTo>
                  <a:pt x="11768" y="46792"/>
                </a:lnTo>
                <a:lnTo>
                  <a:pt x="11724" y="46701"/>
                </a:lnTo>
                <a:lnTo>
                  <a:pt x="11811" y="47242"/>
                </a:lnTo>
                <a:lnTo>
                  <a:pt x="11724" y="47422"/>
                </a:lnTo>
                <a:lnTo>
                  <a:pt x="12025" y="47873"/>
                </a:lnTo>
                <a:lnTo>
                  <a:pt x="11939" y="47784"/>
                </a:lnTo>
                <a:lnTo>
                  <a:pt x="12197" y="48414"/>
                </a:lnTo>
                <a:lnTo>
                  <a:pt x="12111" y="48414"/>
                </a:lnTo>
                <a:lnTo>
                  <a:pt x="12498" y="49496"/>
                </a:lnTo>
                <a:lnTo>
                  <a:pt x="12798" y="51209"/>
                </a:lnTo>
                <a:lnTo>
                  <a:pt x="12584" y="52201"/>
                </a:lnTo>
                <a:lnTo>
                  <a:pt x="15762" y="56348"/>
                </a:lnTo>
                <a:lnTo>
                  <a:pt x="16406" y="55807"/>
                </a:lnTo>
                <a:lnTo>
                  <a:pt x="16449" y="55807"/>
                </a:lnTo>
                <a:lnTo>
                  <a:pt x="16707" y="56078"/>
                </a:lnTo>
                <a:lnTo>
                  <a:pt x="16707" y="56078"/>
                </a:lnTo>
                <a:lnTo>
                  <a:pt x="16535" y="55807"/>
                </a:lnTo>
                <a:lnTo>
                  <a:pt x="16535" y="55807"/>
                </a:lnTo>
                <a:lnTo>
                  <a:pt x="18596" y="58512"/>
                </a:lnTo>
                <a:lnTo>
                  <a:pt x="18897" y="58422"/>
                </a:lnTo>
                <a:lnTo>
                  <a:pt x="19069" y="58783"/>
                </a:lnTo>
                <a:lnTo>
                  <a:pt x="19026" y="59053"/>
                </a:lnTo>
                <a:lnTo>
                  <a:pt x="19541" y="60676"/>
                </a:lnTo>
                <a:lnTo>
                  <a:pt x="19541" y="61216"/>
                </a:lnTo>
                <a:lnTo>
                  <a:pt x="19799" y="61848"/>
                </a:lnTo>
                <a:lnTo>
                  <a:pt x="19885" y="61577"/>
                </a:lnTo>
                <a:lnTo>
                  <a:pt x="19756" y="61216"/>
                </a:lnTo>
                <a:lnTo>
                  <a:pt x="19756" y="61216"/>
                </a:lnTo>
                <a:lnTo>
                  <a:pt x="20486" y="62929"/>
                </a:lnTo>
                <a:lnTo>
                  <a:pt x="20486" y="62929"/>
                </a:lnTo>
                <a:lnTo>
                  <a:pt x="20401" y="62660"/>
                </a:lnTo>
                <a:lnTo>
                  <a:pt x="20615" y="63200"/>
                </a:lnTo>
                <a:lnTo>
                  <a:pt x="20873" y="63020"/>
                </a:lnTo>
                <a:lnTo>
                  <a:pt x="21259" y="63651"/>
                </a:lnTo>
                <a:lnTo>
                  <a:pt x="21302" y="63381"/>
                </a:lnTo>
                <a:lnTo>
                  <a:pt x="21474" y="64012"/>
                </a:lnTo>
                <a:lnTo>
                  <a:pt x="21689" y="63741"/>
                </a:lnTo>
                <a:lnTo>
                  <a:pt x="21560" y="63200"/>
                </a:lnTo>
                <a:lnTo>
                  <a:pt x="22118" y="62389"/>
                </a:lnTo>
                <a:lnTo>
                  <a:pt x="22333" y="63020"/>
                </a:lnTo>
                <a:lnTo>
                  <a:pt x="22333" y="62839"/>
                </a:lnTo>
                <a:lnTo>
                  <a:pt x="22419" y="62929"/>
                </a:lnTo>
                <a:lnTo>
                  <a:pt x="22462" y="62839"/>
                </a:lnTo>
                <a:lnTo>
                  <a:pt x="22548" y="63200"/>
                </a:lnTo>
                <a:lnTo>
                  <a:pt x="22419" y="62929"/>
                </a:lnTo>
                <a:lnTo>
                  <a:pt x="22333" y="63290"/>
                </a:lnTo>
                <a:lnTo>
                  <a:pt x="22591" y="66716"/>
                </a:lnTo>
                <a:lnTo>
                  <a:pt x="22634" y="66716"/>
                </a:lnTo>
                <a:lnTo>
                  <a:pt x="22634" y="66987"/>
                </a:lnTo>
                <a:lnTo>
                  <a:pt x="22677" y="66896"/>
                </a:lnTo>
                <a:lnTo>
                  <a:pt x="22763" y="66987"/>
                </a:lnTo>
                <a:lnTo>
                  <a:pt x="22462" y="68069"/>
                </a:lnTo>
                <a:lnTo>
                  <a:pt x="22247" y="68339"/>
                </a:lnTo>
                <a:lnTo>
                  <a:pt x="22161" y="68971"/>
                </a:lnTo>
                <a:lnTo>
                  <a:pt x="21990" y="69060"/>
                </a:lnTo>
                <a:lnTo>
                  <a:pt x="22075" y="69421"/>
                </a:lnTo>
                <a:lnTo>
                  <a:pt x="21689" y="69782"/>
                </a:lnTo>
                <a:lnTo>
                  <a:pt x="21517" y="71134"/>
                </a:lnTo>
                <a:lnTo>
                  <a:pt x="21431" y="71044"/>
                </a:lnTo>
                <a:lnTo>
                  <a:pt x="21302" y="71675"/>
                </a:lnTo>
                <a:lnTo>
                  <a:pt x="21302" y="72486"/>
                </a:lnTo>
                <a:lnTo>
                  <a:pt x="21431" y="72937"/>
                </a:lnTo>
                <a:lnTo>
                  <a:pt x="21646" y="72667"/>
                </a:lnTo>
                <a:lnTo>
                  <a:pt x="21689" y="72396"/>
                </a:lnTo>
                <a:lnTo>
                  <a:pt x="21732" y="73027"/>
                </a:lnTo>
                <a:lnTo>
                  <a:pt x="21130" y="74830"/>
                </a:lnTo>
                <a:lnTo>
                  <a:pt x="21345" y="75732"/>
                </a:lnTo>
                <a:lnTo>
                  <a:pt x="21259" y="75822"/>
                </a:lnTo>
                <a:lnTo>
                  <a:pt x="25554" y="87002"/>
                </a:lnTo>
                <a:lnTo>
                  <a:pt x="26027" y="104132"/>
                </a:lnTo>
                <a:lnTo>
                  <a:pt x="25898" y="104312"/>
                </a:lnTo>
                <a:lnTo>
                  <a:pt x="26499" y="108369"/>
                </a:lnTo>
                <a:lnTo>
                  <a:pt x="26929" y="108099"/>
                </a:lnTo>
                <a:lnTo>
                  <a:pt x="26800" y="108549"/>
                </a:lnTo>
                <a:lnTo>
                  <a:pt x="26929" y="108549"/>
                </a:lnTo>
                <a:lnTo>
                  <a:pt x="27015" y="109000"/>
                </a:lnTo>
                <a:lnTo>
                  <a:pt x="26886" y="109000"/>
                </a:lnTo>
                <a:lnTo>
                  <a:pt x="26971" y="110443"/>
                </a:lnTo>
                <a:lnTo>
                  <a:pt x="27143" y="110623"/>
                </a:lnTo>
                <a:lnTo>
                  <a:pt x="27100" y="111524"/>
                </a:lnTo>
                <a:lnTo>
                  <a:pt x="27272" y="111705"/>
                </a:lnTo>
                <a:lnTo>
                  <a:pt x="27015" y="111705"/>
                </a:lnTo>
                <a:lnTo>
                  <a:pt x="27143" y="112336"/>
                </a:lnTo>
                <a:lnTo>
                  <a:pt x="27100" y="112607"/>
                </a:lnTo>
                <a:lnTo>
                  <a:pt x="27015" y="111976"/>
                </a:lnTo>
                <a:lnTo>
                  <a:pt x="26886" y="112336"/>
                </a:lnTo>
                <a:lnTo>
                  <a:pt x="26886" y="112336"/>
                </a:lnTo>
                <a:lnTo>
                  <a:pt x="26971" y="111976"/>
                </a:lnTo>
                <a:lnTo>
                  <a:pt x="26886" y="111615"/>
                </a:lnTo>
                <a:lnTo>
                  <a:pt x="26886" y="111976"/>
                </a:lnTo>
                <a:lnTo>
                  <a:pt x="26628" y="112066"/>
                </a:lnTo>
                <a:lnTo>
                  <a:pt x="26714" y="112336"/>
                </a:lnTo>
                <a:lnTo>
                  <a:pt x="26542" y="112787"/>
                </a:lnTo>
                <a:lnTo>
                  <a:pt x="26542" y="112787"/>
                </a:lnTo>
                <a:lnTo>
                  <a:pt x="26757" y="112607"/>
                </a:lnTo>
                <a:lnTo>
                  <a:pt x="26971" y="112967"/>
                </a:lnTo>
                <a:lnTo>
                  <a:pt x="26971" y="112877"/>
                </a:lnTo>
                <a:lnTo>
                  <a:pt x="27100" y="113057"/>
                </a:lnTo>
                <a:lnTo>
                  <a:pt x="27100" y="113238"/>
                </a:lnTo>
                <a:lnTo>
                  <a:pt x="27058" y="113418"/>
                </a:lnTo>
                <a:lnTo>
                  <a:pt x="27143" y="113778"/>
                </a:lnTo>
                <a:lnTo>
                  <a:pt x="27358" y="113599"/>
                </a:lnTo>
                <a:lnTo>
                  <a:pt x="27530" y="114139"/>
                </a:lnTo>
                <a:lnTo>
                  <a:pt x="27100" y="113959"/>
                </a:lnTo>
                <a:lnTo>
                  <a:pt x="27358" y="114320"/>
                </a:lnTo>
                <a:lnTo>
                  <a:pt x="27487" y="115222"/>
                </a:lnTo>
                <a:lnTo>
                  <a:pt x="27444" y="114860"/>
                </a:lnTo>
                <a:lnTo>
                  <a:pt x="27487" y="114860"/>
                </a:lnTo>
                <a:lnTo>
                  <a:pt x="27659" y="115672"/>
                </a:lnTo>
                <a:lnTo>
                  <a:pt x="27444" y="115852"/>
                </a:lnTo>
                <a:lnTo>
                  <a:pt x="27745" y="116122"/>
                </a:lnTo>
                <a:lnTo>
                  <a:pt x="27659" y="116122"/>
                </a:lnTo>
                <a:lnTo>
                  <a:pt x="27787" y="116393"/>
                </a:lnTo>
                <a:lnTo>
                  <a:pt x="27831" y="116122"/>
                </a:lnTo>
                <a:lnTo>
                  <a:pt x="27874" y="116303"/>
                </a:lnTo>
                <a:lnTo>
                  <a:pt x="27874" y="116574"/>
                </a:lnTo>
                <a:lnTo>
                  <a:pt x="27787" y="116393"/>
                </a:lnTo>
                <a:lnTo>
                  <a:pt x="27530" y="116033"/>
                </a:lnTo>
                <a:lnTo>
                  <a:pt x="27401" y="116303"/>
                </a:lnTo>
                <a:lnTo>
                  <a:pt x="28217" y="117475"/>
                </a:lnTo>
                <a:lnTo>
                  <a:pt x="28303" y="117385"/>
                </a:lnTo>
                <a:lnTo>
                  <a:pt x="28174" y="117024"/>
                </a:lnTo>
                <a:lnTo>
                  <a:pt x="28432" y="117295"/>
                </a:lnTo>
                <a:lnTo>
                  <a:pt x="28303" y="117385"/>
                </a:lnTo>
                <a:lnTo>
                  <a:pt x="28346" y="117475"/>
                </a:lnTo>
                <a:lnTo>
                  <a:pt x="28389" y="117385"/>
                </a:lnTo>
                <a:lnTo>
                  <a:pt x="28475" y="117745"/>
                </a:lnTo>
                <a:lnTo>
                  <a:pt x="28475" y="117745"/>
                </a:lnTo>
                <a:lnTo>
                  <a:pt x="28346" y="117475"/>
                </a:lnTo>
                <a:lnTo>
                  <a:pt x="28260" y="117566"/>
                </a:lnTo>
                <a:lnTo>
                  <a:pt x="27916" y="117566"/>
                </a:lnTo>
                <a:lnTo>
                  <a:pt x="28088" y="117926"/>
                </a:lnTo>
                <a:lnTo>
                  <a:pt x="28346" y="117835"/>
                </a:lnTo>
                <a:lnTo>
                  <a:pt x="28260" y="118197"/>
                </a:lnTo>
                <a:lnTo>
                  <a:pt x="28432" y="118377"/>
                </a:lnTo>
                <a:lnTo>
                  <a:pt x="28475" y="118197"/>
                </a:lnTo>
                <a:lnTo>
                  <a:pt x="28525" y="118126"/>
                </a:lnTo>
                <a:lnTo>
                  <a:pt x="28525" y="118126"/>
                </a:lnTo>
                <a:lnTo>
                  <a:pt x="28732" y="118737"/>
                </a:lnTo>
                <a:lnTo>
                  <a:pt x="29033" y="118106"/>
                </a:lnTo>
                <a:lnTo>
                  <a:pt x="29033" y="118377"/>
                </a:lnTo>
                <a:lnTo>
                  <a:pt x="28947" y="118557"/>
                </a:lnTo>
                <a:lnTo>
                  <a:pt x="28947" y="118737"/>
                </a:lnTo>
                <a:lnTo>
                  <a:pt x="28861" y="118827"/>
                </a:lnTo>
                <a:lnTo>
                  <a:pt x="29291" y="118827"/>
                </a:lnTo>
                <a:lnTo>
                  <a:pt x="29205" y="118287"/>
                </a:lnTo>
                <a:lnTo>
                  <a:pt x="29298" y="118116"/>
                </a:lnTo>
                <a:lnTo>
                  <a:pt x="29298" y="118116"/>
                </a:lnTo>
                <a:lnTo>
                  <a:pt x="29420" y="118287"/>
                </a:lnTo>
                <a:lnTo>
                  <a:pt x="29334" y="118377"/>
                </a:lnTo>
                <a:lnTo>
                  <a:pt x="29634" y="118647"/>
                </a:lnTo>
                <a:lnTo>
                  <a:pt x="29549" y="119008"/>
                </a:lnTo>
                <a:lnTo>
                  <a:pt x="30021" y="119549"/>
                </a:lnTo>
                <a:lnTo>
                  <a:pt x="29978" y="119639"/>
                </a:lnTo>
                <a:lnTo>
                  <a:pt x="29463" y="119188"/>
                </a:lnTo>
                <a:lnTo>
                  <a:pt x="29549" y="119188"/>
                </a:lnTo>
                <a:lnTo>
                  <a:pt x="29420" y="119008"/>
                </a:lnTo>
                <a:lnTo>
                  <a:pt x="29377" y="119098"/>
                </a:lnTo>
                <a:lnTo>
                  <a:pt x="29634" y="119639"/>
                </a:lnTo>
                <a:lnTo>
                  <a:pt x="29420" y="119458"/>
                </a:lnTo>
                <a:lnTo>
                  <a:pt x="29162" y="119639"/>
                </a:lnTo>
                <a:lnTo>
                  <a:pt x="29205" y="119729"/>
                </a:lnTo>
                <a:lnTo>
                  <a:pt x="31052" y="120000"/>
                </a:lnTo>
                <a:lnTo>
                  <a:pt x="31310" y="119729"/>
                </a:lnTo>
                <a:lnTo>
                  <a:pt x="30021" y="118557"/>
                </a:lnTo>
                <a:lnTo>
                  <a:pt x="30064" y="118377"/>
                </a:lnTo>
                <a:lnTo>
                  <a:pt x="29849" y="118016"/>
                </a:lnTo>
                <a:lnTo>
                  <a:pt x="29304" y="118104"/>
                </a:lnTo>
                <a:lnTo>
                  <a:pt x="29304" y="118104"/>
                </a:lnTo>
                <a:lnTo>
                  <a:pt x="29549" y="117655"/>
                </a:lnTo>
                <a:lnTo>
                  <a:pt x="29849" y="117745"/>
                </a:lnTo>
                <a:lnTo>
                  <a:pt x="29849" y="117745"/>
                </a:lnTo>
                <a:lnTo>
                  <a:pt x="29420" y="117114"/>
                </a:lnTo>
                <a:lnTo>
                  <a:pt x="29549" y="117024"/>
                </a:lnTo>
                <a:lnTo>
                  <a:pt x="29334" y="116664"/>
                </a:lnTo>
                <a:lnTo>
                  <a:pt x="29463" y="115762"/>
                </a:lnTo>
                <a:lnTo>
                  <a:pt x="29291" y="115672"/>
                </a:lnTo>
                <a:lnTo>
                  <a:pt x="29377" y="115672"/>
                </a:lnTo>
                <a:lnTo>
                  <a:pt x="29377" y="115491"/>
                </a:lnTo>
                <a:lnTo>
                  <a:pt x="29677" y="115672"/>
                </a:lnTo>
                <a:lnTo>
                  <a:pt x="29677" y="115672"/>
                </a:lnTo>
                <a:lnTo>
                  <a:pt x="29592" y="115041"/>
                </a:lnTo>
                <a:lnTo>
                  <a:pt x="30064" y="113868"/>
                </a:lnTo>
                <a:lnTo>
                  <a:pt x="29892" y="113778"/>
                </a:lnTo>
                <a:lnTo>
                  <a:pt x="29935" y="113238"/>
                </a:lnTo>
                <a:lnTo>
                  <a:pt x="29162" y="112246"/>
                </a:lnTo>
                <a:lnTo>
                  <a:pt x="29334" y="111434"/>
                </a:lnTo>
                <a:lnTo>
                  <a:pt x="29463" y="111255"/>
                </a:lnTo>
                <a:lnTo>
                  <a:pt x="29677" y="111255"/>
                </a:lnTo>
                <a:lnTo>
                  <a:pt x="29634" y="109901"/>
                </a:lnTo>
                <a:lnTo>
                  <a:pt x="29892" y="109451"/>
                </a:lnTo>
                <a:lnTo>
                  <a:pt x="29634" y="109180"/>
                </a:lnTo>
                <a:lnTo>
                  <a:pt x="29806" y="109090"/>
                </a:lnTo>
                <a:lnTo>
                  <a:pt x="29935" y="109361"/>
                </a:lnTo>
                <a:lnTo>
                  <a:pt x="29935" y="109361"/>
                </a:lnTo>
                <a:lnTo>
                  <a:pt x="29806" y="108820"/>
                </a:lnTo>
                <a:lnTo>
                  <a:pt x="29720" y="108910"/>
                </a:lnTo>
                <a:lnTo>
                  <a:pt x="29549" y="108640"/>
                </a:lnTo>
                <a:lnTo>
                  <a:pt x="29377" y="107828"/>
                </a:lnTo>
                <a:lnTo>
                  <a:pt x="29420" y="107557"/>
                </a:lnTo>
                <a:lnTo>
                  <a:pt x="29892" y="107828"/>
                </a:lnTo>
                <a:lnTo>
                  <a:pt x="30322" y="107557"/>
                </a:lnTo>
                <a:lnTo>
                  <a:pt x="30236" y="106836"/>
                </a:lnTo>
                <a:lnTo>
                  <a:pt x="30279" y="106566"/>
                </a:lnTo>
                <a:lnTo>
                  <a:pt x="30193" y="106296"/>
                </a:lnTo>
                <a:lnTo>
                  <a:pt x="30236" y="106296"/>
                </a:lnTo>
                <a:lnTo>
                  <a:pt x="30107" y="105934"/>
                </a:lnTo>
                <a:lnTo>
                  <a:pt x="31696" y="105123"/>
                </a:lnTo>
                <a:lnTo>
                  <a:pt x="31868" y="103771"/>
                </a:lnTo>
                <a:lnTo>
                  <a:pt x="30966" y="100976"/>
                </a:lnTo>
                <a:lnTo>
                  <a:pt x="30966" y="100525"/>
                </a:lnTo>
                <a:lnTo>
                  <a:pt x="31052" y="100525"/>
                </a:lnTo>
                <a:lnTo>
                  <a:pt x="31009" y="99984"/>
                </a:lnTo>
                <a:lnTo>
                  <a:pt x="31095" y="100435"/>
                </a:lnTo>
                <a:lnTo>
                  <a:pt x="31009" y="100796"/>
                </a:lnTo>
                <a:lnTo>
                  <a:pt x="31310" y="101788"/>
                </a:lnTo>
                <a:lnTo>
                  <a:pt x="32426" y="102148"/>
                </a:lnTo>
                <a:lnTo>
                  <a:pt x="33371" y="98362"/>
                </a:lnTo>
                <a:lnTo>
                  <a:pt x="33414" y="98452"/>
                </a:lnTo>
                <a:lnTo>
                  <a:pt x="33414" y="98091"/>
                </a:lnTo>
                <a:lnTo>
                  <a:pt x="33371" y="97821"/>
                </a:lnTo>
                <a:lnTo>
                  <a:pt x="33500" y="98091"/>
                </a:lnTo>
                <a:lnTo>
                  <a:pt x="33543" y="98091"/>
                </a:lnTo>
                <a:lnTo>
                  <a:pt x="33328" y="99173"/>
                </a:lnTo>
                <a:lnTo>
                  <a:pt x="33500" y="98902"/>
                </a:lnTo>
                <a:lnTo>
                  <a:pt x="33629" y="98001"/>
                </a:lnTo>
                <a:lnTo>
                  <a:pt x="33543" y="98091"/>
                </a:lnTo>
                <a:lnTo>
                  <a:pt x="33543" y="98091"/>
                </a:lnTo>
                <a:lnTo>
                  <a:pt x="34187" y="95116"/>
                </a:lnTo>
                <a:lnTo>
                  <a:pt x="34058" y="93583"/>
                </a:lnTo>
                <a:lnTo>
                  <a:pt x="34273" y="93493"/>
                </a:lnTo>
                <a:lnTo>
                  <a:pt x="34230" y="93583"/>
                </a:lnTo>
                <a:lnTo>
                  <a:pt x="35862" y="91420"/>
                </a:lnTo>
                <a:lnTo>
                  <a:pt x="36034" y="91329"/>
                </a:lnTo>
                <a:lnTo>
                  <a:pt x="36077" y="91149"/>
                </a:lnTo>
                <a:lnTo>
                  <a:pt x="36163" y="91420"/>
                </a:lnTo>
                <a:lnTo>
                  <a:pt x="36464" y="91329"/>
                </a:lnTo>
                <a:lnTo>
                  <a:pt x="36506" y="90879"/>
                </a:lnTo>
                <a:lnTo>
                  <a:pt x="36850" y="90428"/>
                </a:lnTo>
                <a:lnTo>
                  <a:pt x="37408" y="83215"/>
                </a:lnTo>
                <a:lnTo>
                  <a:pt x="37408" y="82133"/>
                </a:lnTo>
                <a:lnTo>
                  <a:pt x="37494" y="82043"/>
                </a:lnTo>
                <a:lnTo>
                  <a:pt x="37580" y="82314"/>
                </a:lnTo>
                <a:lnTo>
                  <a:pt x="37967" y="80691"/>
                </a:lnTo>
                <a:lnTo>
                  <a:pt x="37967" y="80871"/>
                </a:lnTo>
                <a:lnTo>
                  <a:pt x="38869" y="76814"/>
                </a:lnTo>
                <a:lnTo>
                  <a:pt x="38611" y="75281"/>
                </a:lnTo>
                <a:lnTo>
                  <a:pt x="35390" y="72937"/>
                </a:lnTo>
                <a:lnTo>
                  <a:pt x="35304" y="73117"/>
                </a:lnTo>
                <a:lnTo>
                  <a:pt x="35261" y="72757"/>
                </a:lnTo>
                <a:lnTo>
                  <a:pt x="35089" y="73478"/>
                </a:lnTo>
                <a:lnTo>
                  <a:pt x="35089" y="73478"/>
                </a:lnTo>
                <a:lnTo>
                  <a:pt x="35132" y="72847"/>
                </a:lnTo>
                <a:lnTo>
                  <a:pt x="35089" y="72577"/>
                </a:lnTo>
                <a:lnTo>
                  <a:pt x="35089" y="72126"/>
                </a:lnTo>
                <a:lnTo>
                  <a:pt x="33843" y="71224"/>
                </a:lnTo>
                <a:lnTo>
                  <a:pt x="33199" y="72937"/>
                </a:lnTo>
                <a:lnTo>
                  <a:pt x="33328" y="72126"/>
                </a:lnTo>
                <a:lnTo>
                  <a:pt x="32899" y="72396"/>
                </a:lnTo>
                <a:lnTo>
                  <a:pt x="32727" y="71675"/>
                </a:lnTo>
                <a:lnTo>
                  <a:pt x="32598" y="71585"/>
                </a:lnTo>
                <a:lnTo>
                  <a:pt x="32340" y="71946"/>
                </a:lnTo>
                <a:lnTo>
                  <a:pt x="32039" y="71946"/>
                </a:lnTo>
                <a:lnTo>
                  <a:pt x="33113" y="69421"/>
                </a:lnTo>
                <a:lnTo>
                  <a:pt x="32426" y="66446"/>
                </a:lnTo>
                <a:lnTo>
                  <a:pt x="32340" y="66626"/>
                </a:lnTo>
                <a:lnTo>
                  <a:pt x="32254" y="66175"/>
                </a:lnTo>
                <a:lnTo>
                  <a:pt x="32212" y="66265"/>
                </a:lnTo>
                <a:lnTo>
                  <a:pt x="31610" y="65364"/>
                </a:lnTo>
                <a:lnTo>
                  <a:pt x="31524" y="65725"/>
                </a:lnTo>
                <a:lnTo>
                  <a:pt x="31267" y="65093"/>
                </a:lnTo>
                <a:lnTo>
                  <a:pt x="30837" y="65364"/>
                </a:lnTo>
                <a:lnTo>
                  <a:pt x="30494" y="65183"/>
                </a:lnTo>
                <a:lnTo>
                  <a:pt x="30365" y="65544"/>
                </a:lnTo>
                <a:lnTo>
                  <a:pt x="30365" y="65004"/>
                </a:lnTo>
                <a:lnTo>
                  <a:pt x="29935" y="64282"/>
                </a:lnTo>
                <a:lnTo>
                  <a:pt x="29806" y="64733"/>
                </a:lnTo>
                <a:lnTo>
                  <a:pt x="29806" y="64733"/>
                </a:lnTo>
                <a:lnTo>
                  <a:pt x="29849" y="63741"/>
                </a:lnTo>
                <a:lnTo>
                  <a:pt x="29334" y="62839"/>
                </a:lnTo>
                <a:lnTo>
                  <a:pt x="28732" y="62749"/>
                </a:lnTo>
                <a:lnTo>
                  <a:pt x="28904" y="62479"/>
                </a:lnTo>
                <a:lnTo>
                  <a:pt x="28990" y="62208"/>
                </a:lnTo>
                <a:lnTo>
                  <a:pt x="28947" y="61848"/>
                </a:lnTo>
                <a:lnTo>
                  <a:pt x="28732" y="61577"/>
                </a:lnTo>
                <a:lnTo>
                  <a:pt x="28689" y="61668"/>
                </a:lnTo>
                <a:lnTo>
                  <a:pt x="28689" y="61848"/>
                </a:lnTo>
                <a:lnTo>
                  <a:pt x="28518" y="61577"/>
                </a:lnTo>
                <a:lnTo>
                  <a:pt x="28475" y="61668"/>
                </a:lnTo>
                <a:lnTo>
                  <a:pt x="28389" y="61306"/>
                </a:lnTo>
                <a:lnTo>
                  <a:pt x="28303" y="61397"/>
                </a:lnTo>
                <a:lnTo>
                  <a:pt x="28260" y="61037"/>
                </a:lnTo>
                <a:lnTo>
                  <a:pt x="28647" y="60856"/>
                </a:lnTo>
                <a:lnTo>
                  <a:pt x="27745" y="60946"/>
                </a:lnTo>
                <a:lnTo>
                  <a:pt x="27745" y="61037"/>
                </a:lnTo>
                <a:lnTo>
                  <a:pt x="27960" y="61037"/>
                </a:lnTo>
                <a:lnTo>
                  <a:pt x="27315" y="61397"/>
                </a:lnTo>
                <a:lnTo>
                  <a:pt x="27143" y="61216"/>
                </a:lnTo>
                <a:lnTo>
                  <a:pt x="27058" y="60946"/>
                </a:lnTo>
                <a:lnTo>
                  <a:pt x="26242" y="60946"/>
                </a:lnTo>
                <a:lnTo>
                  <a:pt x="26156" y="60405"/>
                </a:lnTo>
                <a:lnTo>
                  <a:pt x="25812" y="60135"/>
                </a:lnTo>
                <a:lnTo>
                  <a:pt x="25683" y="59684"/>
                </a:lnTo>
                <a:lnTo>
                  <a:pt x="25511" y="59684"/>
                </a:lnTo>
                <a:lnTo>
                  <a:pt x="25683" y="60045"/>
                </a:lnTo>
                <a:lnTo>
                  <a:pt x="25082" y="60585"/>
                </a:lnTo>
                <a:lnTo>
                  <a:pt x="24996" y="61037"/>
                </a:lnTo>
                <a:lnTo>
                  <a:pt x="25168" y="61758"/>
                </a:lnTo>
                <a:lnTo>
                  <a:pt x="25039" y="62298"/>
                </a:lnTo>
                <a:lnTo>
                  <a:pt x="24867" y="62028"/>
                </a:lnTo>
                <a:lnTo>
                  <a:pt x="24824" y="61397"/>
                </a:lnTo>
                <a:lnTo>
                  <a:pt x="24953" y="61037"/>
                </a:lnTo>
                <a:lnTo>
                  <a:pt x="24910" y="60585"/>
                </a:lnTo>
                <a:lnTo>
                  <a:pt x="24953" y="60585"/>
                </a:lnTo>
                <a:lnTo>
                  <a:pt x="24867" y="60045"/>
                </a:lnTo>
                <a:lnTo>
                  <a:pt x="25125" y="59774"/>
                </a:lnTo>
                <a:lnTo>
                  <a:pt x="25039" y="59323"/>
                </a:lnTo>
                <a:lnTo>
                  <a:pt x="23922" y="60766"/>
                </a:lnTo>
                <a:lnTo>
                  <a:pt x="23922" y="60585"/>
                </a:lnTo>
                <a:lnTo>
                  <a:pt x="23750" y="60495"/>
                </a:lnTo>
                <a:lnTo>
                  <a:pt x="23407" y="61397"/>
                </a:lnTo>
                <a:lnTo>
                  <a:pt x="23450" y="61306"/>
                </a:lnTo>
                <a:lnTo>
                  <a:pt x="23321" y="62028"/>
                </a:lnTo>
                <a:lnTo>
                  <a:pt x="22935" y="62749"/>
                </a:lnTo>
                <a:lnTo>
                  <a:pt x="22891" y="63381"/>
                </a:lnTo>
                <a:lnTo>
                  <a:pt x="22247" y="62028"/>
                </a:lnTo>
                <a:lnTo>
                  <a:pt x="21861" y="61938"/>
                </a:lnTo>
                <a:lnTo>
                  <a:pt x="21431" y="62479"/>
                </a:lnTo>
                <a:lnTo>
                  <a:pt x="21001" y="62298"/>
                </a:lnTo>
                <a:lnTo>
                  <a:pt x="21001" y="62298"/>
                </a:lnTo>
                <a:lnTo>
                  <a:pt x="21045" y="62479"/>
                </a:lnTo>
                <a:lnTo>
                  <a:pt x="20314" y="60315"/>
                </a:lnTo>
                <a:lnTo>
                  <a:pt x="20401" y="59594"/>
                </a:lnTo>
                <a:lnTo>
                  <a:pt x="20443" y="59684"/>
                </a:lnTo>
                <a:lnTo>
                  <a:pt x="20486" y="59053"/>
                </a:lnTo>
                <a:lnTo>
                  <a:pt x="20486" y="59233"/>
                </a:lnTo>
                <a:lnTo>
                  <a:pt x="20658" y="57070"/>
                </a:lnTo>
                <a:lnTo>
                  <a:pt x="20572" y="56709"/>
                </a:lnTo>
                <a:lnTo>
                  <a:pt x="20401" y="56528"/>
                </a:lnTo>
                <a:lnTo>
                  <a:pt x="20529" y="56618"/>
                </a:lnTo>
                <a:lnTo>
                  <a:pt x="20272" y="56168"/>
                </a:lnTo>
                <a:lnTo>
                  <a:pt x="18596" y="56078"/>
                </a:lnTo>
                <a:lnTo>
                  <a:pt x="18897" y="55356"/>
                </a:lnTo>
                <a:lnTo>
                  <a:pt x="18940" y="53914"/>
                </a:lnTo>
                <a:lnTo>
                  <a:pt x="19069" y="53463"/>
                </a:lnTo>
                <a:lnTo>
                  <a:pt x="19112" y="54004"/>
                </a:lnTo>
                <a:lnTo>
                  <a:pt x="19327" y="53012"/>
                </a:lnTo>
                <a:lnTo>
                  <a:pt x="19241" y="53103"/>
                </a:lnTo>
                <a:lnTo>
                  <a:pt x="19370" y="52832"/>
                </a:lnTo>
                <a:lnTo>
                  <a:pt x="19370" y="52561"/>
                </a:lnTo>
                <a:lnTo>
                  <a:pt x="19541" y="51840"/>
                </a:lnTo>
                <a:lnTo>
                  <a:pt x="19499" y="51119"/>
                </a:lnTo>
                <a:lnTo>
                  <a:pt x="18425" y="51389"/>
                </a:lnTo>
                <a:lnTo>
                  <a:pt x="18038" y="53103"/>
                </a:lnTo>
                <a:lnTo>
                  <a:pt x="17780" y="53463"/>
                </a:lnTo>
                <a:lnTo>
                  <a:pt x="17866" y="53463"/>
                </a:lnTo>
                <a:lnTo>
                  <a:pt x="17823" y="53734"/>
                </a:lnTo>
                <a:lnTo>
                  <a:pt x="16578" y="54004"/>
                </a:lnTo>
                <a:lnTo>
                  <a:pt x="16191" y="53553"/>
                </a:lnTo>
                <a:lnTo>
                  <a:pt x="16191" y="53553"/>
                </a:lnTo>
                <a:lnTo>
                  <a:pt x="16234" y="53643"/>
                </a:lnTo>
                <a:lnTo>
                  <a:pt x="16234" y="53643"/>
                </a:lnTo>
                <a:lnTo>
                  <a:pt x="16105" y="53463"/>
                </a:lnTo>
                <a:lnTo>
                  <a:pt x="16105" y="53463"/>
                </a:lnTo>
                <a:lnTo>
                  <a:pt x="16191" y="53553"/>
                </a:lnTo>
                <a:lnTo>
                  <a:pt x="15719" y="51119"/>
                </a:lnTo>
                <a:lnTo>
                  <a:pt x="15719" y="51299"/>
                </a:lnTo>
                <a:lnTo>
                  <a:pt x="15633" y="50578"/>
                </a:lnTo>
                <a:lnTo>
                  <a:pt x="15719" y="51119"/>
                </a:lnTo>
                <a:lnTo>
                  <a:pt x="16149" y="45980"/>
                </a:lnTo>
                <a:lnTo>
                  <a:pt x="16062" y="45619"/>
                </a:lnTo>
                <a:lnTo>
                  <a:pt x="16277" y="45439"/>
                </a:lnTo>
                <a:lnTo>
                  <a:pt x="16277" y="45259"/>
                </a:lnTo>
                <a:lnTo>
                  <a:pt x="16406" y="45078"/>
                </a:lnTo>
                <a:lnTo>
                  <a:pt x="16363" y="45078"/>
                </a:lnTo>
                <a:lnTo>
                  <a:pt x="16449" y="44988"/>
                </a:lnTo>
                <a:lnTo>
                  <a:pt x="16535" y="44808"/>
                </a:lnTo>
                <a:lnTo>
                  <a:pt x="16664" y="44718"/>
                </a:lnTo>
                <a:lnTo>
                  <a:pt x="16621" y="44538"/>
                </a:lnTo>
                <a:lnTo>
                  <a:pt x="16836" y="44628"/>
                </a:lnTo>
                <a:lnTo>
                  <a:pt x="17308" y="43996"/>
                </a:lnTo>
                <a:lnTo>
                  <a:pt x="17308" y="43817"/>
                </a:lnTo>
                <a:lnTo>
                  <a:pt x="17394" y="43546"/>
                </a:lnTo>
                <a:lnTo>
                  <a:pt x="17394" y="43726"/>
                </a:lnTo>
                <a:lnTo>
                  <a:pt x="17480" y="43726"/>
                </a:lnTo>
                <a:lnTo>
                  <a:pt x="17351" y="43906"/>
                </a:lnTo>
                <a:lnTo>
                  <a:pt x="17780" y="43365"/>
                </a:lnTo>
                <a:lnTo>
                  <a:pt x="18382" y="43726"/>
                </a:lnTo>
                <a:lnTo>
                  <a:pt x="18468" y="43546"/>
                </a:lnTo>
                <a:lnTo>
                  <a:pt x="18683" y="43726"/>
                </a:lnTo>
                <a:lnTo>
                  <a:pt x="18683" y="43996"/>
                </a:lnTo>
                <a:lnTo>
                  <a:pt x="18639" y="43996"/>
                </a:lnTo>
                <a:lnTo>
                  <a:pt x="18983" y="44177"/>
                </a:lnTo>
                <a:lnTo>
                  <a:pt x="19069" y="43817"/>
                </a:lnTo>
                <a:lnTo>
                  <a:pt x="19283" y="44267"/>
                </a:lnTo>
                <a:lnTo>
                  <a:pt x="19370" y="44267"/>
                </a:lnTo>
                <a:lnTo>
                  <a:pt x="19241" y="43817"/>
                </a:lnTo>
                <a:lnTo>
                  <a:pt x="19412" y="43275"/>
                </a:lnTo>
                <a:lnTo>
                  <a:pt x="19412" y="43275"/>
                </a:lnTo>
                <a:lnTo>
                  <a:pt x="19283" y="43455"/>
                </a:lnTo>
                <a:lnTo>
                  <a:pt x="19327" y="43185"/>
                </a:lnTo>
                <a:lnTo>
                  <a:pt x="19026" y="43275"/>
                </a:lnTo>
                <a:lnTo>
                  <a:pt x="19971" y="42734"/>
                </a:lnTo>
                <a:lnTo>
                  <a:pt x="19971" y="42734"/>
                </a:lnTo>
                <a:lnTo>
                  <a:pt x="19928" y="43185"/>
                </a:lnTo>
                <a:lnTo>
                  <a:pt x="20143" y="43005"/>
                </a:lnTo>
                <a:lnTo>
                  <a:pt x="20143" y="43095"/>
                </a:lnTo>
                <a:lnTo>
                  <a:pt x="20357" y="42825"/>
                </a:lnTo>
                <a:lnTo>
                  <a:pt x="20357" y="42825"/>
                </a:lnTo>
                <a:lnTo>
                  <a:pt x="20228" y="43095"/>
                </a:lnTo>
                <a:lnTo>
                  <a:pt x="20529" y="43005"/>
                </a:lnTo>
                <a:lnTo>
                  <a:pt x="20830" y="43095"/>
                </a:lnTo>
                <a:lnTo>
                  <a:pt x="20787" y="43275"/>
                </a:lnTo>
                <a:lnTo>
                  <a:pt x="20852" y="43549"/>
                </a:lnTo>
                <a:lnTo>
                  <a:pt x="20852" y="43549"/>
                </a:lnTo>
                <a:lnTo>
                  <a:pt x="21517" y="43636"/>
                </a:lnTo>
                <a:lnTo>
                  <a:pt x="21732" y="44267"/>
                </a:lnTo>
                <a:lnTo>
                  <a:pt x="21603" y="45439"/>
                </a:lnTo>
                <a:lnTo>
                  <a:pt x="21689" y="45169"/>
                </a:lnTo>
                <a:lnTo>
                  <a:pt x="21775" y="45259"/>
                </a:lnTo>
                <a:lnTo>
                  <a:pt x="21603" y="45619"/>
                </a:lnTo>
                <a:lnTo>
                  <a:pt x="22118" y="47693"/>
                </a:lnTo>
                <a:lnTo>
                  <a:pt x="22204" y="47693"/>
                </a:lnTo>
                <a:lnTo>
                  <a:pt x="22460" y="47065"/>
                </a:lnTo>
                <a:lnTo>
                  <a:pt x="22460" y="47065"/>
                </a:lnTo>
                <a:lnTo>
                  <a:pt x="22426" y="44883"/>
                </a:lnTo>
                <a:lnTo>
                  <a:pt x="22505" y="44718"/>
                </a:lnTo>
                <a:lnTo>
                  <a:pt x="22462" y="42103"/>
                </a:lnTo>
                <a:lnTo>
                  <a:pt x="22548" y="42013"/>
                </a:lnTo>
                <a:lnTo>
                  <a:pt x="22806" y="41111"/>
                </a:lnTo>
                <a:lnTo>
                  <a:pt x="22806" y="41292"/>
                </a:lnTo>
                <a:lnTo>
                  <a:pt x="22848" y="41202"/>
                </a:lnTo>
                <a:lnTo>
                  <a:pt x="22848" y="41111"/>
                </a:lnTo>
                <a:lnTo>
                  <a:pt x="23450" y="40300"/>
                </a:lnTo>
                <a:lnTo>
                  <a:pt x="23450" y="40390"/>
                </a:lnTo>
                <a:lnTo>
                  <a:pt x="24008" y="39579"/>
                </a:lnTo>
                <a:lnTo>
                  <a:pt x="24008" y="39759"/>
                </a:lnTo>
                <a:lnTo>
                  <a:pt x="24266" y="39038"/>
                </a:lnTo>
                <a:lnTo>
                  <a:pt x="24653" y="38858"/>
                </a:lnTo>
                <a:lnTo>
                  <a:pt x="24438" y="38677"/>
                </a:lnTo>
                <a:lnTo>
                  <a:pt x="24609" y="38677"/>
                </a:lnTo>
                <a:lnTo>
                  <a:pt x="24480" y="38317"/>
                </a:lnTo>
                <a:lnTo>
                  <a:pt x="24953" y="38227"/>
                </a:lnTo>
                <a:lnTo>
                  <a:pt x="24996" y="37956"/>
                </a:lnTo>
                <a:lnTo>
                  <a:pt x="24996" y="37956"/>
                </a:lnTo>
                <a:lnTo>
                  <a:pt x="24867" y="38227"/>
                </a:lnTo>
                <a:lnTo>
                  <a:pt x="24653" y="37956"/>
                </a:lnTo>
                <a:lnTo>
                  <a:pt x="24695" y="37685"/>
                </a:lnTo>
                <a:lnTo>
                  <a:pt x="24867" y="37775"/>
                </a:lnTo>
                <a:lnTo>
                  <a:pt x="24910" y="37685"/>
                </a:lnTo>
                <a:lnTo>
                  <a:pt x="24996" y="37775"/>
                </a:lnTo>
                <a:lnTo>
                  <a:pt x="24996" y="37505"/>
                </a:lnTo>
                <a:lnTo>
                  <a:pt x="24953" y="37054"/>
                </a:lnTo>
                <a:lnTo>
                  <a:pt x="24867" y="36964"/>
                </a:lnTo>
                <a:lnTo>
                  <a:pt x="24653" y="36694"/>
                </a:lnTo>
                <a:lnTo>
                  <a:pt x="24824" y="36784"/>
                </a:lnTo>
                <a:lnTo>
                  <a:pt x="24867" y="36964"/>
                </a:lnTo>
                <a:lnTo>
                  <a:pt x="24867" y="36964"/>
                </a:lnTo>
                <a:lnTo>
                  <a:pt x="24824" y="36513"/>
                </a:lnTo>
                <a:lnTo>
                  <a:pt x="24953" y="36513"/>
                </a:lnTo>
                <a:lnTo>
                  <a:pt x="24996" y="36423"/>
                </a:lnTo>
                <a:lnTo>
                  <a:pt x="24781" y="35883"/>
                </a:lnTo>
                <a:lnTo>
                  <a:pt x="24996" y="36333"/>
                </a:lnTo>
                <a:lnTo>
                  <a:pt x="24996" y="35973"/>
                </a:lnTo>
                <a:lnTo>
                  <a:pt x="24738" y="35702"/>
                </a:lnTo>
                <a:lnTo>
                  <a:pt x="24910" y="35252"/>
                </a:lnTo>
                <a:lnTo>
                  <a:pt x="24781" y="35702"/>
                </a:lnTo>
                <a:lnTo>
                  <a:pt x="24867" y="35612"/>
                </a:lnTo>
                <a:lnTo>
                  <a:pt x="24867" y="35792"/>
                </a:lnTo>
                <a:lnTo>
                  <a:pt x="24910" y="35702"/>
                </a:lnTo>
                <a:lnTo>
                  <a:pt x="25039" y="35973"/>
                </a:lnTo>
                <a:lnTo>
                  <a:pt x="24996" y="35521"/>
                </a:lnTo>
                <a:lnTo>
                  <a:pt x="25082" y="35702"/>
                </a:lnTo>
                <a:lnTo>
                  <a:pt x="25125" y="34891"/>
                </a:lnTo>
                <a:lnTo>
                  <a:pt x="25211" y="34800"/>
                </a:lnTo>
                <a:lnTo>
                  <a:pt x="25211" y="34891"/>
                </a:lnTo>
                <a:lnTo>
                  <a:pt x="25253" y="34710"/>
                </a:lnTo>
                <a:lnTo>
                  <a:pt x="25253" y="34800"/>
                </a:lnTo>
                <a:lnTo>
                  <a:pt x="25382" y="34620"/>
                </a:lnTo>
                <a:lnTo>
                  <a:pt x="25382" y="34710"/>
                </a:lnTo>
                <a:lnTo>
                  <a:pt x="25340" y="34800"/>
                </a:lnTo>
                <a:lnTo>
                  <a:pt x="25382" y="34800"/>
                </a:lnTo>
                <a:lnTo>
                  <a:pt x="25211" y="35071"/>
                </a:lnTo>
                <a:lnTo>
                  <a:pt x="25253" y="35071"/>
                </a:lnTo>
                <a:lnTo>
                  <a:pt x="25125" y="35431"/>
                </a:lnTo>
                <a:lnTo>
                  <a:pt x="25253" y="35521"/>
                </a:lnTo>
                <a:lnTo>
                  <a:pt x="25253" y="35702"/>
                </a:lnTo>
                <a:lnTo>
                  <a:pt x="25211" y="35883"/>
                </a:lnTo>
                <a:lnTo>
                  <a:pt x="25211" y="36063"/>
                </a:lnTo>
                <a:lnTo>
                  <a:pt x="25253" y="36063"/>
                </a:lnTo>
                <a:lnTo>
                  <a:pt x="25082" y="36874"/>
                </a:lnTo>
                <a:lnTo>
                  <a:pt x="25511" y="35702"/>
                </a:lnTo>
                <a:lnTo>
                  <a:pt x="25511" y="34710"/>
                </a:lnTo>
                <a:lnTo>
                  <a:pt x="25640" y="35161"/>
                </a:lnTo>
                <a:lnTo>
                  <a:pt x="26113" y="34260"/>
                </a:lnTo>
                <a:lnTo>
                  <a:pt x="26198" y="33899"/>
                </a:lnTo>
                <a:lnTo>
                  <a:pt x="26156" y="33719"/>
                </a:lnTo>
                <a:lnTo>
                  <a:pt x="26284" y="33177"/>
                </a:lnTo>
                <a:lnTo>
                  <a:pt x="26242" y="33629"/>
                </a:lnTo>
                <a:lnTo>
                  <a:pt x="27272" y="32727"/>
                </a:lnTo>
                <a:lnTo>
                  <a:pt x="27315" y="32817"/>
                </a:lnTo>
                <a:lnTo>
                  <a:pt x="27358" y="32727"/>
                </a:lnTo>
                <a:lnTo>
                  <a:pt x="27358" y="32727"/>
                </a:lnTo>
                <a:lnTo>
                  <a:pt x="27315" y="32997"/>
                </a:lnTo>
                <a:lnTo>
                  <a:pt x="27530" y="32817"/>
                </a:lnTo>
                <a:lnTo>
                  <a:pt x="27530" y="32817"/>
                </a:lnTo>
                <a:lnTo>
                  <a:pt x="27487" y="32907"/>
                </a:lnTo>
                <a:lnTo>
                  <a:pt x="27745" y="32817"/>
                </a:lnTo>
                <a:lnTo>
                  <a:pt x="27702" y="32456"/>
                </a:lnTo>
                <a:lnTo>
                  <a:pt x="27616" y="32727"/>
                </a:lnTo>
                <a:lnTo>
                  <a:pt x="27487" y="32276"/>
                </a:lnTo>
                <a:lnTo>
                  <a:pt x="28045" y="30924"/>
                </a:lnTo>
                <a:lnTo>
                  <a:pt x="28088" y="31014"/>
                </a:lnTo>
                <a:lnTo>
                  <a:pt x="28131" y="30833"/>
                </a:lnTo>
                <a:lnTo>
                  <a:pt x="28131" y="30924"/>
                </a:lnTo>
                <a:lnTo>
                  <a:pt x="28174" y="30743"/>
                </a:lnTo>
                <a:lnTo>
                  <a:pt x="28174" y="30924"/>
                </a:lnTo>
                <a:lnTo>
                  <a:pt x="28217" y="30833"/>
                </a:lnTo>
                <a:lnTo>
                  <a:pt x="28561" y="30293"/>
                </a:lnTo>
                <a:lnTo>
                  <a:pt x="28561" y="30383"/>
                </a:lnTo>
                <a:lnTo>
                  <a:pt x="28518" y="30473"/>
                </a:lnTo>
                <a:lnTo>
                  <a:pt x="28604" y="30563"/>
                </a:lnTo>
                <a:lnTo>
                  <a:pt x="28647" y="30293"/>
                </a:lnTo>
                <a:lnTo>
                  <a:pt x="28776" y="30473"/>
                </a:lnTo>
                <a:lnTo>
                  <a:pt x="29033" y="30202"/>
                </a:lnTo>
                <a:lnTo>
                  <a:pt x="29205" y="29662"/>
                </a:lnTo>
                <a:lnTo>
                  <a:pt x="29634" y="29481"/>
                </a:lnTo>
                <a:lnTo>
                  <a:pt x="29592" y="29571"/>
                </a:lnTo>
                <a:lnTo>
                  <a:pt x="30150" y="29030"/>
                </a:lnTo>
                <a:lnTo>
                  <a:pt x="30279" y="29120"/>
                </a:lnTo>
                <a:lnTo>
                  <a:pt x="29978" y="29481"/>
                </a:lnTo>
                <a:lnTo>
                  <a:pt x="30536" y="29481"/>
                </a:lnTo>
                <a:lnTo>
                  <a:pt x="30193" y="29841"/>
                </a:lnTo>
                <a:lnTo>
                  <a:pt x="30193" y="29571"/>
                </a:lnTo>
                <a:lnTo>
                  <a:pt x="30150" y="29571"/>
                </a:lnTo>
                <a:lnTo>
                  <a:pt x="29634" y="30202"/>
                </a:lnTo>
                <a:lnTo>
                  <a:pt x="29634" y="30202"/>
                </a:lnTo>
                <a:lnTo>
                  <a:pt x="29549" y="30293"/>
                </a:lnTo>
                <a:lnTo>
                  <a:pt x="29377" y="31014"/>
                </a:lnTo>
                <a:lnTo>
                  <a:pt x="29505" y="31194"/>
                </a:lnTo>
                <a:lnTo>
                  <a:pt x="30150" y="30293"/>
                </a:lnTo>
                <a:lnTo>
                  <a:pt x="30150" y="30383"/>
                </a:lnTo>
                <a:lnTo>
                  <a:pt x="30193" y="30202"/>
                </a:lnTo>
                <a:lnTo>
                  <a:pt x="31181" y="29662"/>
                </a:lnTo>
                <a:lnTo>
                  <a:pt x="31181" y="29481"/>
                </a:lnTo>
                <a:lnTo>
                  <a:pt x="31181" y="29210"/>
                </a:lnTo>
                <a:lnTo>
                  <a:pt x="31052" y="29030"/>
                </a:lnTo>
                <a:lnTo>
                  <a:pt x="30751" y="29301"/>
                </a:lnTo>
                <a:lnTo>
                  <a:pt x="30794" y="29210"/>
                </a:lnTo>
                <a:lnTo>
                  <a:pt x="30365" y="28941"/>
                </a:lnTo>
                <a:lnTo>
                  <a:pt x="30450" y="28850"/>
                </a:lnTo>
                <a:lnTo>
                  <a:pt x="30236" y="28579"/>
                </a:lnTo>
                <a:lnTo>
                  <a:pt x="30236" y="28039"/>
                </a:lnTo>
                <a:lnTo>
                  <a:pt x="30107" y="27949"/>
                </a:lnTo>
                <a:lnTo>
                  <a:pt x="30407" y="27408"/>
                </a:lnTo>
                <a:lnTo>
                  <a:pt x="30297" y="27330"/>
                </a:lnTo>
                <a:lnTo>
                  <a:pt x="30297" y="27330"/>
                </a:lnTo>
                <a:lnTo>
                  <a:pt x="30150" y="27408"/>
                </a:lnTo>
                <a:lnTo>
                  <a:pt x="29763" y="27137"/>
                </a:lnTo>
                <a:lnTo>
                  <a:pt x="30279" y="27137"/>
                </a:lnTo>
                <a:lnTo>
                  <a:pt x="30579" y="26416"/>
                </a:lnTo>
                <a:lnTo>
                  <a:pt x="29634" y="26416"/>
                </a:lnTo>
                <a:lnTo>
                  <a:pt x="26585" y="29841"/>
                </a:lnTo>
                <a:lnTo>
                  <a:pt x="26585" y="29841"/>
                </a:lnTo>
                <a:lnTo>
                  <a:pt x="28604" y="27408"/>
                </a:lnTo>
                <a:lnTo>
                  <a:pt x="28389" y="26776"/>
                </a:lnTo>
                <a:lnTo>
                  <a:pt x="33586" y="23982"/>
                </a:lnTo>
                <a:lnTo>
                  <a:pt x="33929" y="23351"/>
                </a:lnTo>
                <a:lnTo>
                  <a:pt x="33843" y="23170"/>
                </a:lnTo>
                <a:lnTo>
                  <a:pt x="34015" y="22990"/>
                </a:lnTo>
                <a:lnTo>
                  <a:pt x="34101" y="22449"/>
                </a:lnTo>
                <a:lnTo>
                  <a:pt x="33972" y="22178"/>
                </a:lnTo>
                <a:lnTo>
                  <a:pt x="33629" y="22359"/>
                </a:lnTo>
                <a:lnTo>
                  <a:pt x="33586" y="22268"/>
                </a:lnTo>
                <a:lnTo>
                  <a:pt x="33757" y="21908"/>
                </a:lnTo>
                <a:lnTo>
                  <a:pt x="33543" y="21818"/>
                </a:lnTo>
                <a:lnTo>
                  <a:pt x="32641" y="22539"/>
                </a:lnTo>
                <a:lnTo>
                  <a:pt x="32770" y="22359"/>
                </a:lnTo>
                <a:lnTo>
                  <a:pt x="32684" y="22268"/>
                </a:lnTo>
                <a:lnTo>
                  <a:pt x="33672" y="21637"/>
                </a:lnTo>
                <a:lnTo>
                  <a:pt x="33672" y="21186"/>
                </a:lnTo>
                <a:lnTo>
                  <a:pt x="33500" y="21276"/>
                </a:lnTo>
                <a:lnTo>
                  <a:pt x="33285" y="20916"/>
                </a:lnTo>
                <a:lnTo>
                  <a:pt x="33028" y="21186"/>
                </a:lnTo>
                <a:lnTo>
                  <a:pt x="33242" y="20916"/>
                </a:lnTo>
                <a:lnTo>
                  <a:pt x="33113" y="20826"/>
                </a:lnTo>
                <a:lnTo>
                  <a:pt x="32856" y="21007"/>
                </a:lnTo>
                <a:lnTo>
                  <a:pt x="33028" y="20736"/>
                </a:lnTo>
                <a:lnTo>
                  <a:pt x="33028" y="20375"/>
                </a:lnTo>
                <a:lnTo>
                  <a:pt x="32984" y="20465"/>
                </a:lnTo>
                <a:lnTo>
                  <a:pt x="32941" y="20285"/>
                </a:lnTo>
                <a:lnTo>
                  <a:pt x="32727" y="20195"/>
                </a:lnTo>
                <a:lnTo>
                  <a:pt x="32813" y="20015"/>
                </a:lnTo>
                <a:lnTo>
                  <a:pt x="32684" y="20015"/>
                </a:lnTo>
                <a:lnTo>
                  <a:pt x="32813" y="19924"/>
                </a:lnTo>
                <a:lnTo>
                  <a:pt x="32641" y="19834"/>
                </a:lnTo>
                <a:lnTo>
                  <a:pt x="32727" y="19744"/>
                </a:lnTo>
                <a:lnTo>
                  <a:pt x="32555" y="19564"/>
                </a:lnTo>
                <a:lnTo>
                  <a:pt x="32899" y="19474"/>
                </a:lnTo>
                <a:lnTo>
                  <a:pt x="32641" y="18932"/>
                </a:lnTo>
                <a:lnTo>
                  <a:pt x="32899" y="18662"/>
                </a:lnTo>
                <a:lnTo>
                  <a:pt x="32770" y="18392"/>
                </a:lnTo>
                <a:lnTo>
                  <a:pt x="32512" y="18482"/>
                </a:lnTo>
                <a:lnTo>
                  <a:pt x="32512" y="18482"/>
                </a:lnTo>
                <a:lnTo>
                  <a:pt x="32813" y="18121"/>
                </a:lnTo>
                <a:lnTo>
                  <a:pt x="32469" y="18211"/>
                </a:lnTo>
                <a:lnTo>
                  <a:pt x="32469" y="18211"/>
                </a:lnTo>
                <a:lnTo>
                  <a:pt x="32727" y="18031"/>
                </a:lnTo>
                <a:lnTo>
                  <a:pt x="32641" y="17761"/>
                </a:lnTo>
                <a:lnTo>
                  <a:pt x="32727" y="17670"/>
                </a:lnTo>
                <a:lnTo>
                  <a:pt x="32469" y="17670"/>
                </a:lnTo>
                <a:lnTo>
                  <a:pt x="32641" y="17580"/>
                </a:lnTo>
                <a:lnTo>
                  <a:pt x="32555" y="17309"/>
                </a:lnTo>
                <a:lnTo>
                  <a:pt x="32641" y="17220"/>
                </a:lnTo>
                <a:lnTo>
                  <a:pt x="32598" y="17040"/>
                </a:lnTo>
                <a:lnTo>
                  <a:pt x="32512" y="17040"/>
                </a:lnTo>
                <a:lnTo>
                  <a:pt x="32426" y="16859"/>
                </a:lnTo>
                <a:lnTo>
                  <a:pt x="32426" y="16588"/>
                </a:lnTo>
                <a:lnTo>
                  <a:pt x="32212" y="17400"/>
                </a:lnTo>
                <a:lnTo>
                  <a:pt x="32083" y="17400"/>
                </a:lnTo>
                <a:lnTo>
                  <a:pt x="32039" y="17670"/>
                </a:lnTo>
                <a:lnTo>
                  <a:pt x="31739" y="18121"/>
                </a:lnTo>
                <a:lnTo>
                  <a:pt x="31696" y="17851"/>
                </a:lnTo>
                <a:lnTo>
                  <a:pt x="31138" y="18572"/>
                </a:lnTo>
                <a:lnTo>
                  <a:pt x="31181" y="18211"/>
                </a:lnTo>
                <a:lnTo>
                  <a:pt x="31052" y="18392"/>
                </a:lnTo>
                <a:lnTo>
                  <a:pt x="31009" y="18301"/>
                </a:lnTo>
                <a:lnTo>
                  <a:pt x="30966" y="18301"/>
                </a:lnTo>
                <a:lnTo>
                  <a:pt x="31052" y="17851"/>
                </a:lnTo>
                <a:lnTo>
                  <a:pt x="30536" y="17851"/>
                </a:lnTo>
                <a:lnTo>
                  <a:pt x="30880" y="17400"/>
                </a:lnTo>
                <a:lnTo>
                  <a:pt x="30794" y="17400"/>
                </a:lnTo>
                <a:lnTo>
                  <a:pt x="30880" y="17040"/>
                </a:lnTo>
                <a:lnTo>
                  <a:pt x="30622" y="16859"/>
                </a:lnTo>
                <a:lnTo>
                  <a:pt x="30923" y="16769"/>
                </a:lnTo>
                <a:lnTo>
                  <a:pt x="31138" y="15957"/>
                </a:lnTo>
                <a:lnTo>
                  <a:pt x="31138" y="15957"/>
                </a:lnTo>
                <a:lnTo>
                  <a:pt x="31009" y="16138"/>
                </a:lnTo>
                <a:lnTo>
                  <a:pt x="30536" y="15687"/>
                </a:lnTo>
                <a:lnTo>
                  <a:pt x="30665" y="15507"/>
                </a:lnTo>
                <a:lnTo>
                  <a:pt x="30450" y="15507"/>
                </a:lnTo>
                <a:lnTo>
                  <a:pt x="30236" y="14876"/>
                </a:lnTo>
                <a:lnTo>
                  <a:pt x="29549" y="15056"/>
                </a:lnTo>
                <a:lnTo>
                  <a:pt x="29592" y="14965"/>
                </a:lnTo>
                <a:lnTo>
                  <a:pt x="28947" y="14876"/>
                </a:lnTo>
                <a:lnTo>
                  <a:pt x="28861" y="15597"/>
                </a:lnTo>
                <a:lnTo>
                  <a:pt x="28518" y="16138"/>
                </a:lnTo>
                <a:lnTo>
                  <a:pt x="28689" y="16138"/>
                </a:lnTo>
                <a:lnTo>
                  <a:pt x="28518" y="16769"/>
                </a:lnTo>
                <a:lnTo>
                  <a:pt x="28604" y="16859"/>
                </a:lnTo>
                <a:lnTo>
                  <a:pt x="27960" y="17851"/>
                </a:lnTo>
                <a:lnTo>
                  <a:pt x="28217" y="19203"/>
                </a:lnTo>
                <a:lnTo>
                  <a:pt x="26671" y="21367"/>
                </a:lnTo>
                <a:lnTo>
                  <a:pt x="26757" y="21818"/>
                </a:lnTo>
                <a:lnTo>
                  <a:pt x="26714" y="21818"/>
                </a:lnTo>
                <a:lnTo>
                  <a:pt x="26757" y="22088"/>
                </a:lnTo>
                <a:lnTo>
                  <a:pt x="26585" y="23441"/>
                </a:lnTo>
                <a:lnTo>
                  <a:pt x="26327" y="23801"/>
                </a:lnTo>
                <a:lnTo>
                  <a:pt x="26370" y="24072"/>
                </a:lnTo>
                <a:lnTo>
                  <a:pt x="26242" y="24342"/>
                </a:lnTo>
                <a:lnTo>
                  <a:pt x="26198" y="23982"/>
                </a:lnTo>
                <a:lnTo>
                  <a:pt x="26027" y="24252"/>
                </a:lnTo>
                <a:lnTo>
                  <a:pt x="26027" y="24703"/>
                </a:lnTo>
                <a:lnTo>
                  <a:pt x="25597" y="24432"/>
                </a:lnTo>
                <a:lnTo>
                  <a:pt x="25769" y="23801"/>
                </a:lnTo>
                <a:lnTo>
                  <a:pt x="25468" y="23441"/>
                </a:lnTo>
                <a:lnTo>
                  <a:pt x="25812" y="21457"/>
                </a:lnTo>
                <a:lnTo>
                  <a:pt x="25554" y="20826"/>
                </a:lnTo>
                <a:lnTo>
                  <a:pt x="24953" y="21007"/>
                </a:lnTo>
                <a:lnTo>
                  <a:pt x="24867" y="20465"/>
                </a:lnTo>
                <a:lnTo>
                  <a:pt x="24223" y="19474"/>
                </a:lnTo>
                <a:lnTo>
                  <a:pt x="23192" y="19384"/>
                </a:lnTo>
                <a:lnTo>
                  <a:pt x="23235" y="19293"/>
                </a:lnTo>
                <a:lnTo>
                  <a:pt x="23063" y="19474"/>
                </a:lnTo>
                <a:lnTo>
                  <a:pt x="23364" y="18301"/>
                </a:lnTo>
                <a:lnTo>
                  <a:pt x="23321" y="17851"/>
                </a:lnTo>
                <a:lnTo>
                  <a:pt x="22935" y="18301"/>
                </a:lnTo>
                <a:lnTo>
                  <a:pt x="23063" y="17941"/>
                </a:lnTo>
                <a:lnTo>
                  <a:pt x="22977" y="17670"/>
                </a:lnTo>
                <a:lnTo>
                  <a:pt x="24180" y="15417"/>
                </a:lnTo>
                <a:lnTo>
                  <a:pt x="24180" y="15236"/>
                </a:lnTo>
                <a:lnTo>
                  <a:pt x="24395" y="14876"/>
                </a:lnTo>
                <a:lnTo>
                  <a:pt x="24524" y="15056"/>
                </a:lnTo>
                <a:lnTo>
                  <a:pt x="24524" y="14876"/>
                </a:lnTo>
                <a:lnTo>
                  <a:pt x="24824" y="14695"/>
                </a:lnTo>
                <a:lnTo>
                  <a:pt x="24867" y="14515"/>
                </a:lnTo>
                <a:lnTo>
                  <a:pt x="25253" y="14425"/>
                </a:lnTo>
                <a:lnTo>
                  <a:pt x="25297" y="13974"/>
                </a:lnTo>
                <a:lnTo>
                  <a:pt x="25125" y="13794"/>
                </a:lnTo>
                <a:lnTo>
                  <a:pt x="24953" y="13974"/>
                </a:lnTo>
                <a:lnTo>
                  <a:pt x="25082" y="13794"/>
                </a:lnTo>
                <a:lnTo>
                  <a:pt x="24781" y="13613"/>
                </a:lnTo>
                <a:lnTo>
                  <a:pt x="24738" y="13433"/>
                </a:lnTo>
                <a:lnTo>
                  <a:pt x="25168" y="13703"/>
                </a:lnTo>
                <a:lnTo>
                  <a:pt x="25168" y="13794"/>
                </a:lnTo>
                <a:lnTo>
                  <a:pt x="26971" y="12621"/>
                </a:lnTo>
                <a:lnTo>
                  <a:pt x="25898" y="11990"/>
                </a:lnTo>
                <a:lnTo>
                  <a:pt x="26327" y="12081"/>
                </a:lnTo>
                <a:lnTo>
                  <a:pt x="27015" y="12442"/>
                </a:lnTo>
                <a:lnTo>
                  <a:pt x="27487" y="11990"/>
                </a:lnTo>
                <a:lnTo>
                  <a:pt x="27401" y="11630"/>
                </a:lnTo>
                <a:lnTo>
                  <a:pt x="27787" y="11540"/>
                </a:lnTo>
                <a:lnTo>
                  <a:pt x="27874" y="11810"/>
                </a:lnTo>
                <a:lnTo>
                  <a:pt x="28045" y="11720"/>
                </a:lnTo>
                <a:lnTo>
                  <a:pt x="28174" y="11540"/>
                </a:lnTo>
                <a:lnTo>
                  <a:pt x="27960" y="11269"/>
                </a:lnTo>
                <a:lnTo>
                  <a:pt x="27960" y="11269"/>
                </a:lnTo>
                <a:lnTo>
                  <a:pt x="28174" y="11359"/>
                </a:lnTo>
                <a:lnTo>
                  <a:pt x="28303" y="11720"/>
                </a:lnTo>
                <a:lnTo>
                  <a:pt x="29205" y="10819"/>
                </a:lnTo>
                <a:lnTo>
                  <a:pt x="29162" y="10277"/>
                </a:lnTo>
                <a:lnTo>
                  <a:pt x="29377" y="9736"/>
                </a:lnTo>
                <a:lnTo>
                  <a:pt x="29634" y="9556"/>
                </a:lnTo>
                <a:lnTo>
                  <a:pt x="29377" y="9466"/>
                </a:lnTo>
                <a:lnTo>
                  <a:pt x="29334" y="9286"/>
                </a:lnTo>
                <a:lnTo>
                  <a:pt x="29463" y="9196"/>
                </a:lnTo>
                <a:lnTo>
                  <a:pt x="28647" y="9015"/>
                </a:lnTo>
                <a:lnTo>
                  <a:pt x="28518" y="9466"/>
                </a:lnTo>
                <a:lnTo>
                  <a:pt x="28604" y="9646"/>
                </a:lnTo>
                <a:lnTo>
                  <a:pt x="28475" y="9736"/>
                </a:lnTo>
                <a:lnTo>
                  <a:pt x="28561" y="9827"/>
                </a:lnTo>
                <a:lnTo>
                  <a:pt x="27444" y="11089"/>
                </a:lnTo>
                <a:lnTo>
                  <a:pt x="27358" y="10367"/>
                </a:lnTo>
                <a:lnTo>
                  <a:pt x="27444" y="10187"/>
                </a:lnTo>
                <a:lnTo>
                  <a:pt x="27487" y="10187"/>
                </a:lnTo>
                <a:lnTo>
                  <a:pt x="27659" y="9736"/>
                </a:lnTo>
                <a:lnTo>
                  <a:pt x="27229" y="9736"/>
                </a:lnTo>
                <a:lnTo>
                  <a:pt x="26886" y="10187"/>
                </a:lnTo>
                <a:lnTo>
                  <a:pt x="26886" y="10187"/>
                </a:lnTo>
                <a:lnTo>
                  <a:pt x="26929" y="9466"/>
                </a:lnTo>
                <a:lnTo>
                  <a:pt x="27186" y="9286"/>
                </a:lnTo>
                <a:lnTo>
                  <a:pt x="26929" y="9286"/>
                </a:lnTo>
                <a:lnTo>
                  <a:pt x="27058" y="9196"/>
                </a:lnTo>
                <a:lnTo>
                  <a:pt x="26585" y="9106"/>
                </a:lnTo>
                <a:lnTo>
                  <a:pt x="26929" y="8835"/>
                </a:lnTo>
                <a:lnTo>
                  <a:pt x="26800" y="8835"/>
                </a:lnTo>
                <a:lnTo>
                  <a:pt x="27015" y="8744"/>
                </a:lnTo>
                <a:lnTo>
                  <a:pt x="26929" y="8294"/>
                </a:lnTo>
                <a:lnTo>
                  <a:pt x="27058" y="7933"/>
                </a:lnTo>
                <a:lnTo>
                  <a:pt x="26971" y="7573"/>
                </a:lnTo>
                <a:lnTo>
                  <a:pt x="26843" y="7392"/>
                </a:lnTo>
                <a:close/>
              </a:path>
            </a:pathLst>
          </a:custGeom>
          <a:solidFill>
            <a:srgbClr val="150000">
              <a:alpha val="27058"/>
            </a:srgbClr>
          </a:solidFill>
          <a:ln>
            <a:noFill/>
          </a:ln>
        </p:spPr>
        <p:txBody>
          <a:bodyPr wrap="square" lIns="121850" tIns="121850" rIns="121850" bIns="121850" anchor="ctr" anchorCtr="0">
            <a:noAutofit/>
          </a:bodyPr>
          <a:lstStyle/>
          <a:p>
            <a:pPr marL="0" marR="0" lvl="0" indent="0" algn="l" rtl="0">
              <a:spcBef>
                <a:spcPts val="0"/>
              </a:spcBef>
              <a:buNone/>
            </a:pPr>
            <a:endParaRPr sz="2399">
              <a:solidFill>
                <a:schemeClr val="dk1"/>
              </a:solidFill>
              <a:latin typeface="Cambria"/>
              <a:ea typeface="Cambria"/>
              <a:cs typeface="Cambria"/>
              <a:sym typeface="Cambria"/>
            </a:endParaRPr>
          </a:p>
        </p:txBody>
      </p:sp>
      <p:sp>
        <p:nvSpPr>
          <p:cNvPr id="231" name="Shape 231"/>
          <p:cNvSpPr txBox="1"/>
          <p:nvPr/>
        </p:nvSpPr>
        <p:spPr>
          <a:xfrm>
            <a:off x="2055812" y="3124200"/>
            <a:ext cx="8234806" cy="980101"/>
          </a:xfrm>
          <a:prstGeom prst="rect">
            <a:avLst/>
          </a:prstGeom>
          <a:noFill/>
          <a:ln>
            <a:noFill/>
          </a:ln>
        </p:spPr>
        <p:txBody>
          <a:bodyPr wrap="square" lIns="121850" tIns="121850" rIns="121850" bIns="121850" anchor="b" anchorCtr="0">
            <a:noAutofit/>
          </a:bodyPr>
          <a:lstStyle/>
          <a:p>
            <a:pPr marL="0" marR="0" lvl="0" indent="-338582" algn="l" rtl="0">
              <a:lnSpc>
                <a:spcPct val="100000"/>
              </a:lnSpc>
              <a:spcBef>
                <a:spcPts val="0"/>
              </a:spcBef>
              <a:spcAft>
                <a:spcPts val="0"/>
              </a:spcAft>
              <a:buClr>
                <a:srgbClr val="DDA83E"/>
              </a:buClr>
              <a:buSzPts val="5332"/>
              <a:buFont typeface="Kaushan Script"/>
              <a:buNone/>
            </a:pPr>
            <a:r>
              <a:rPr lang="en-US" sz="5332" b="1" i="0" u="none" strike="noStrike" cap="none">
                <a:solidFill>
                  <a:srgbClr val="5C5C5C"/>
                </a:solidFill>
                <a:latin typeface="Roboto Slab"/>
                <a:ea typeface="Roboto Slab"/>
                <a:cs typeface="Roboto Slab"/>
                <a:sym typeface="Roboto Slab"/>
              </a:rPr>
              <a:t>Motives for Imperialism</a:t>
            </a:r>
          </a:p>
          <a:p>
            <a:pPr marL="0" marR="0" lvl="0" indent="-338582" algn="ctr" rtl="0">
              <a:lnSpc>
                <a:spcPct val="100000"/>
              </a:lnSpc>
              <a:spcBef>
                <a:spcPts val="0"/>
              </a:spcBef>
              <a:spcAft>
                <a:spcPts val="0"/>
              </a:spcAft>
              <a:buClr>
                <a:srgbClr val="DDA83E"/>
              </a:buClr>
              <a:buSzPts val="5332"/>
              <a:buFont typeface="Kaushan Script"/>
              <a:buNone/>
            </a:pPr>
            <a:r>
              <a:rPr lang="en-US" sz="5332" b="1" i="0" u="none" strike="noStrike" cap="none">
                <a:solidFill>
                  <a:srgbClr val="5C5C5C"/>
                </a:solidFill>
                <a:latin typeface="Roboto Slab"/>
                <a:ea typeface="Roboto Slab"/>
                <a:cs typeface="Roboto Slab"/>
                <a:sym typeface="Roboto Slab"/>
              </a:rPr>
              <a:t>E.M.P.I.R.E</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514984" y="417907"/>
            <a:ext cx="9601200" cy="1189038"/>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E</a:t>
            </a:r>
            <a:r>
              <a:rPr lang="en-US" sz="7200" b="0" i="0" u="none" strike="noStrike" cap="none">
                <a:solidFill>
                  <a:schemeClr val="dk1"/>
                </a:solidFill>
                <a:latin typeface="Cambria"/>
                <a:ea typeface="Cambria"/>
                <a:cs typeface="Cambria"/>
                <a:sym typeface="Cambria"/>
              </a:rPr>
              <a:t>conomics</a:t>
            </a:r>
          </a:p>
        </p:txBody>
      </p:sp>
      <p:sp>
        <p:nvSpPr>
          <p:cNvPr id="237" name="Shape 237"/>
          <p:cNvSpPr txBox="1">
            <a:spLocks noGrp="1"/>
          </p:cNvSpPr>
          <p:nvPr>
            <p:ph type="body" idx="1"/>
          </p:nvPr>
        </p:nvSpPr>
        <p:spPr>
          <a:xfrm>
            <a:off x="351211" y="1684850"/>
            <a:ext cx="8856030" cy="4534363"/>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Desire to make money $$</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expand &amp; control foreign trade</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create new markets for products </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acquire raw materials and cheap labor</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compete for investments and resources</a:t>
            </a:r>
          </a:p>
          <a:p>
            <a:pPr marL="380905" marR="0" lvl="0" indent="-380905" algn="l" rtl="0">
              <a:lnSpc>
                <a:spcPct val="90000"/>
              </a:lnSpc>
              <a:spcBef>
                <a:spcPts val="1800"/>
              </a:spcBef>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export industrial technology &amp; transportation methods</a:t>
            </a:r>
          </a:p>
        </p:txBody>
      </p:sp>
      <p:pic>
        <p:nvPicPr>
          <p:cNvPr id="238" name="Shape 238" descr="http://cdn1.theodysseyonline.com/files/2015/09/26/6357882645498089382089957584_money"/>
          <p:cNvPicPr preferRelativeResize="0"/>
          <p:nvPr/>
        </p:nvPicPr>
        <p:blipFill rotWithShape="1">
          <a:blip r:embed="rId3">
            <a:alphaModFix/>
          </a:blip>
          <a:srcRect/>
          <a:stretch/>
        </p:blipFill>
        <p:spPr>
          <a:xfrm>
            <a:off x="8166783" y="417907"/>
            <a:ext cx="3874532" cy="2599201"/>
          </a:xfrm>
          <a:prstGeom prst="rect">
            <a:avLst/>
          </a:prstGeom>
          <a:noFill/>
          <a:ln>
            <a:noFill/>
          </a:ln>
        </p:spPr>
      </p:pic>
      <p:pic>
        <p:nvPicPr>
          <p:cNvPr id="239" name="Shape 239" descr="http://3.imimg.com/data3/GF/QV/MY-10698357/raw-material-for-food-industries-250x250.jpg"/>
          <p:cNvPicPr preferRelativeResize="0"/>
          <p:nvPr/>
        </p:nvPicPr>
        <p:blipFill rotWithShape="1">
          <a:blip r:embed="rId4">
            <a:alphaModFix/>
          </a:blip>
          <a:srcRect/>
          <a:stretch/>
        </p:blipFill>
        <p:spPr>
          <a:xfrm>
            <a:off x="9207241" y="3657600"/>
            <a:ext cx="2854971" cy="2854971"/>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4294967295"/>
          </p:nvPr>
        </p:nvSpPr>
        <p:spPr>
          <a:xfrm>
            <a:off x="201481" y="1540111"/>
            <a:ext cx="5756275" cy="5099959"/>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claim territory to create bases to protect the empire </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exercise military force</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use as a refuel and resupply area </a:t>
            </a:r>
          </a:p>
          <a:p>
            <a:pPr marL="380905" marR="0" lvl="0" indent="-380905" algn="l" rtl="0">
              <a:lnSpc>
                <a:spcPct val="90000"/>
              </a:lnSpc>
              <a:spcBef>
                <a:spcPts val="1800"/>
              </a:spcBef>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boost national pride and security</a:t>
            </a:r>
          </a:p>
        </p:txBody>
      </p:sp>
      <p:sp>
        <p:nvSpPr>
          <p:cNvPr id="245" name="Shape 245"/>
          <p:cNvSpPr txBox="1">
            <a:spLocks noGrp="1"/>
          </p:cNvSpPr>
          <p:nvPr>
            <p:ph type="title" idx="4294967295"/>
          </p:nvPr>
        </p:nvSpPr>
        <p:spPr>
          <a:xfrm>
            <a:off x="531812" y="321616"/>
            <a:ext cx="9531350" cy="1218495"/>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M</a:t>
            </a:r>
            <a:r>
              <a:rPr lang="en-US" sz="7200" b="0" i="0" u="none" strike="noStrike" cap="none">
                <a:solidFill>
                  <a:schemeClr val="dk1"/>
                </a:solidFill>
                <a:latin typeface="Cambria"/>
                <a:ea typeface="Cambria"/>
                <a:cs typeface="Cambria"/>
                <a:sym typeface="Cambria"/>
              </a:rPr>
              <a:t>ilitary</a:t>
            </a:r>
          </a:p>
        </p:txBody>
      </p:sp>
      <p:pic>
        <p:nvPicPr>
          <p:cNvPr id="246" name="Shape 246" descr="http://farm3.static.flickr.com/2314/2453141924_43f616a945.jpg?v=0"/>
          <p:cNvPicPr preferRelativeResize="0"/>
          <p:nvPr/>
        </p:nvPicPr>
        <p:blipFill rotWithShape="1">
          <a:blip r:embed="rId3">
            <a:alphaModFix/>
          </a:blip>
          <a:srcRect/>
          <a:stretch/>
        </p:blipFill>
        <p:spPr>
          <a:xfrm>
            <a:off x="7116400" y="363455"/>
            <a:ext cx="4924524" cy="2793587"/>
          </a:xfrm>
          <a:prstGeom prst="rect">
            <a:avLst/>
          </a:prstGeom>
          <a:noFill/>
          <a:ln>
            <a:noFill/>
          </a:ln>
        </p:spPr>
      </p:pic>
      <p:pic>
        <p:nvPicPr>
          <p:cNvPr id="247" name="Shape 247" descr="https://rupostcolonial.files.wordpress.com/2010/09/cforcoloniesv1.jpg"/>
          <p:cNvPicPr preferRelativeResize="0"/>
          <p:nvPr/>
        </p:nvPicPr>
        <p:blipFill rotWithShape="1">
          <a:blip r:embed="rId4">
            <a:alphaModFix/>
          </a:blip>
          <a:srcRect t="50963"/>
          <a:stretch/>
        </p:blipFill>
        <p:spPr>
          <a:xfrm>
            <a:off x="8009237" y="3382580"/>
            <a:ext cx="4031687" cy="2965550"/>
          </a:xfrm>
          <a:prstGeom prst="rect">
            <a:avLst/>
          </a:prstGeom>
          <a:noFill/>
          <a:ln>
            <a:noFill/>
          </a:ln>
        </p:spPr>
      </p:pic>
      <p:sp>
        <p:nvSpPr>
          <p:cNvPr id="248" name="Shape 248"/>
          <p:cNvSpPr txBox="1"/>
          <p:nvPr/>
        </p:nvSpPr>
        <p:spPr>
          <a:xfrm>
            <a:off x="5596778" y="5024691"/>
            <a:ext cx="2093234" cy="1323439"/>
          </a:xfrm>
          <a:prstGeom prst="rect">
            <a:avLst/>
          </a:prstGeom>
          <a:solidFill>
            <a:schemeClr val="lt1"/>
          </a:solidFill>
          <a:ln w="28575" cap="flat" cmpd="sng">
            <a:solidFill>
              <a:schemeClr val="accent6"/>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r>
              <a:rPr lang="en-US" sz="2000" i="1">
                <a:solidFill>
                  <a:schemeClr val="dk1"/>
                </a:solidFill>
                <a:latin typeface="Cambria"/>
                <a:ea typeface="Cambria"/>
                <a:cs typeface="Cambria"/>
                <a:sym typeface="Cambria"/>
              </a:rPr>
              <a:t>From a children’s book of the time, called, “ABC for Baby Patriots”</a:t>
            </a:r>
          </a:p>
        </p:txBody>
      </p:sp>
      <p:cxnSp>
        <p:nvCxnSpPr>
          <p:cNvPr id="249" name="Shape 249"/>
          <p:cNvCxnSpPr>
            <a:stCxn id="248" idx="3"/>
          </p:cNvCxnSpPr>
          <p:nvPr/>
        </p:nvCxnSpPr>
        <p:spPr>
          <a:xfrm rot="10800000" flipH="1">
            <a:off x="7690012" y="5410111"/>
            <a:ext cx="680100" cy="276300"/>
          </a:xfrm>
          <a:prstGeom prst="straightConnector1">
            <a:avLst/>
          </a:prstGeom>
          <a:noFill/>
          <a:ln w="38100" cap="flat" cmpd="sng">
            <a:solidFill>
              <a:srgbClr val="448B46"/>
            </a:solidFill>
            <a:prstDash val="solid"/>
            <a:miter lim="800000"/>
            <a:headEnd type="none" w="med" len="med"/>
            <a:tailEnd type="triangle" w="lg" len="lg"/>
          </a:ln>
        </p:spPr>
      </p:cxn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83295" y="124372"/>
            <a:ext cx="9601200" cy="1189038"/>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P</a:t>
            </a:r>
            <a:r>
              <a:rPr lang="en-US" sz="7200" b="0" i="0" u="none" strike="noStrike" cap="none">
                <a:solidFill>
                  <a:schemeClr val="dk1"/>
                </a:solidFill>
                <a:latin typeface="Cambria"/>
                <a:ea typeface="Cambria"/>
                <a:cs typeface="Cambria"/>
                <a:sym typeface="Cambria"/>
              </a:rPr>
              <a:t>olitical</a:t>
            </a:r>
          </a:p>
        </p:txBody>
      </p:sp>
      <p:sp>
        <p:nvSpPr>
          <p:cNvPr id="255" name="Shape 255"/>
          <p:cNvSpPr txBox="1">
            <a:spLocks noGrp="1"/>
          </p:cNvSpPr>
          <p:nvPr>
            <p:ph type="body" idx="4294967295"/>
          </p:nvPr>
        </p:nvSpPr>
        <p:spPr>
          <a:xfrm>
            <a:off x="282100" y="1372800"/>
            <a:ext cx="5824200" cy="4961700"/>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Based on a nation’s desire to gain power </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compete with other European countries</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expand territory</a:t>
            </a:r>
          </a:p>
          <a:p>
            <a:pPr marL="380905" marR="0" lvl="0" indent="-380905" algn="l" rtl="0">
              <a:lnSpc>
                <a:spcPct val="90000"/>
              </a:lnSpc>
              <a:spcBef>
                <a:spcPts val="18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gain prestige by winning colonies</a:t>
            </a:r>
          </a:p>
          <a:p>
            <a:pPr marL="380905" marR="0" lvl="0" indent="-380905" algn="l" rtl="0">
              <a:lnSpc>
                <a:spcPct val="90000"/>
              </a:lnSpc>
              <a:spcBef>
                <a:spcPts val="1800"/>
              </a:spcBef>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To boost national pride</a:t>
            </a:r>
          </a:p>
        </p:txBody>
      </p:sp>
      <p:pic>
        <p:nvPicPr>
          <p:cNvPr id="256" name="Shape 256" descr="https://rupostcolonial.files.wordpress.com/2010/09/eforempirev1.jpg"/>
          <p:cNvPicPr preferRelativeResize="0"/>
          <p:nvPr/>
        </p:nvPicPr>
        <p:blipFill rotWithShape="1">
          <a:blip r:embed="rId3">
            <a:alphaModFix/>
          </a:blip>
          <a:srcRect t="55138"/>
          <a:stretch/>
        </p:blipFill>
        <p:spPr>
          <a:xfrm>
            <a:off x="8664550" y="4453368"/>
            <a:ext cx="3435218" cy="2263845"/>
          </a:xfrm>
          <a:prstGeom prst="rect">
            <a:avLst/>
          </a:prstGeom>
          <a:noFill/>
          <a:ln>
            <a:noFill/>
          </a:ln>
        </p:spPr>
      </p:pic>
      <p:pic>
        <p:nvPicPr>
          <p:cNvPr id="257" name="Shape 257" descr="https://p2.liveauctioneers.com/509/62881/31414791_1_l.jpg"/>
          <p:cNvPicPr preferRelativeResize="0"/>
          <p:nvPr/>
        </p:nvPicPr>
        <p:blipFill rotWithShape="1">
          <a:blip r:embed="rId4">
            <a:alphaModFix/>
          </a:blip>
          <a:srcRect l="11555" t="12543" r="10045" b="12081"/>
          <a:stretch/>
        </p:blipFill>
        <p:spPr>
          <a:xfrm>
            <a:off x="5973002" y="3829460"/>
            <a:ext cx="2975630" cy="2298814"/>
          </a:xfrm>
          <a:prstGeom prst="rect">
            <a:avLst/>
          </a:prstGeom>
          <a:noFill/>
          <a:ln>
            <a:noFill/>
          </a:ln>
        </p:spPr>
      </p:pic>
      <p:pic>
        <p:nvPicPr>
          <p:cNvPr id="258" name="Shape 258" descr="http://springerhistory.weebly.com/uploads/2/2/0/7/22079454/1478211_orig.jpg"/>
          <p:cNvPicPr preferRelativeResize="0"/>
          <p:nvPr/>
        </p:nvPicPr>
        <p:blipFill rotWithShape="1">
          <a:blip r:embed="rId5">
            <a:alphaModFix/>
          </a:blip>
          <a:srcRect/>
          <a:stretch/>
        </p:blipFill>
        <p:spPr>
          <a:xfrm>
            <a:off x="6563215" y="459735"/>
            <a:ext cx="5347239" cy="3067165"/>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536755" y="191635"/>
            <a:ext cx="9601200" cy="1189038"/>
          </a:xfrm>
          <a:prstGeom prst="rect">
            <a:avLst/>
          </a:prstGeom>
          <a:noFill/>
          <a:ln>
            <a:noFill/>
          </a:ln>
        </p:spPr>
        <p:txBody>
          <a:bodyPr wrap="square" lIns="91425" tIns="45700" rIns="91425" bIns="45700" anchor="b" anchorCtr="0">
            <a:noAutofit/>
          </a:bodyPr>
          <a:lstStyle/>
          <a:p>
            <a:pPr marL="0" marR="0" lvl="0" indent="-457200" algn="l" rtl="0">
              <a:lnSpc>
                <a:spcPct val="90000"/>
              </a:lnSpc>
              <a:spcBef>
                <a:spcPts val="0"/>
              </a:spcBef>
              <a:buClr>
                <a:schemeClr val="dk1"/>
              </a:buClr>
              <a:buSzPts val="7200"/>
              <a:buFont typeface="Cambria"/>
              <a:buNone/>
            </a:pPr>
            <a:r>
              <a:rPr lang="en-US" sz="7200" b="1" i="0" u="sng" strike="noStrike" cap="none">
                <a:solidFill>
                  <a:schemeClr val="dk1"/>
                </a:solidFill>
                <a:latin typeface="Cambria"/>
                <a:ea typeface="Cambria"/>
                <a:cs typeface="Cambria"/>
                <a:sym typeface="Cambria"/>
              </a:rPr>
              <a:t>I</a:t>
            </a:r>
            <a:r>
              <a:rPr lang="en-US" sz="7200" b="0" i="0" u="none" strike="noStrike" cap="none">
                <a:solidFill>
                  <a:schemeClr val="dk1"/>
                </a:solidFill>
                <a:latin typeface="Cambria"/>
                <a:ea typeface="Cambria"/>
                <a:cs typeface="Cambria"/>
                <a:sym typeface="Cambria"/>
              </a:rPr>
              <a:t>deological</a:t>
            </a:r>
          </a:p>
        </p:txBody>
      </p:sp>
      <p:sp>
        <p:nvSpPr>
          <p:cNvPr id="264" name="Shape 264"/>
          <p:cNvSpPr txBox="1">
            <a:spLocks noGrp="1"/>
          </p:cNvSpPr>
          <p:nvPr>
            <p:ph type="body" idx="4294967295"/>
          </p:nvPr>
        </p:nvSpPr>
        <p:spPr>
          <a:xfrm>
            <a:off x="536755" y="1583227"/>
            <a:ext cx="7239000" cy="4258127"/>
          </a:xfrm>
          <a:prstGeom prst="rect">
            <a:avLst/>
          </a:prstGeom>
          <a:noFill/>
          <a:ln>
            <a:noFill/>
          </a:ln>
        </p:spPr>
        <p:txBody>
          <a:bodyPr wrap="square" lIns="91425" tIns="45700" rIns="91425" bIns="45700" anchor="t" anchorCtr="0">
            <a:noAutofit/>
          </a:bodyPr>
          <a:lstStyle/>
          <a:p>
            <a:pPr marL="380905" marR="0" lvl="0" indent="-380905" algn="l" rtl="0">
              <a:lnSpc>
                <a:spcPct val="90000"/>
              </a:lnSpc>
              <a:spcBef>
                <a:spcPts val="0"/>
              </a:spcBef>
              <a:spcAft>
                <a:spcPts val="0"/>
              </a:spcAft>
              <a:buClr>
                <a:schemeClr val="dk1"/>
              </a:buClr>
              <a:buSzPts val="3600"/>
              <a:buFont typeface="Noto Sans Symbols"/>
              <a:buChar char="▪"/>
            </a:pPr>
            <a:r>
              <a:rPr lang="en-US" sz="4000" b="0" i="0" u="none" strike="noStrike" cap="none">
                <a:solidFill>
                  <a:schemeClr val="dk1"/>
                </a:solidFill>
                <a:latin typeface="Cambria"/>
                <a:ea typeface="Cambria"/>
                <a:cs typeface="Cambria"/>
                <a:sym typeface="Cambria"/>
              </a:rPr>
              <a:t>Social Darwinism</a:t>
            </a:r>
          </a:p>
          <a:p>
            <a:pPr marL="380905" marR="0" lvl="0" indent="-380905" algn="l" rtl="0">
              <a:lnSpc>
                <a:spcPct val="90000"/>
              </a:lnSpc>
              <a:spcBef>
                <a:spcPts val="1800"/>
              </a:spcBef>
              <a:spcAft>
                <a:spcPts val="0"/>
              </a:spcAft>
              <a:buClr>
                <a:schemeClr val="dk1"/>
              </a:buClr>
              <a:buSzPts val="3600"/>
              <a:buFont typeface="Noto Sans Symbols"/>
              <a:buChar char="▪"/>
            </a:pPr>
            <a:r>
              <a:rPr lang="en-US" sz="4000" b="0" i="0" u="none" strike="noStrike" cap="none">
                <a:solidFill>
                  <a:schemeClr val="dk1"/>
                </a:solidFill>
                <a:latin typeface="Cambria"/>
                <a:ea typeface="Cambria"/>
                <a:cs typeface="Cambria"/>
                <a:sym typeface="Cambria"/>
              </a:rPr>
              <a:t>White Man’s Burden</a:t>
            </a:r>
          </a:p>
          <a:p>
            <a:pPr marL="759694" marR="0" lvl="5" indent="-391394" algn="l" rtl="0">
              <a:lnSpc>
                <a:spcPct val="90000"/>
              </a:lnSpc>
              <a:spcBef>
                <a:spcPts val="6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Cultural belief that the white race was superior</a:t>
            </a:r>
          </a:p>
          <a:p>
            <a:pPr marL="759694" marR="0" lvl="1" indent="-391394" algn="l" rtl="0">
              <a:lnSpc>
                <a:spcPct val="90000"/>
              </a:lnSpc>
              <a:spcBef>
                <a:spcPts val="600"/>
              </a:spcBef>
              <a:spcAft>
                <a:spcPts val="0"/>
              </a:spcAft>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Other cultures were “primitive”</a:t>
            </a:r>
          </a:p>
          <a:p>
            <a:pPr marL="759694" marR="0" lvl="0" indent="-391394" algn="l" rtl="0">
              <a:lnSpc>
                <a:spcPct val="90000"/>
              </a:lnSpc>
              <a:spcBef>
                <a:spcPts val="1800"/>
              </a:spcBef>
              <a:buClr>
                <a:schemeClr val="dk1"/>
              </a:buClr>
              <a:buSzPts val="3240"/>
              <a:buFont typeface="Noto Sans Symbols"/>
              <a:buChar char="▪"/>
            </a:pPr>
            <a:r>
              <a:rPr lang="en-US" sz="3600" b="0" i="0" u="none" strike="noStrike" cap="none">
                <a:solidFill>
                  <a:schemeClr val="dk1"/>
                </a:solidFill>
                <a:latin typeface="Cambria"/>
                <a:ea typeface="Cambria"/>
                <a:cs typeface="Cambria"/>
                <a:sym typeface="Cambria"/>
              </a:rPr>
              <a:t>Europeans job is to “civilized” peoples in other parts of the world</a:t>
            </a:r>
          </a:p>
        </p:txBody>
      </p:sp>
      <p:pic>
        <p:nvPicPr>
          <p:cNvPr id="265" name="Shape 265" descr="Image result for white man's burden"/>
          <p:cNvPicPr preferRelativeResize="0"/>
          <p:nvPr/>
        </p:nvPicPr>
        <p:blipFill rotWithShape="1">
          <a:blip r:embed="rId3">
            <a:alphaModFix/>
          </a:blip>
          <a:srcRect/>
          <a:stretch/>
        </p:blipFill>
        <p:spPr>
          <a:xfrm>
            <a:off x="7785053" y="457200"/>
            <a:ext cx="3881824" cy="5836033"/>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phil cartoon"/>
          <p:cNvPicPr preferRelativeResize="0"/>
          <p:nvPr/>
        </p:nvPicPr>
        <p:blipFill rotWithShape="1">
          <a:blip r:embed="rId3">
            <a:alphaModFix/>
          </a:blip>
          <a:srcRect/>
          <a:stretch/>
        </p:blipFill>
        <p:spPr>
          <a:xfrm>
            <a:off x="760412" y="171896"/>
            <a:ext cx="10296284" cy="6514208"/>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526780" y="2209800"/>
            <a:ext cx="6094413" cy="378449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666">
                <a:solidFill>
                  <a:schemeClr val="dk1"/>
                </a:solidFill>
                <a:latin typeface="Roboto Slab"/>
                <a:ea typeface="Roboto Slab"/>
                <a:cs typeface="Roboto Slab"/>
                <a:sym typeface="Roboto Slab"/>
              </a:rPr>
              <a:t>Take up the </a:t>
            </a:r>
            <a:r>
              <a:rPr lang="en-US" sz="2666" b="1">
                <a:solidFill>
                  <a:schemeClr val="dk1"/>
                </a:solidFill>
                <a:latin typeface="Roboto Slab"/>
                <a:ea typeface="Roboto Slab"/>
                <a:cs typeface="Roboto Slab"/>
                <a:sym typeface="Roboto Slab"/>
              </a:rPr>
              <a:t>White Man’s burden</a:t>
            </a:r>
            <a:r>
              <a:rPr lang="en-US" sz="2666">
                <a:solidFill>
                  <a:schemeClr val="dk1"/>
                </a:solidFill>
                <a:latin typeface="Roboto Slab"/>
                <a:ea typeface="Roboto Slab"/>
                <a:cs typeface="Roboto Slab"/>
                <a:sym typeface="Roboto Slab"/>
              </a:rPr>
              <a:t>—</a:t>
            </a:r>
          </a:p>
          <a:p>
            <a:pPr marL="0" marR="0" lvl="0" indent="0" algn="l" rtl="0">
              <a:spcBef>
                <a:spcPts val="0"/>
              </a:spcBef>
              <a:buNone/>
            </a:pPr>
            <a:r>
              <a:rPr lang="en-US" sz="2666" b="1" u="sng">
                <a:solidFill>
                  <a:schemeClr val="dk1"/>
                </a:solidFill>
                <a:latin typeface="Roboto Slab"/>
                <a:ea typeface="Roboto Slab"/>
                <a:cs typeface="Roboto Slab"/>
                <a:sym typeface="Roboto Slab"/>
              </a:rPr>
              <a:t>Send</a:t>
            </a:r>
            <a:r>
              <a:rPr lang="en-US" sz="2666">
                <a:solidFill>
                  <a:schemeClr val="dk1"/>
                </a:solidFill>
                <a:latin typeface="Roboto Slab"/>
                <a:ea typeface="Roboto Slab"/>
                <a:cs typeface="Roboto Slab"/>
                <a:sym typeface="Roboto Slab"/>
              </a:rPr>
              <a:t> forth </a:t>
            </a:r>
            <a:r>
              <a:rPr lang="en-US" sz="2666" b="1" u="sng">
                <a:solidFill>
                  <a:schemeClr val="dk1"/>
                </a:solidFill>
                <a:latin typeface="Roboto Slab"/>
                <a:ea typeface="Roboto Slab"/>
                <a:cs typeface="Roboto Slab"/>
                <a:sym typeface="Roboto Slab"/>
              </a:rPr>
              <a:t>the best ye breed</a:t>
            </a:r>
            <a:r>
              <a:rPr lang="en-US" sz="2666">
                <a:solidFill>
                  <a:schemeClr val="dk1"/>
                </a:solidFill>
                <a:latin typeface="Roboto Slab"/>
                <a:ea typeface="Roboto Slab"/>
                <a:cs typeface="Roboto Slab"/>
                <a:sym typeface="Roboto Slab"/>
              </a:rPr>
              <a:t>—</a:t>
            </a:r>
          </a:p>
          <a:p>
            <a:pPr marL="0" marR="0" lvl="0" indent="0" algn="l" rtl="0">
              <a:spcBef>
                <a:spcPts val="0"/>
              </a:spcBef>
              <a:buNone/>
            </a:pPr>
            <a:r>
              <a:rPr lang="en-US" sz="2666">
                <a:solidFill>
                  <a:schemeClr val="dk1"/>
                </a:solidFill>
                <a:latin typeface="Roboto Slab"/>
                <a:ea typeface="Roboto Slab"/>
                <a:cs typeface="Roboto Slab"/>
                <a:sym typeface="Roboto Slab"/>
              </a:rPr>
              <a:t>Go send your sons to exile</a:t>
            </a:r>
          </a:p>
          <a:p>
            <a:pPr marL="0" marR="0" lvl="0" indent="0" algn="l" rtl="0">
              <a:spcBef>
                <a:spcPts val="0"/>
              </a:spcBef>
              <a:buNone/>
            </a:pPr>
            <a:r>
              <a:rPr lang="en-US" sz="2666">
                <a:solidFill>
                  <a:schemeClr val="dk1"/>
                </a:solidFill>
                <a:latin typeface="Roboto Slab"/>
                <a:ea typeface="Roboto Slab"/>
                <a:cs typeface="Roboto Slab"/>
                <a:sym typeface="Roboto Slab"/>
              </a:rPr>
              <a:t>To </a:t>
            </a:r>
            <a:r>
              <a:rPr lang="en-US" sz="2666" b="1" u="sng">
                <a:solidFill>
                  <a:schemeClr val="dk1"/>
                </a:solidFill>
                <a:latin typeface="Roboto Slab"/>
                <a:ea typeface="Roboto Slab"/>
                <a:cs typeface="Roboto Slab"/>
                <a:sym typeface="Roboto Slab"/>
              </a:rPr>
              <a:t>serve your captives' need</a:t>
            </a:r>
          </a:p>
          <a:p>
            <a:pPr marL="0" marR="0" lvl="0" indent="0" algn="l" rtl="0">
              <a:spcBef>
                <a:spcPts val="0"/>
              </a:spcBef>
              <a:buNone/>
            </a:pPr>
            <a:r>
              <a:rPr lang="en-US" sz="2666">
                <a:solidFill>
                  <a:schemeClr val="dk1"/>
                </a:solidFill>
                <a:latin typeface="Roboto Slab"/>
                <a:ea typeface="Roboto Slab"/>
                <a:cs typeface="Roboto Slab"/>
                <a:sym typeface="Roboto Slab"/>
              </a:rPr>
              <a:t>To wait in heavy harness</a:t>
            </a:r>
          </a:p>
          <a:p>
            <a:pPr marL="0" marR="0" lvl="0" indent="0" algn="l" rtl="0">
              <a:spcBef>
                <a:spcPts val="0"/>
              </a:spcBef>
              <a:buNone/>
            </a:pPr>
            <a:r>
              <a:rPr lang="en-US" sz="2666">
                <a:solidFill>
                  <a:schemeClr val="dk1"/>
                </a:solidFill>
                <a:latin typeface="Roboto Slab"/>
                <a:ea typeface="Roboto Slab"/>
                <a:cs typeface="Roboto Slab"/>
                <a:sym typeface="Roboto Slab"/>
              </a:rPr>
              <a:t>On </a:t>
            </a:r>
            <a:r>
              <a:rPr lang="en-US" sz="2666" b="1" u="sng">
                <a:solidFill>
                  <a:schemeClr val="dk1"/>
                </a:solidFill>
                <a:latin typeface="Roboto Slab"/>
                <a:ea typeface="Roboto Slab"/>
                <a:cs typeface="Roboto Slab"/>
                <a:sym typeface="Roboto Slab"/>
              </a:rPr>
              <a:t>fluttered folk and wild</a:t>
            </a:r>
            <a:r>
              <a:rPr lang="en-US" sz="2666">
                <a:solidFill>
                  <a:schemeClr val="dk1"/>
                </a:solidFill>
                <a:latin typeface="Roboto Slab"/>
                <a:ea typeface="Roboto Slab"/>
                <a:cs typeface="Roboto Slab"/>
                <a:sym typeface="Roboto Slab"/>
              </a:rPr>
              <a:t>—</a:t>
            </a:r>
          </a:p>
          <a:p>
            <a:pPr marL="0" marR="0" lvl="0" indent="0" algn="l" rtl="0">
              <a:spcBef>
                <a:spcPts val="0"/>
              </a:spcBef>
              <a:buNone/>
            </a:pPr>
            <a:r>
              <a:rPr lang="en-US" sz="2666">
                <a:solidFill>
                  <a:schemeClr val="dk1"/>
                </a:solidFill>
                <a:latin typeface="Roboto Slab"/>
                <a:ea typeface="Roboto Slab"/>
                <a:cs typeface="Roboto Slab"/>
                <a:sym typeface="Roboto Slab"/>
              </a:rPr>
              <a:t>Your </a:t>
            </a:r>
            <a:r>
              <a:rPr lang="en-US" sz="2666" b="1" u="sng">
                <a:solidFill>
                  <a:schemeClr val="dk1"/>
                </a:solidFill>
                <a:latin typeface="Roboto Slab"/>
                <a:ea typeface="Roboto Slab"/>
                <a:cs typeface="Roboto Slab"/>
                <a:sym typeface="Roboto Slab"/>
              </a:rPr>
              <a:t>new-caught, sullen peoples</a:t>
            </a:r>
            <a:r>
              <a:rPr lang="en-US" sz="2666">
                <a:solidFill>
                  <a:schemeClr val="dk1"/>
                </a:solidFill>
                <a:latin typeface="Roboto Slab"/>
                <a:ea typeface="Roboto Slab"/>
                <a:cs typeface="Roboto Slab"/>
                <a:sym typeface="Roboto Slab"/>
              </a:rPr>
              <a:t>,</a:t>
            </a:r>
          </a:p>
          <a:p>
            <a:pPr marL="0" marR="0" lvl="0" indent="0" algn="l" rtl="0">
              <a:spcBef>
                <a:spcPts val="0"/>
              </a:spcBef>
              <a:buNone/>
            </a:pPr>
            <a:r>
              <a:rPr lang="en-US" sz="2666" b="1" u="sng">
                <a:solidFill>
                  <a:schemeClr val="dk1"/>
                </a:solidFill>
                <a:latin typeface="Roboto Slab"/>
                <a:ea typeface="Roboto Slab"/>
                <a:cs typeface="Roboto Slab"/>
                <a:sym typeface="Roboto Slab"/>
              </a:rPr>
              <a:t>Half devil and half child</a:t>
            </a:r>
          </a:p>
          <a:p>
            <a:pPr marL="0" marR="0" lvl="0" indent="0" algn="l" rtl="0">
              <a:spcBef>
                <a:spcPts val="0"/>
              </a:spcBef>
              <a:buNone/>
            </a:pPr>
            <a:r>
              <a:rPr lang="en-US" sz="2666">
                <a:solidFill>
                  <a:schemeClr val="dk1"/>
                </a:solidFill>
                <a:latin typeface="Roboto Slab"/>
                <a:ea typeface="Roboto Slab"/>
                <a:cs typeface="Roboto Slab"/>
                <a:sym typeface="Roboto Slab"/>
              </a:rPr>
              <a:t>Take up the White Man’s burden…</a:t>
            </a:r>
          </a:p>
        </p:txBody>
      </p:sp>
      <p:sp>
        <p:nvSpPr>
          <p:cNvPr id="276" name="Shape 276"/>
          <p:cNvSpPr txBox="1"/>
          <p:nvPr/>
        </p:nvSpPr>
        <p:spPr>
          <a:xfrm>
            <a:off x="6621193" y="1572116"/>
            <a:ext cx="4785953" cy="156914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399" u="sng">
                <a:solidFill>
                  <a:schemeClr val="dk1"/>
                </a:solidFill>
                <a:latin typeface="Cambria"/>
                <a:ea typeface="Cambria"/>
                <a:cs typeface="Cambria"/>
                <a:sym typeface="Cambria"/>
              </a:rPr>
              <a:t>Eurocentric view of the world</a:t>
            </a:r>
            <a:r>
              <a:rPr lang="en-US" sz="2399">
                <a:solidFill>
                  <a:schemeClr val="dk1"/>
                </a:solidFill>
                <a:latin typeface="Cambria"/>
                <a:ea typeface="Cambria"/>
                <a:cs typeface="Cambria"/>
                <a:sym typeface="Cambria"/>
              </a:rPr>
              <a:t> European duty to go out and civilize/help non-European people → European culture is superior  </a:t>
            </a:r>
          </a:p>
        </p:txBody>
      </p:sp>
      <p:sp>
        <p:nvSpPr>
          <p:cNvPr id="277" name="Shape 277"/>
          <p:cNvSpPr/>
          <p:nvPr/>
        </p:nvSpPr>
        <p:spPr>
          <a:xfrm>
            <a:off x="5180299" y="3516584"/>
            <a:ext cx="1578743" cy="2477714"/>
          </a:xfrm>
          <a:prstGeom prst="rightBrace">
            <a:avLst>
              <a:gd name="adj1" fmla="val 8333"/>
              <a:gd name="adj2" fmla="val 50000"/>
            </a:avLst>
          </a:prstGeom>
          <a:noFill/>
          <a:ln w="38100" cap="flat" cmpd="sng">
            <a:solidFill>
              <a:srgbClr val="3E3E3E"/>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399">
              <a:solidFill>
                <a:schemeClr val="dk1"/>
              </a:solidFill>
              <a:latin typeface="Cambria"/>
              <a:ea typeface="Cambria"/>
              <a:cs typeface="Cambria"/>
              <a:sym typeface="Cambria"/>
            </a:endParaRPr>
          </a:p>
        </p:txBody>
      </p:sp>
      <p:sp>
        <p:nvSpPr>
          <p:cNvPr id="278" name="Shape 278"/>
          <p:cNvSpPr txBox="1"/>
          <p:nvPr/>
        </p:nvSpPr>
        <p:spPr>
          <a:xfrm>
            <a:off x="6815709" y="3502168"/>
            <a:ext cx="5141120" cy="304596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399" u="sng">
                <a:solidFill>
                  <a:schemeClr val="dk1"/>
                </a:solidFill>
                <a:latin typeface="Cambria"/>
                <a:ea typeface="Cambria"/>
                <a:cs typeface="Cambria"/>
                <a:sym typeface="Cambria"/>
              </a:rPr>
              <a:t>Description of non-European peoples:</a:t>
            </a:r>
          </a:p>
          <a:p>
            <a:pPr marL="0" marR="0" lvl="0" indent="0" algn="l" rtl="0">
              <a:spcBef>
                <a:spcPts val="0"/>
              </a:spcBef>
              <a:buNone/>
            </a:pPr>
            <a:r>
              <a:rPr lang="en-US" sz="2399">
                <a:solidFill>
                  <a:schemeClr val="dk1"/>
                </a:solidFill>
                <a:latin typeface="Cambria"/>
                <a:ea typeface="Cambria"/>
                <a:cs typeface="Cambria"/>
                <a:sym typeface="Cambria"/>
              </a:rPr>
              <a:t>“captives” → like slaves/</a:t>
            </a:r>
            <a:r>
              <a:rPr lang="en-US" sz="2399" b="1">
                <a:solidFill>
                  <a:schemeClr val="dk1"/>
                </a:solidFill>
                <a:latin typeface="Cambria"/>
                <a:ea typeface="Cambria"/>
                <a:cs typeface="Cambria"/>
                <a:sym typeface="Cambria"/>
              </a:rPr>
              <a:t>animals</a:t>
            </a:r>
          </a:p>
          <a:p>
            <a:pPr marL="0" marR="0" lvl="0" indent="0" algn="l" rtl="0">
              <a:spcBef>
                <a:spcPts val="0"/>
              </a:spcBef>
              <a:buNone/>
            </a:pPr>
            <a:r>
              <a:rPr lang="en-US" sz="2399">
                <a:solidFill>
                  <a:schemeClr val="dk1"/>
                </a:solidFill>
                <a:latin typeface="Cambria"/>
                <a:ea typeface="Cambria"/>
                <a:cs typeface="Cambria"/>
                <a:sym typeface="Cambria"/>
              </a:rPr>
              <a:t>“flutter folk” → crazy irrational people “wild” → like </a:t>
            </a:r>
            <a:r>
              <a:rPr lang="en-US" sz="2399" b="1">
                <a:solidFill>
                  <a:schemeClr val="dk1"/>
                </a:solidFill>
                <a:latin typeface="Cambria"/>
                <a:ea typeface="Cambria"/>
                <a:cs typeface="Cambria"/>
                <a:sym typeface="Cambria"/>
              </a:rPr>
              <a:t>animals</a:t>
            </a:r>
          </a:p>
          <a:p>
            <a:pPr marL="0" marR="0" lvl="0" indent="0" algn="l" rtl="0">
              <a:spcBef>
                <a:spcPts val="0"/>
              </a:spcBef>
              <a:buNone/>
            </a:pPr>
            <a:r>
              <a:rPr lang="en-US" sz="2399">
                <a:solidFill>
                  <a:schemeClr val="dk1"/>
                </a:solidFill>
                <a:latin typeface="Cambria"/>
                <a:ea typeface="Cambria"/>
                <a:cs typeface="Cambria"/>
                <a:sym typeface="Cambria"/>
              </a:rPr>
              <a:t>“new-caught” → like </a:t>
            </a:r>
            <a:r>
              <a:rPr lang="en-US" sz="2399" b="1">
                <a:solidFill>
                  <a:schemeClr val="dk1"/>
                </a:solidFill>
                <a:latin typeface="Cambria"/>
                <a:ea typeface="Cambria"/>
                <a:cs typeface="Cambria"/>
                <a:sym typeface="Cambria"/>
              </a:rPr>
              <a:t>animals</a:t>
            </a:r>
          </a:p>
          <a:p>
            <a:pPr marL="0" marR="0" lvl="0" indent="0" algn="l" rtl="0">
              <a:spcBef>
                <a:spcPts val="0"/>
              </a:spcBef>
              <a:buNone/>
            </a:pPr>
            <a:r>
              <a:rPr lang="en-US" sz="2399">
                <a:solidFill>
                  <a:schemeClr val="dk1"/>
                </a:solidFill>
                <a:latin typeface="Cambria"/>
                <a:ea typeface="Cambria"/>
                <a:cs typeface="Cambria"/>
                <a:sym typeface="Cambria"/>
              </a:rPr>
              <a:t>“sullen peoples” → moody like </a:t>
            </a:r>
            <a:r>
              <a:rPr lang="en-US" sz="2399" b="1">
                <a:solidFill>
                  <a:schemeClr val="dk1"/>
                </a:solidFill>
                <a:latin typeface="Cambria"/>
                <a:ea typeface="Cambria"/>
                <a:cs typeface="Cambria"/>
                <a:sym typeface="Cambria"/>
              </a:rPr>
              <a:t>children</a:t>
            </a:r>
          </a:p>
          <a:p>
            <a:pPr marL="0" marR="0" lvl="0" indent="0" algn="l" rtl="0">
              <a:spcBef>
                <a:spcPts val="0"/>
              </a:spcBef>
              <a:buNone/>
            </a:pPr>
            <a:r>
              <a:rPr lang="en-US" sz="2399">
                <a:solidFill>
                  <a:schemeClr val="dk1"/>
                </a:solidFill>
                <a:latin typeface="Cambria"/>
                <a:ea typeface="Cambria"/>
                <a:cs typeface="Cambria"/>
                <a:sym typeface="Cambria"/>
              </a:rPr>
              <a:t>“half devil &amp; </a:t>
            </a:r>
            <a:r>
              <a:rPr lang="en-US" sz="2399" b="1">
                <a:solidFill>
                  <a:schemeClr val="dk1"/>
                </a:solidFill>
                <a:latin typeface="Cambria"/>
                <a:ea typeface="Cambria"/>
                <a:cs typeface="Cambria"/>
                <a:sym typeface="Cambria"/>
              </a:rPr>
              <a:t>half child</a:t>
            </a:r>
            <a:r>
              <a:rPr lang="en-US" sz="2399">
                <a:solidFill>
                  <a:schemeClr val="dk1"/>
                </a:solidFill>
                <a:latin typeface="Cambria"/>
                <a:ea typeface="Cambria"/>
                <a:cs typeface="Cambria"/>
                <a:sym typeface="Cambria"/>
              </a:rPr>
              <a:t>”</a:t>
            </a:r>
          </a:p>
        </p:txBody>
      </p:sp>
      <p:sp>
        <p:nvSpPr>
          <p:cNvPr id="279" name="Shape 279"/>
          <p:cNvSpPr/>
          <p:nvPr/>
        </p:nvSpPr>
        <p:spPr>
          <a:xfrm>
            <a:off x="5593850" y="2138016"/>
            <a:ext cx="1027343" cy="1003248"/>
          </a:xfrm>
          <a:prstGeom prst="rightBrace">
            <a:avLst>
              <a:gd name="adj1" fmla="val 8333"/>
              <a:gd name="adj2" fmla="val 50000"/>
            </a:avLst>
          </a:prstGeom>
          <a:noFill/>
          <a:ln w="28575" cap="flat" cmpd="sng">
            <a:solidFill>
              <a:srgbClr val="3E3E3E"/>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399">
              <a:solidFill>
                <a:schemeClr val="dk1"/>
              </a:solidFill>
              <a:latin typeface="Cambria"/>
              <a:ea typeface="Cambria"/>
              <a:cs typeface="Cambria"/>
              <a:sym typeface="Cambria"/>
            </a:endParaRPr>
          </a:p>
        </p:txBody>
      </p:sp>
      <p:sp>
        <p:nvSpPr>
          <p:cNvPr id="280" name="Shape 280"/>
          <p:cNvSpPr txBox="1">
            <a:spLocks noGrp="1"/>
          </p:cNvSpPr>
          <p:nvPr>
            <p:ph type="title"/>
          </p:nvPr>
        </p:nvSpPr>
        <p:spPr>
          <a:xfrm>
            <a:off x="836600" y="285127"/>
            <a:ext cx="10058400" cy="18120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dk1"/>
              </a:buClr>
              <a:buSzPts val="3600"/>
              <a:buFont typeface="Cambria"/>
              <a:buNone/>
            </a:pPr>
            <a:r>
              <a:rPr lang="en-US" sz="3600" b="0" i="0" u="none" strike="noStrike" cap="none">
                <a:solidFill>
                  <a:schemeClr val="dk1"/>
                </a:solidFill>
                <a:latin typeface="Cambria"/>
                <a:ea typeface="Cambria"/>
                <a:cs typeface="Cambria"/>
                <a:sym typeface="Cambria"/>
              </a:rPr>
              <a:t>Excerpt of the poem, </a:t>
            </a:r>
            <a:br>
              <a:rPr lang="en-US" sz="3600" b="0" i="0" u="none" strike="noStrike" cap="none">
                <a:solidFill>
                  <a:schemeClr val="dk1"/>
                </a:solidFill>
                <a:latin typeface="Cambria"/>
                <a:ea typeface="Cambria"/>
                <a:cs typeface="Cambria"/>
                <a:sym typeface="Cambria"/>
              </a:rPr>
            </a:br>
            <a:r>
              <a:rPr lang="en-US" sz="3600" b="0" i="0" u="none" strike="noStrike" cap="none">
                <a:solidFill>
                  <a:schemeClr val="dk1"/>
                </a:solidFill>
                <a:latin typeface="Cambria"/>
                <a:ea typeface="Cambria"/>
                <a:cs typeface="Cambria"/>
                <a:sym typeface="Cambria"/>
              </a:rPr>
              <a:t>    		“The White Man’s Burden”</a:t>
            </a:r>
            <a:br>
              <a:rPr lang="en-US" sz="3600" b="0" i="0" u="none" strike="noStrike" cap="none">
                <a:solidFill>
                  <a:schemeClr val="dk1"/>
                </a:solidFill>
                <a:latin typeface="Cambria"/>
                <a:ea typeface="Cambria"/>
                <a:cs typeface="Cambria"/>
                <a:sym typeface="Cambria"/>
              </a:rPr>
            </a:br>
            <a:r>
              <a:rPr lang="en-US" sz="2430" b="0" i="0" u="none" strike="noStrike" cap="none">
                <a:solidFill>
                  <a:schemeClr val="dk1"/>
                </a:solidFill>
                <a:latin typeface="Cambria"/>
                <a:ea typeface="Cambria"/>
                <a:cs typeface="Cambria"/>
                <a:sym typeface="Cambria"/>
              </a:rPr>
              <a:t>By Rudyard Kipling</a:t>
            </a:r>
            <a:br>
              <a:rPr lang="en-US" sz="2430" b="0" i="0" u="none" strike="noStrike" cap="none">
                <a:solidFill>
                  <a:schemeClr val="dk1"/>
                </a:solidFill>
                <a:latin typeface="Cambria"/>
                <a:ea typeface="Cambria"/>
                <a:cs typeface="Cambria"/>
                <a:sym typeface="Cambria"/>
              </a:rPr>
            </a:br>
            <a:r>
              <a:rPr lang="en-US" sz="2430" b="0" i="0" u="none" strike="noStrike" cap="none">
                <a:solidFill>
                  <a:schemeClr val="dk1"/>
                </a:solidFill>
                <a:latin typeface="Cambria"/>
                <a:ea typeface="Cambria"/>
                <a:cs typeface="Cambria"/>
                <a:sym typeface="Cambria"/>
              </a:rPr>
              <a:t>February 1899</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79412" y="685800"/>
            <a:ext cx="6934199" cy="4191000"/>
          </a:xfrm>
          <a:prstGeom prst="rect">
            <a:avLst/>
          </a:prstGeom>
          <a:noFill/>
          <a:ln>
            <a:noFill/>
          </a:ln>
        </p:spPr>
        <p:txBody>
          <a:bodyPr wrap="square" lIns="91425" tIns="45700" rIns="91425" bIns="45700" anchor="b" anchorCtr="0">
            <a:noAutofit/>
          </a:bodyPr>
          <a:lstStyle/>
          <a:p>
            <a:pPr marL="0" marR="0" lvl="0" indent="-177800" algn="l" rtl="0">
              <a:lnSpc>
                <a:spcPct val="90000"/>
              </a:lnSpc>
              <a:spcBef>
                <a:spcPts val="0"/>
              </a:spcBef>
              <a:buClr>
                <a:schemeClr val="dk1"/>
              </a:buClr>
              <a:buSzPts val="2800"/>
              <a:buFont typeface="Cambria"/>
              <a:buNone/>
            </a:pPr>
            <a:r>
              <a:rPr lang="en-US" sz="2800" b="0" i="0" u="none" strike="noStrike" cap="none">
                <a:solidFill>
                  <a:schemeClr val="dk1"/>
                </a:solidFill>
                <a:latin typeface="Cambria"/>
                <a:ea typeface="Cambria"/>
                <a:cs typeface="Cambria"/>
                <a:sym typeface="Cambria"/>
              </a:rPr>
              <a:t>“I contend that we are the first race in the world and that the more of the world we inhabit the better it is for the human race. I contend that every acre added to our territory provides for the birth of more of the English race, who otherwise would not be brought into existence… I believe it to be my duty to God, my Queen and my country to paint the whole map of Africa red, red from the Cap to Cairo. That is my creed, my dream and my mission.”</a:t>
            </a:r>
          </a:p>
        </p:txBody>
      </p:sp>
      <p:sp>
        <p:nvSpPr>
          <p:cNvPr id="286" name="Shape 286"/>
          <p:cNvSpPr txBox="1">
            <a:spLocks noGrp="1"/>
          </p:cNvSpPr>
          <p:nvPr>
            <p:ph type="body" idx="1"/>
          </p:nvPr>
        </p:nvSpPr>
        <p:spPr>
          <a:xfrm>
            <a:off x="1293813" y="5029200"/>
            <a:ext cx="5638800" cy="914400"/>
          </a:xfrm>
          <a:prstGeom prst="rect">
            <a:avLst/>
          </a:prstGeom>
          <a:noFill/>
          <a:ln>
            <a:noFill/>
          </a:ln>
        </p:spPr>
        <p:txBody>
          <a:bodyPr wrap="square" lIns="91425" tIns="45700" rIns="91425" bIns="45700" anchor="t" anchorCtr="0">
            <a:noAutofit/>
          </a:bodyPr>
          <a:lstStyle/>
          <a:p>
            <a:pPr marL="0" marR="0" lvl="0" indent="-160020" algn="l" rtl="0">
              <a:lnSpc>
                <a:spcPct val="90000"/>
              </a:lnSpc>
              <a:spcBef>
                <a:spcPts val="0"/>
              </a:spcBef>
              <a:buClr>
                <a:schemeClr val="accent1"/>
              </a:buClr>
              <a:buSzPts val="2520"/>
              <a:buFont typeface="Arial"/>
              <a:buNone/>
            </a:pPr>
            <a:r>
              <a:rPr lang="en-US" sz="2800" b="1" i="0" u="none" strike="noStrike" cap="none">
                <a:solidFill>
                  <a:schemeClr val="accent1"/>
                </a:solidFill>
                <a:latin typeface="Cambria"/>
                <a:ea typeface="Cambria"/>
                <a:cs typeface="Cambria"/>
                <a:sym typeface="Cambria"/>
              </a:rPr>
              <a:t>-Cecil Rhodes, “</a:t>
            </a:r>
            <a:r>
              <a:rPr lang="en-US" sz="2800" b="1" i="1" u="none" strike="noStrike" cap="none">
                <a:solidFill>
                  <a:schemeClr val="accent1"/>
                </a:solidFill>
                <a:latin typeface="Cambria"/>
                <a:ea typeface="Cambria"/>
                <a:cs typeface="Cambria"/>
                <a:sym typeface="Cambria"/>
              </a:rPr>
              <a:t>Confession of Faith</a:t>
            </a:r>
            <a:r>
              <a:rPr lang="en-US" sz="2800" b="1" i="0" u="none" strike="noStrike" cap="none">
                <a:solidFill>
                  <a:schemeClr val="accent1"/>
                </a:solidFill>
                <a:latin typeface="Cambria"/>
                <a:ea typeface="Cambria"/>
                <a:cs typeface="Cambria"/>
                <a:sym typeface="Cambria"/>
              </a:rPr>
              <a:t>”, 1877</a:t>
            </a:r>
          </a:p>
        </p:txBody>
      </p:sp>
      <p:pic>
        <p:nvPicPr>
          <p:cNvPr id="287" name="Shape 287"/>
          <p:cNvPicPr preferRelativeResize="0"/>
          <p:nvPr/>
        </p:nvPicPr>
        <p:blipFill rotWithShape="1">
          <a:blip r:embed="rId3">
            <a:alphaModFix/>
          </a:blip>
          <a:srcRect/>
          <a:stretch/>
        </p:blipFill>
        <p:spPr>
          <a:xfrm>
            <a:off x="8649643" y="0"/>
            <a:ext cx="3399660" cy="4411756"/>
          </a:xfrm>
          <a:prstGeom prst="rect">
            <a:avLst/>
          </a:prstGeom>
          <a:noFill/>
          <a:ln>
            <a:noFill/>
          </a:ln>
        </p:spPr>
      </p:pic>
      <p:pic>
        <p:nvPicPr>
          <p:cNvPr id="288" name="Shape 288"/>
          <p:cNvPicPr preferRelativeResize="0"/>
          <p:nvPr/>
        </p:nvPicPr>
        <p:blipFill rotWithShape="1">
          <a:blip r:embed="rId4">
            <a:alphaModFix/>
          </a:blip>
          <a:srcRect/>
          <a:stretch/>
        </p:blipFill>
        <p:spPr>
          <a:xfrm>
            <a:off x="7220895" y="3733800"/>
            <a:ext cx="2093754" cy="2978319"/>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Custom</PresentationFormat>
  <Paragraphs>62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Roboto Slab</vt:lpstr>
      <vt:lpstr>Kaushan Script</vt:lpstr>
      <vt:lpstr>Cambria</vt:lpstr>
      <vt:lpstr>Noto Sans Symbols</vt:lpstr>
      <vt:lpstr>Arial</vt:lpstr>
      <vt:lpstr>Calibri</vt:lpstr>
      <vt:lpstr>Eco Living 16x9</vt:lpstr>
      <vt:lpstr>Imperialism: </vt:lpstr>
      <vt:lpstr>PowerPoint Presentation</vt:lpstr>
      <vt:lpstr>Economics</vt:lpstr>
      <vt:lpstr>Military</vt:lpstr>
      <vt:lpstr>Political</vt:lpstr>
      <vt:lpstr>Ideological</vt:lpstr>
      <vt:lpstr>PowerPoint Presentation</vt:lpstr>
      <vt:lpstr>Excerpt of the poem,        “The White Man’s Burden” By Rudyard Kipling February 1899</vt:lpstr>
      <vt:lpstr>“I contend that we are the first race in the world and that the more of the world we inhabit the better it is for the human race. I contend that every acre added to our territory provides for the birth of more of the English race, who otherwise would not be brought into existence… I believe it to be my duty to God, my Queen and my country to paint the whole map of Africa red, red from the Cap to Cairo. That is my creed, my dream and my mission.”</vt:lpstr>
      <vt:lpstr>Religion</vt:lpstr>
      <vt:lpstr>Exploratory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dc:title>
  <dc:creator>Nguyen, Thai-Hang    SHS - Staff</dc:creator>
  <cp:lastModifiedBy>Nguyen, Thai-Hang    SHS - Staff</cp:lastModifiedBy>
  <cp:revision>1</cp:revision>
  <dcterms:modified xsi:type="dcterms:W3CDTF">2017-11-29T00:32:58Z</dcterms:modified>
</cp:coreProperties>
</file>