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CCE8CB-A33F-3FDF-D5DF-788653D67F31}" v="1643" dt="2019-09-26T16:03:39.052"/>
    <p1510:client id="{8F5A4501-91B6-2BED-0356-99F30E954957}" v="5" dt="2019-12-10T18:55:25.293"/>
    <p1510:client id="{BE9F7F2B-73B9-CF35-2FF3-5F3D72C6DF7F}" v="37" dt="2019-12-17T18:17:25.9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en, Thai-Hang    SHS - Staff" userId="S::nguyent3@issaquah.wednet.edu::ce95ce14-583a-46ae-8dda-638e5f4db207" providerId="AD" clId="Web-{BE9F7F2B-73B9-CF35-2FF3-5F3D72C6DF7F}"/>
    <pc:docChg chg="addSld modSld">
      <pc:chgData name="Nguyen, Thai-Hang    SHS - Staff" userId="S::nguyent3@issaquah.wednet.edu::ce95ce14-583a-46ae-8dda-638e5f4db207" providerId="AD" clId="Web-{BE9F7F2B-73B9-CF35-2FF3-5F3D72C6DF7F}" dt="2019-12-17T18:17:23.536" v="35" actId="20577"/>
      <pc:docMkLst>
        <pc:docMk/>
      </pc:docMkLst>
      <pc:sldChg chg="modSp new">
        <pc:chgData name="Nguyen, Thai-Hang    SHS - Staff" userId="S::nguyent3@issaquah.wednet.edu::ce95ce14-583a-46ae-8dda-638e5f4db207" providerId="AD" clId="Web-{BE9F7F2B-73B9-CF35-2FF3-5F3D72C6DF7F}" dt="2019-12-17T18:17:22.255" v="33" actId="20577"/>
        <pc:sldMkLst>
          <pc:docMk/>
          <pc:sldMk cId="202592832" sldId="265"/>
        </pc:sldMkLst>
        <pc:spChg chg="mod">
          <ac:chgData name="Nguyen, Thai-Hang    SHS - Staff" userId="S::nguyent3@issaquah.wednet.edu::ce95ce14-583a-46ae-8dda-638e5f4db207" providerId="AD" clId="Web-{BE9F7F2B-73B9-CF35-2FF3-5F3D72C6DF7F}" dt="2019-12-17T18:17:22.255" v="33" actId="20577"/>
          <ac:spMkLst>
            <pc:docMk/>
            <pc:sldMk cId="202592832" sldId="265"/>
            <ac:spMk id="2" creationId="{952F326B-2165-41B6-B652-261AC0390E8B}"/>
          </ac:spMkLst>
        </pc:spChg>
        <pc:spChg chg="mod">
          <ac:chgData name="Nguyen, Thai-Hang    SHS - Staff" userId="S::nguyent3@issaquah.wednet.edu::ce95ce14-583a-46ae-8dda-638e5f4db207" providerId="AD" clId="Web-{BE9F7F2B-73B9-CF35-2FF3-5F3D72C6DF7F}" dt="2019-12-17T18:17:14.943" v="11" actId="20577"/>
          <ac:spMkLst>
            <pc:docMk/>
            <pc:sldMk cId="202592832" sldId="265"/>
            <ac:spMk id="3" creationId="{F86A5395-CE0D-4CFE-83DD-798C7BBBB411}"/>
          </ac:spMkLst>
        </pc:spChg>
      </pc:sldChg>
    </pc:docChg>
  </pc:docChgLst>
  <pc:docChgLst>
    <pc:chgData name="Nguyen, Thai-Hang    SHS - Staff" userId="S::nguyent3@issaquah.wednet.edu::ce95ce14-583a-46ae-8dda-638e5f4db207" providerId="AD" clId="Web-{39CCE8CB-A33F-3FDF-D5DF-788653D67F31}"/>
    <pc:docChg chg="addSld delSld modSld sldOrd">
      <pc:chgData name="Nguyen, Thai-Hang    SHS - Staff" userId="S::nguyent3@issaquah.wednet.edu::ce95ce14-583a-46ae-8dda-638e5f4db207" providerId="AD" clId="Web-{39CCE8CB-A33F-3FDF-D5DF-788653D67F31}" dt="2019-09-26T16:03:39.052" v="1612"/>
      <pc:docMkLst>
        <pc:docMk/>
      </pc:docMkLst>
      <pc:sldChg chg="addSp modSp">
        <pc:chgData name="Nguyen, Thai-Hang    SHS - Staff" userId="S::nguyent3@issaquah.wednet.edu::ce95ce14-583a-46ae-8dda-638e5f4db207" providerId="AD" clId="Web-{39CCE8CB-A33F-3FDF-D5DF-788653D67F31}" dt="2019-09-26T15:29:23.335" v="1097" actId="20577"/>
        <pc:sldMkLst>
          <pc:docMk/>
          <pc:sldMk cId="2347843203" sldId="256"/>
        </pc:sldMkLst>
        <pc:spChg chg="mod">
          <ac:chgData name="Nguyen, Thai-Hang    SHS - Staff" userId="S::nguyent3@issaquah.wednet.edu::ce95ce14-583a-46ae-8dda-638e5f4db207" providerId="AD" clId="Web-{39CCE8CB-A33F-3FDF-D5DF-788653D67F31}" dt="2019-09-26T15:28:13.304" v="1023" actId="14100"/>
          <ac:spMkLst>
            <pc:docMk/>
            <pc:sldMk cId="2347843203" sldId="256"/>
            <ac:spMk id="3" creationId="{00000000-0000-0000-0000-000000000000}"/>
          </ac:spMkLst>
        </pc:spChg>
        <pc:spChg chg="add mod">
          <ac:chgData name="Nguyen, Thai-Hang    SHS - Staff" userId="S::nguyent3@issaquah.wednet.edu::ce95ce14-583a-46ae-8dda-638e5f4db207" providerId="AD" clId="Web-{39CCE8CB-A33F-3FDF-D5DF-788653D67F31}" dt="2019-09-26T15:29:23.335" v="1097" actId="20577"/>
          <ac:spMkLst>
            <pc:docMk/>
            <pc:sldMk cId="2347843203" sldId="256"/>
            <ac:spMk id="5" creationId="{44F1EFC7-70E4-4EE3-97C4-15CFB2F03BB0}"/>
          </ac:spMkLst>
        </pc:spChg>
      </pc:sldChg>
      <pc:sldChg chg="modSp new mod modShow">
        <pc:chgData name="Nguyen, Thai-Hang    SHS - Staff" userId="S::nguyent3@issaquah.wednet.edu::ce95ce14-583a-46ae-8dda-638e5f4db207" providerId="AD" clId="Web-{39CCE8CB-A33F-3FDF-D5DF-788653D67F31}" dt="2019-09-26T16:02:20.677" v="1611"/>
        <pc:sldMkLst>
          <pc:docMk/>
          <pc:sldMk cId="538272213" sldId="257"/>
        </pc:sldMkLst>
        <pc:spChg chg="mod">
          <ac:chgData name="Nguyen, Thai-Hang    SHS - Staff" userId="S::nguyent3@issaquah.wednet.edu::ce95ce14-583a-46ae-8dda-638e5f4db207" providerId="AD" clId="Web-{39CCE8CB-A33F-3FDF-D5DF-788653D67F31}" dt="2019-09-26T15:12:37.589" v="423" actId="20577"/>
          <ac:spMkLst>
            <pc:docMk/>
            <pc:sldMk cId="538272213" sldId="257"/>
            <ac:spMk id="2" creationId="{F7BDAA3A-A8FE-4582-8058-A563548E0718}"/>
          </ac:spMkLst>
        </pc:spChg>
        <pc:spChg chg="mod">
          <ac:chgData name="Nguyen, Thai-Hang    SHS - Staff" userId="S::nguyent3@issaquah.wednet.edu::ce95ce14-583a-46ae-8dda-638e5f4db207" providerId="AD" clId="Web-{39CCE8CB-A33F-3FDF-D5DF-788653D67F31}" dt="2019-09-26T15:16:56.416" v="687" actId="20577"/>
          <ac:spMkLst>
            <pc:docMk/>
            <pc:sldMk cId="538272213" sldId="257"/>
            <ac:spMk id="3" creationId="{DB4E28B0-908C-40D9-A53B-DC38A2D8E58B}"/>
          </ac:spMkLst>
        </pc:spChg>
      </pc:sldChg>
      <pc:sldChg chg="addSp delSp modSp new ord">
        <pc:chgData name="Nguyen, Thai-Hang    SHS - Staff" userId="S::nguyent3@issaquah.wednet.edu::ce95ce14-583a-46ae-8dda-638e5f4db207" providerId="AD" clId="Web-{39CCE8CB-A33F-3FDF-D5DF-788653D67F31}" dt="2019-09-26T15:34:16.944" v="1251" actId="20577"/>
        <pc:sldMkLst>
          <pc:docMk/>
          <pc:sldMk cId="2669171903" sldId="258"/>
        </pc:sldMkLst>
        <pc:spChg chg="mod">
          <ac:chgData name="Nguyen, Thai-Hang    SHS - Staff" userId="S::nguyent3@issaquah.wednet.edu::ce95ce14-583a-46ae-8dda-638e5f4db207" providerId="AD" clId="Web-{39CCE8CB-A33F-3FDF-D5DF-788653D67F31}" dt="2019-09-26T15:34:16.944" v="1251" actId="20577"/>
          <ac:spMkLst>
            <pc:docMk/>
            <pc:sldMk cId="2669171903" sldId="258"/>
            <ac:spMk id="2" creationId="{77E19CD7-4E6B-4A2E-A406-50D97201BE3D}"/>
          </ac:spMkLst>
        </pc:spChg>
        <pc:spChg chg="add del">
          <ac:chgData name="Nguyen, Thai-Hang    SHS - Staff" userId="S::nguyent3@issaquah.wednet.edu::ce95ce14-583a-46ae-8dda-638e5f4db207" providerId="AD" clId="Web-{39CCE8CB-A33F-3FDF-D5DF-788653D67F31}" dt="2019-09-26T15:18:14.166" v="713"/>
          <ac:spMkLst>
            <pc:docMk/>
            <pc:sldMk cId="2669171903" sldId="258"/>
            <ac:spMk id="3" creationId="{1D7BAF2C-017B-40A0-ADB4-56654103B60E}"/>
          </ac:spMkLst>
        </pc:spChg>
        <pc:spChg chg="add mod">
          <ac:chgData name="Nguyen, Thai-Hang    SHS - Staff" userId="S::nguyent3@issaquah.wednet.edu::ce95ce14-583a-46ae-8dda-638e5f4db207" providerId="AD" clId="Web-{39CCE8CB-A33F-3FDF-D5DF-788653D67F31}" dt="2019-09-26T15:21:14.025" v="849" actId="20577"/>
          <ac:spMkLst>
            <pc:docMk/>
            <pc:sldMk cId="2669171903" sldId="258"/>
            <ac:spMk id="11" creationId="{FFA36487-527A-4235-B2DD-55E63AC142A4}"/>
          </ac:spMkLst>
        </pc:spChg>
        <pc:graphicFrameChg chg="add del mod ord modGraphic">
          <ac:chgData name="Nguyen, Thai-Hang    SHS - Staff" userId="S::nguyent3@issaquah.wednet.edu::ce95ce14-583a-46ae-8dda-638e5f4db207" providerId="AD" clId="Web-{39CCE8CB-A33F-3FDF-D5DF-788653D67F31}" dt="2019-09-26T15:17:49.745" v="710"/>
          <ac:graphicFrameMkLst>
            <pc:docMk/>
            <pc:sldMk cId="2669171903" sldId="258"/>
            <ac:graphicFrameMk id="4" creationId="{A58BA66E-DE88-4893-8852-786ACDB6EEF0}"/>
          </ac:graphicFrameMkLst>
        </pc:graphicFrameChg>
        <pc:graphicFrameChg chg="add del mod ord modGraphic">
          <ac:chgData name="Nguyen, Thai-Hang    SHS - Staff" userId="S::nguyent3@issaquah.wednet.edu::ce95ce14-583a-46ae-8dda-638e5f4db207" providerId="AD" clId="Web-{39CCE8CB-A33F-3FDF-D5DF-788653D67F31}" dt="2019-09-26T15:18:09.072" v="712"/>
          <ac:graphicFrameMkLst>
            <pc:docMk/>
            <pc:sldMk cId="2669171903" sldId="258"/>
            <ac:graphicFrameMk id="6" creationId="{187F085A-B86C-4E60-9EEC-B8C4BBBC7480}"/>
          </ac:graphicFrameMkLst>
        </pc:graphicFrameChg>
        <pc:graphicFrameChg chg="add del mod ord modGraphic">
          <ac:chgData name="Nguyen, Thai-Hang    SHS - Staff" userId="S::nguyent3@issaquah.wednet.edu::ce95ce14-583a-46ae-8dda-638e5f4db207" providerId="AD" clId="Web-{39CCE8CB-A33F-3FDF-D5DF-788653D67F31}" dt="2019-09-26T15:20:52.806" v="792"/>
          <ac:graphicFrameMkLst>
            <pc:docMk/>
            <pc:sldMk cId="2669171903" sldId="258"/>
            <ac:graphicFrameMk id="8" creationId="{29065CCF-6406-441B-88B1-B09CE5672F1C}"/>
          </ac:graphicFrameMkLst>
        </pc:graphicFrameChg>
      </pc:sldChg>
      <pc:sldChg chg="modSp new">
        <pc:chgData name="Nguyen, Thai-Hang    SHS - Staff" userId="S::nguyent3@issaquah.wednet.edu::ce95ce14-583a-46ae-8dda-638e5f4db207" providerId="AD" clId="Web-{39CCE8CB-A33F-3FDF-D5DF-788653D67F31}" dt="2019-09-26T15:23:36.899" v="958" actId="1076"/>
        <pc:sldMkLst>
          <pc:docMk/>
          <pc:sldMk cId="389835333" sldId="259"/>
        </pc:sldMkLst>
        <pc:spChg chg="mod">
          <ac:chgData name="Nguyen, Thai-Hang    SHS - Staff" userId="S::nguyent3@issaquah.wednet.edu::ce95ce14-583a-46ae-8dda-638e5f4db207" providerId="AD" clId="Web-{39CCE8CB-A33F-3FDF-D5DF-788653D67F31}" dt="2019-09-26T15:23:36.899" v="958" actId="1076"/>
          <ac:spMkLst>
            <pc:docMk/>
            <pc:sldMk cId="389835333" sldId="259"/>
            <ac:spMk id="2" creationId="{458AFDB0-F93A-477C-A231-88113544FE52}"/>
          </ac:spMkLst>
        </pc:spChg>
        <pc:spChg chg="mod">
          <ac:chgData name="Nguyen, Thai-Hang    SHS - Staff" userId="S::nguyent3@issaquah.wednet.edu::ce95ce14-583a-46ae-8dda-638e5f4db207" providerId="AD" clId="Web-{39CCE8CB-A33F-3FDF-D5DF-788653D67F31}" dt="2019-09-26T15:23:30.899" v="954" actId="1076"/>
          <ac:spMkLst>
            <pc:docMk/>
            <pc:sldMk cId="389835333" sldId="259"/>
            <ac:spMk id="3" creationId="{819A568F-5AE4-46C2-816A-33E41F2D1A4E}"/>
          </ac:spMkLst>
        </pc:spChg>
      </pc:sldChg>
      <pc:sldChg chg="modSp new">
        <pc:chgData name="Nguyen, Thai-Hang    SHS - Staff" userId="S::nguyent3@issaquah.wednet.edu::ce95ce14-583a-46ae-8dda-638e5f4db207" providerId="AD" clId="Web-{39CCE8CB-A33F-3FDF-D5DF-788653D67F31}" dt="2019-09-26T15:36:20.724" v="1405" actId="20577"/>
        <pc:sldMkLst>
          <pc:docMk/>
          <pc:sldMk cId="1191118070" sldId="260"/>
        </pc:sldMkLst>
        <pc:spChg chg="mod">
          <ac:chgData name="Nguyen, Thai-Hang    SHS - Staff" userId="S::nguyent3@issaquah.wednet.edu::ce95ce14-583a-46ae-8dda-638e5f4db207" providerId="AD" clId="Web-{39CCE8CB-A33F-3FDF-D5DF-788653D67F31}" dt="2019-09-26T15:25:04.914" v="996" actId="1076"/>
          <ac:spMkLst>
            <pc:docMk/>
            <pc:sldMk cId="1191118070" sldId="260"/>
            <ac:spMk id="2" creationId="{0C1DAADE-4DAA-4F81-AA89-228BF53CA84E}"/>
          </ac:spMkLst>
        </pc:spChg>
        <pc:spChg chg="mod">
          <ac:chgData name="Nguyen, Thai-Hang    SHS - Staff" userId="S::nguyent3@issaquah.wednet.edu::ce95ce14-583a-46ae-8dda-638e5f4db207" providerId="AD" clId="Web-{39CCE8CB-A33F-3FDF-D5DF-788653D67F31}" dt="2019-09-26T15:36:20.724" v="1405" actId="20577"/>
          <ac:spMkLst>
            <pc:docMk/>
            <pc:sldMk cId="1191118070" sldId="260"/>
            <ac:spMk id="3" creationId="{E7257186-006B-4C4D-9242-D0B80C64DE87}"/>
          </ac:spMkLst>
        </pc:spChg>
      </pc:sldChg>
      <pc:sldChg chg="modSp new">
        <pc:chgData name="Nguyen, Thai-Hang    SHS - Staff" userId="S::nguyent3@issaquah.wednet.edu::ce95ce14-583a-46ae-8dda-638e5f4db207" providerId="AD" clId="Web-{39CCE8CB-A33F-3FDF-D5DF-788653D67F31}" dt="2019-09-26T15:24:53.258" v="994" actId="1076"/>
        <pc:sldMkLst>
          <pc:docMk/>
          <pc:sldMk cId="998705447" sldId="261"/>
        </pc:sldMkLst>
        <pc:spChg chg="mod">
          <ac:chgData name="Nguyen, Thai-Hang    SHS - Staff" userId="S::nguyent3@issaquah.wednet.edu::ce95ce14-583a-46ae-8dda-638e5f4db207" providerId="AD" clId="Web-{39CCE8CB-A33F-3FDF-D5DF-788653D67F31}" dt="2019-09-26T15:24:53.258" v="994" actId="1076"/>
          <ac:spMkLst>
            <pc:docMk/>
            <pc:sldMk cId="998705447" sldId="261"/>
            <ac:spMk id="2" creationId="{950D835F-075F-47C8-B418-655F4C36804F}"/>
          </ac:spMkLst>
        </pc:spChg>
        <pc:spChg chg="mod">
          <ac:chgData name="Nguyen, Thai-Hang    SHS - Staff" userId="S::nguyent3@issaquah.wednet.edu::ce95ce14-583a-46ae-8dda-638e5f4db207" providerId="AD" clId="Web-{39CCE8CB-A33F-3FDF-D5DF-788653D67F31}" dt="2019-09-26T15:24:23.852" v="979" actId="20577"/>
          <ac:spMkLst>
            <pc:docMk/>
            <pc:sldMk cId="998705447" sldId="261"/>
            <ac:spMk id="3" creationId="{3126AC6D-4D05-4346-8240-6C984CAF7804}"/>
          </ac:spMkLst>
        </pc:spChg>
      </pc:sldChg>
      <pc:sldChg chg="modSp new">
        <pc:chgData name="Nguyen, Thai-Hang    SHS - Staff" userId="S::nguyent3@issaquah.wednet.edu::ce95ce14-583a-46ae-8dda-638e5f4db207" providerId="AD" clId="Web-{39CCE8CB-A33F-3FDF-D5DF-788653D67F31}" dt="2019-09-26T15:24:43.852" v="989" actId="1076"/>
        <pc:sldMkLst>
          <pc:docMk/>
          <pc:sldMk cId="4146089476" sldId="262"/>
        </pc:sldMkLst>
        <pc:spChg chg="mod">
          <ac:chgData name="Nguyen, Thai-Hang    SHS - Staff" userId="S::nguyent3@issaquah.wednet.edu::ce95ce14-583a-46ae-8dda-638e5f4db207" providerId="AD" clId="Web-{39CCE8CB-A33F-3FDF-D5DF-788653D67F31}" dt="2019-09-26T15:24:38.711" v="988" actId="1076"/>
          <ac:spMkLst>
            <pc:docMk/>
            <pc:sldMk cId="4146089476" sldId="262"/>
            <ac:spMk id="2" creationId="{A4E4F68B-0E23-42D4-9173-8C464A17F192}"/>
          </ac:spMkLst>
        </pc:spChg>
        <pc:spChg chg="mod">
          <ac:chgData name="Nguyen, Thai-Hang    SHS - Staff" userId="S::nguyent3@issaquah.wednet.edu::ce95ce14-583a-46ae-8dda-638e5f4db207" providerId="AD" clId="Web-{39CCE8CB-A33F-3FDF-D5DF-788653D67F31}" dt="2019-09-26T15:24:43.852" v="989" actId="1076"/>
          <ac:spMkLst>
            <pc:docMk/>
            <pc:sldMk cId="4146089476" sldId="262"/>
            <ac:spMk id="3" creationId="{39466873-F961-418F-BD59-5CCC2817099D}"/>
          </ac:spMkLst>
        </pc:spChg>
      </pc:sldChg>
      <pc:sldChg chg="modSp new">
        <pc:chgData name="Nguyen, Thai-Hang    SHS - Staff" userId="S::nguyent3@issaquah.wednet.edu::ce95ce14-583a-46ae-8dda-638e5f4db207" providerId="AD" clId="Web-{39CCE8CB-A33F-3FDF-D5DF-788653D67F31}" dt="2019-09-26T15:25:47.039" v="1010" actId="20577"/>
        <pc:sldMkLst>
          <pc:docMk/>
          <pc:sldMk cId="750112228" sldId="263"/>
        </pc:sldMkLst>
        <pc:spChg chg="mod">
          <ac:chgData name="Nguyen, Thai-Hang    SHS - Staff" userId="S::nguyent3@issaquah.wednet.edu::ce95ce14-583a-46ae-8dda-638e5f4db207" providerId="AD" clId="Web-{39CCE8CB-A33F-3FDF-D5DF-788653D67F31}" dt="2019-09-26T15:25:09.602" v="1003" actId="20577"/>
          <ac:spMkLst>
            <pc:docMk/>
            <pc:sldMk cId="750112228" sldId="263"/>
            <ac:spMk id="2" creationId="{BACD4041-9156-40A2-ADAE-F4BACD767AF4}"/>
          </ac:spMkLst>
        </pc:spChg>
        <pc:spChg chg="mod">
          <ac:chgData name="Nguyen, Thai-Hang    SHS - Staff" userId="S::nguyent3@issaquah.wednet.edu::ce95ce14-583a-46ae-8dda-638e5f4db207" providerId="AD" clId="Web-{39CCE8CB-A33F-3FDF-D5DF-788653D67F31}" dt="2019-09-26T15:25:47.039" v="1010" actId="20577"/>
          <ac:spMkLst>
            <pc:docMk/>
            <pc:sldMk cId="750112228" sldId="263"/>
            <ac:spMk id="3" creationId="{D9206B11-62C3-400C-951B-452B7A073AEC}"/>
          </ac:spMkLst>
        </pc:spChg>
      </pc:sldChg>
      <pc:sldChg chg="delSp modSp new ord">
        <pc:chgData name="Nguyen, Thai-Hang    SHS - Staff" userId="S::nguyent3@issaquah.wednet.edu::ce95ce14-583a-46ae-8dda-638e5f4db207" providerId="AD" clId="Web-{39CCE8CB-A33F-3FDF-D5DF-788653D67F31}" dt="2019-09-26T15:59:50.395" v="1610"/>
        <pc:sldMkLst>
          <pc:docMk/>
          <pc:sldMk cId="2129829626" sldId="264"/>
        </pc:sldMkLst>
        <pc:spChg chg="mod">
          <ac:chgData name="Nguyen, Thai-Hang    SHS - Staff" userId="S::nguyent3@issaquah.wednet.edu::ce95ce14-583a-46ae-8dda-638e5f4db207" providerId="AD" clId="Web-{39CCE8CB-A33F-3FDF-D5DF-788653D67F31}" dt="2019-09-26T15:26:08.477" v="1018" actId="14100"/>
          <ac:spMkLst>
            <pc:docMk/>
            <pc:sldMk cId="2129829626" sldId="264"/>
            <ac:spMk id="2" creationId="{322D9EA5-E760-4D1B-B1AD-68C725368695}"/>
          </ac:spMkLst>
        </pc:spChg>
        <pc:spChg chg="del">
          <ac:chgData name="Nguyen, Thai-Hang    SHS - Staff" userId="S::nguyent3@issaquah.wednet.edu::ce95ce14-583a-46ae-8dda-638e5f4db207" providerId="AD" clId="Web-{39CCE8CB-A33F-3FDF-D5DF-788653D67F31}" dt="2019-09-26T15:26:05.727" v="1017"/>
          <ac:spMkLst>
            <pc:docMk/>
            <pc:sldMk cId="2129829626" sldId="264"/>
            <ac:spMk id="3" creationId="{3F1FC68D-2CD5-4108-A7BC-4A5E1113B6CC}"/>
          </ac:spMkLst>
        </pc:spChg>
      </pc:sldChg>
      <pc:sldChg chg="modSp new ord">
        <pc:chgData name="Nguyen, Thai-Hang    SHS - Staff" userId="S::nguyent3@issaquah.wednet.edu::ce95ce14-583a-46ae-8dda-638e5f4db207" providerId="AD" clId="Web-{39CCE8CB-A33F-3FDF-D5DF-788653D67F31}" dt="2019-09-26T15:34:53.678" v="1397" actId="20577"/>
        <pc:sldMkLst>
          <pc:docMk/>
          <pc:sldMk cId="57695895" sldId="265"/>
        </pc:sldMkLst>
        <pc:spChg chg="mod">
          <ac:chgData name="Nguyen, Thai-Hang    SHS - Staff" userId="S::nguyent3@issaquah.wednet.edu::ce95ce14-583a-46ae-8dda-638e5f4db207" providerId="AD" clId="Web-{39CCE8CB-A33F-3FDF-D5DF-788653D67F31}" dt="2019-09-26T15:34:32.147" v="1278" actId="20577"/>
          <ac:spMkLst>
            <pc:docMk/>
            <pc:sldMk cId="57695895" sldId="265"/>
            <ac:spMk id="2" creationId="{4FD2BC64-7FAE-4A5E-9598-3601520CE9DD}"/>
          </ac:spMkLst>
        </pc:spChg>
        <pc:spChg chg="mod">
          <ac:chgData name="Nguyen, Thai-Hang    SHS - Staff" userId="S::nguyent3@issaquah.wednet.edu::ce95ce14-583a-46ae-8dda-638e5f4db207" providerId="AD" clId="Web-{39CCE8CB-A33F-3FDF-D5DF-788653D67F31}" dt="2019-09-26T15:34:53.678" v="1397" actId="20577"/>
          <ac:spMkLst>
            <pc:docMk/>
            <pc:sldMk cId="57695895" sldId="265"/>
            <ac:spMk id="3" creationId="{F6A9EADD-2A22-4D0E-A027-E197AFBFE490}"/>
          </ac:spMkLst>
        </pc:spChg>
      </pc:sldChg>
      <pc:sldChg chg="modSp new del ord">
        <pc:chgData name="Nguyen, Thai-Hang    SHS - Staff" userId="S::nguyent3@issaquah.wednet.edu::ce95ce14-583a-46ae-8dda-638e5f4db207" providerId="AD" clId="Web-{39CCE8CB-A33F-3FDF-D5DF-788653D67F31}" dt="2019-09-26T15:33:38.787" v="1165"/>
        <pc:sldMkLst>
          <pc:docMk/>
          <pc:sldMk cId="165377053" sldId="265"/>
        </pc:sldMkLst>
        <pc:spChg chg="mod">
          <ac:chgData name="Nguyen, Thai-Hang    SHS - Staff" userId="S::nguyent3@issaquah.wednet.edu::ce95ce14-583a-46ae-8dda-638e5f4db207" providerId="AD" clId="Web-{39CCE8CB-A33F-3FDF-D5DF-788653D67F31}" dt="2019-09-26T15:33:28.147" v="1147" actId="20577"/>
          <ac:spMkLst>
            <pc:docMk/>
            <pc:sldMk cId="165377053" sldId="265"/>
            <ac:spMk id="2" creationId="{5B6A435D-86EE-44C9-BBA6-EE5776B2E569}"/>
          </ac:spMkLst>
        </pc:spChg>
        <pc:spChg chg="mod">
          <ac:chgData name="Nguyen, Thai-Hang    SHS - Staff" userId="S::nguyent3@issaquah.wednet.edu::ce95ce14-583a-46ae-8dda-638e5f4db207" providerId="AD" clId="Web-{39CCE8CB-A33F-3FDF-D5DF-788653D67F31}" dt="2019-09-26T15:33:37.209" v="1162" actId="20577"/>
          <ac:spMkLst>
            <pc:docMk/>
            <pc:sldMk cId="165377053" sldId="265"/>
            <ac:spMk id="3" creationId="{1CA01565-177F-4769-BDBE-933081BB36B8}"/>
          </ac:spMkLst>
        </pc:spChg>
      </pc:sldChg>
      <pc:sldChg chg="add del replId">
        <pc:chgData name="Nguyen, Thai-Hang    SHS - Staff" userId="S::nguyent3@issaquah.wednet.edu::ce95ce14-583a-46ae-8dda-638e5f4db207" providerId="AD" clId="Web-{39CCE8CB-A33F-3FDF-D5DF-788653D67F31}" dt="2019-09-26T15:28:05.054" v="1020"/>
        <pc:sldMkLst>
          <pc:docMk/>
          <pc:sldMk cId="1336317449" sldId="265"/>
        </pc:sldMkLst>
      </pc:sldChg>
      <pc:sldChg chg="modSp new ord">
        <pc:chgData name="Nguyen, Thai-Hang    SHS - Staff" userId="S::nguyent3@issaquah.wednet.edu::ce95ce14-583a-46ae-8dda-638e5f4db207" providerId="AD" clId="Web-{39CCE8CB-A33F-3FDF-D5DF-788653D67F31}" dt="2019-09-26T15:59:40.223" v="1607" actId="20577"/>
        <pc:sldMkLst>
          <pc:docMk/>
          <pc:sldMk cId="3027246099" sldId="266"/>
        </pc:sldMkLst>
        <pc:spChg chg="mod">
          <ac:chgData name="Nguyen, Thai-Hang    SHS - Staff" userId="S::nguyent3@issaquah.wednet.edu::ce95ce14-583a-46ae-8dda-638e5f4db207" providerId="AD" clId="Web-{39CCE8CB-A33F-3FDF-D5DF-788653D67F31}" dt="2019-09-26T15:59:40.223" v="1607" actId="20577"/>
          <ac:spMkLst>
            <pc:docMk/>
            <pc:sldMk cId="3027246099" sldId="266"/>
            <ac:spMk id="2" creationId="{F5687AC5-EB11-450A-B884-191F1FA123DE}"/>
          </ac:spMkLst>
        </pc:spChg>
        <pc:spChg chg="mod">
          <ac:chgData name="Nguyen, Thai-Hang    SHS - Staff" userId="S::nguyent3@issaquah.wednet.edu::ce95ce14-583a-46ae-8dda-638e5f4db207" providerId="AD" clId="Web-{39CCE8CB-A33F-3FDF-D5DF-788653D67F31}" dt="2019-09-26T15:59:03.566" v="1603" actId="20577"/>
          <ac:spMkLst>
            <pc:docMk/>
            <pc:sldMk cId="3027246099" sldId="266"/>
            <ac:spMk id="3" creationId="{F4F31252-D7F7-45F5-B704-140C0E663B70}"/>
          </ac:spMkLst>
        </pc:spChg>
      </pc:sldChg>
      <pc:sldChg chg="new">
        <pc:chgData name="Nguyen, Thai-Hang    SHS - Staff" userId="S::nguyent3@issaquah.wednet.edu::ce95ce14-583a-46ae-8dda-638e5f4db207" providerId="AD" clId="Web-{39CCE8CB-A33F-3FDF-D5DF-788653D67F31}" dt="2019-09-26T16:03:39.052" v="1612"/>
        <pc:sldMkLst>
          <pc:docMk/>
          <pc:sldMk cId="2923891764" sldId="267"/>
        </pc:sldMkLst>
      </pc:sldChg>
    </pc:docChg>
  </pc:docChgLst>
  <pc:docChgLst>
    <pc:chgData name="Nguyen, Thai-Hang    SHS - Staff" userId="S::nguyent3@issaquah.wednet.edu::ce95ce14-583a-46ae-8dda-638e5f4db207" providerId="AD" clId="Web-{8F5A4501-91B6-2BED-0356-99F30E954957}"/>
    <pc:docChg chg="addSld modSld">
      <pc:chgData name="Nguyen, Thai-Hang    SHS - Staff" userId="S::nguyent3@issaquah.wednet.edu::ce95ce14-583a-46ae-8dda-638e5f4db207" providerId="AD" clId="Web-{8F5A4501-91B6-2BED-0356-99F30E954957}" dt="2019-12-10T18:55:25.293" v="3"/>
      <pc:docMkLst>
        <pc:docMk/>
      </pc:docMkLst>
      <pc:sldChg chg="addSp modSp new mod setBg">
        <pc:chgData name="Nguyen, Thai-Hang    SHS - Staff" userId="S::nguyent3@issaquah.wednet.edu::ce95ce14-583a-46ae-8dda-638e5f4db207" providerId="AD" clId="Web-{8F5A4501-91B6-2BED-0356-99F30E954957}" dt="2019-12-10T18:55:25.293" v="3"/>
        <pc:sldMkLst>
          <pc:docMk/>
          <pc:sldMk cId="636331805" sldId="264"/>
        </pc:sldMkLst>
        <pc:picChg chg="add mod">
          <ac:chgData name="Nguyen, Thai-Hang    SHS - Staff" userId="S::nguyent3@issaquah.wednet.edu::ce95ce14-583a-46ae-8dda-638e5f4db207" providerId="AD" clId="Web-{8F5A4501-91B6-2BED-0356-99F30E954957}" dt="2019-12-10T18:55:25.293" v="3"/>
          <ac:picMkLst>
            <pc:docMk/>
            <pc:sldMk cId="636331805" sldId="264"/>
            <ac:picMk id="2" creationId="{8ED27221-B26F-4A22-90A2-5FA5B1B91BD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ACFF-446E-4EEF-8B79-453CEE55CAA3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7095F-0195-4C7A-849E-2DAE7078A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715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ACFF-446E-4EEF-8B79-453CEE55CAA3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7095F-0195-4C7A-849E-2DAE7078A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348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ACFF-446E-4EEF-8B79-453CEE55CAA3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7095F-0195-4C7A-849E-2DAE7078A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127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ACFF-446E-4EEF-8B79-453CEE55CAA3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7095F-0195-4C7A-849E-2DAE7078AEE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44936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ACFF-446E-4EEF-8B79-453CEE55CAA3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7095F-0195-4C7A-849E-2DAE7078A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70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ACFF-446E-4EEF-8B79-453CEE55CAA3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7095F-0195-4C7A-849E-2DAE7078A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878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ACFF-446E-4EEF-8B79-453CEE55CAA3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7095F-0195-4C7A-849E-2DAE7078A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4680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ACFF-446E-4EEF-8B79-453CEE55CAA3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7095F-0195-4C7A-849E-2DAE7078A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6251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ACFF-446E-4EEF-8B79-453CEE55CAA3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7095F-0195-4C7A-849E-2DAE7078A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90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ACFF-446E-4EEF-8B79-453CEE55CAA3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7095F-0195-4C7A-849E-2DAE7078A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525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ACFF-446E-4EEF-8B79-453CEE55CAA3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7095F-0195-4C7A-849E-2DAE7078A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612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ACFF-446E-4EEF-8B79-453CEE55CAA3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7095F-0195-4C7A-849E-2DAE7078A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841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ACFF-446E-4EEF-8B79-453CEE55CAA3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7095F-0195-4C7A-849E-2DAE7078A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056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ACFF-446E-4EEF-8B79-453CEE55CAA3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7095F-0195-4C7A-849E-2DAE7078A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398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ACFF-446E-4EEF-8B79-453CEE55CAA3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7095F-0195-4C7A-849E-2DAE7078A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84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ACFF-446E-4EEF-8B79-453CEE55CAA3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7095F-0195-4C7A-849E-2DAE7078A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16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ACFF-446E-4EEF-8B79-453CEE55CAA3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7095F-0195-4C7A-849E-2DAE7078A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944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DD1ACFF-446E-4EEF-8B79-453CEE55CAA3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8D7095F-0195-4C7A-849E-2DAE7078A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966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19CD7-4E6B-4A2E-A406-50D97201B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331695"/>
            <a:ext cx="10353762" cy="970450"/>
          </a:xfrm>
        </p:spPr>
        <p:txBody>
          <a:bodyPr/>
          <a:lstStyle/>
          <a:p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Source Evaluation - OPCVL</a:t>
            </a:r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FA36487-527A-4235-B2DD-55E63AC142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05435"/>
            <a:r>
              <a:rPr lang="en-US" sz="4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Origin</a:t>
            </a:r>
          </a:p>
          <a:p>
            <a:pPr indent="-305435"/>
            <a:r>
              <a:rPr lang="en-US" sz="4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Purpose</a:t>
            </a:r>
          </a:p>
          <a:p>
            <a:pPr indent="-305435"/>
            <a:r>
              <a:rPr lang="en-US" sz="4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Content/Context</a:t>
            </a:r>
          </a:p>
          <a:p>
            <a:pPr indent="-305435"/>
            <a:r>
              <a:rPr lang="en-US" sz="4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Value</a:t>
            </a:r>
          </a:p>
          <a:p>
            <a:pPr indent="-305435"/>
            <a:r>
              <a:rPr lang="en-US" sz="4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Limitations</a:t>
            </a:r>
          </a:p>
        </p:txBody>
      </p:sp>
    </p:spTree>
    <p:extLst>
      <p:ext uri="{BB962C8B-B14F-4D97-AF65-F5344CB8AC3E}">
        <p14:creationId xmlns:p14="http://schemas.microsoft.com/office/powerpoint/2010/main" val="2669171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AFDB0-F93A-477C-A231-88113544F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60" y="430306"/>
            <a:ext cx="10353762" cy="970450"/>
          </a:xfrm>
        </p:spPr>
        <p:txBody>
          <a:bodyPr>
            <a:noAutofit/>
          </a:bodyPr>
          <a:lstStyle/>
          <a:p>
            <a:r>
              <a:rPr lang="en-US" sz="6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Origin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A568F-5AE4-46C2-816A-33E41F2D1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678661"/>
            <a:ext cx="10353762" cy="4058751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305435"/>
            <a:r>
              <a:rPr lang="en-US" sz="32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Primary or Secondary Source?</a:t>
            </a:r>
          </a:p>
          <a:p>
            <a:pPr indent="-305435"/>
            <a:r>
              <a:rPr lang="en-CA" sz="32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Questions to consider: </a:t>
            </a:r>
            <a:endParaRPr lang="en-US" sz="320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ea typeface="+mn-lt"/>
              <a:cs typeface="+mn-lt"/>
            </a:endParaRPr>
          </a:p>
          <a:p>
            <a:pPr marL="719455" lvl="1" indent="-269875"/>
            <a:r>
              <a:rPr lang="en-CA" sz="2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Who created it? </a:t>
            </a:r>
            <a:endParaRPr lang="en-US" sz="280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ea typeface="+mn-lt"/>
              <a:cs typeface="+mn-lt"/>
            </a:endParaRPr>
          </a:p>
          <a:p>
            <a:pPr marL="719455" lvl="1" indent="-269875"/>
            <a:r>
              <a:rPr lang="en-CA" sz="2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Who is the author?</a:t>
            </a:r>
            <a:endParaRPr lang="en-US" sz="280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ea typeface="+mn-lt"/>
              <a:cs typeface="+mn-lt"/>
            </a:endParaRPr>
          </a:p>
          <a:p>
            <a:pPr marL="719455" lvl="1" indent="-269875"/>
            <a:r>
              <a:rPr lang="en-CA" sz="2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When was it created?</a:t>
            </a:r>
            <a:endParaRPr lang="en-US" sz="280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ea typeface="+mn-lt"/>
              <a:cs typeface="+mn-lt"/>
            </a:endParaRPr>
          </a:p>
          <a:p>
            <a:pPr marL="719455" lvl="1" indent="-269875"/>
            <a:r>
              <a:rPr lang="en-CA" sz="2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When/where / who published it?</a:t>
            </a:r>
            <a:endParaRPr lang="en-US" sz="280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ea typeface="+mn-lt"/>
              <a:cs typeface="+mn-lt"/>
            </a:endParaRPr>
          </a:p>
          <a:p>
            <a:pPr marL="719455" lvl="1" indent="-269875"/>
            <a:r>
              <a:rPr lang="en-CA" sz="2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Is there anything we know about the author that is pertinent to our evaluation?</a:t>
            </a:r>
            <a:endParaRPr lang="en-US" sz="28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ea typeface="+mn-lt"/>
              <a:cs typeface="+mn-lt"/>
            </a:endParaRPr>
          </a:p>
          <a:p>
            <a:pPr indent="-305435"/>
            <a:endParaRPr lang="en-US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835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DAADE-4DAA-4F81-AA89-228BF53CA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224118"/>
            <a:ext cx="10353762" cy="1176638"/>
          </a:xfrm>
        </p:spPr>
        <p:txBody>
          <a:bodyPr>
            <a:normAutofit/>
          </a:bodyPr>
          <a:lstStyle/>
          <a:p>
            <a:r>
              <a:rPr lang="en-US" sz="6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Purpose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57186-006B-4C4D-9242-D0B80C64DE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463508"/>
            <a:ext cx="10353762" cy="4058751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305435"/>
            <a:r>
              <a:rPr lang="en-CA" sz="2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Questions to consider:</a:t>
            </a:r>
            <a:endParaRPr lang="en-US" sz="28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ea typeface="+mn-lt"/>
              <a:cs typeface="+mn-lt"/>
            </a:endParaRPr>
          </a:p>
          <a:p>
            <a:pPr marL="719455" lvl="1" indent="-269875"/>
            <a:r>
              <a:rPr lang="en-CA" sz="2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Why does this document exist?</a:t>
            </a:r>
            <a:endParaRPr lang="en-US" sz="28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ea typeface="+mn-lt"/>
              <a:cs typeface="+mn-lt"/>
            </a:endParaRPr>
          </a:p>
          <a:p>
            <a:pPr marL="719455" lvl="1" indent="-269875"/>
            <a:r>
              <a:rPr lang="en-CA" sz="2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Who is the target audience and how can I tell?</a:t>
            </a:r>
            <a:endParaRPr lang="en-US" sz="28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ea typeface="+mn-lt"/>
              <a:cs typeface="+mn-lt"/>
            </a:endParaRPr>
          </a:p>
          <a:p>
            <a:pPr marL="719455" lvl="1" indent="-269875"/>
            <a:r>
              <a:rPr lang="en-CA" sz="2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Why did the author choose this format?</a:t>
            </a:r>
            <a:endParaRPr lang="en-US" sz="28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ea typeface="+mn-lt"/>
              <a:cs typeface="+mn-lt"/>
            </a:endParaRPr>
          </a:p>
          <a:p>
            <a:pPr marL="719455" lvl="1" indent="-269875"/>
            <a:r>
              <a:rPr lang="en-CA" sz="2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What does the document “say”?</a:t>
            </a:r>
            <a:endParaRPr lang="en-US" sz="28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ea typeface="+mn-lt"/>
              <a:cs typeface="+mn-lt"/>
            </a:endParaRPr>
          </a:p>
          <a:p>
            <a:pPr marL="719455" lvl="1" indent="-269875"/>
            <a:r>
              <a:rPr lang="en-CA" sz="2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Can it tell you more than is on the surface?</a:t>
            </a:r>
            <a:endParaRPr lang="en-US" sz="28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ea typeface="+mn-lt"/>
              <a:cs typeface="+mn-lt"/>
            </a:endParaRPr>
          </a:p>
          <a:p>
            <a:pPr indent="-305435"/>
            <a:endParaRPr lang="en-US" sz="28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ea typeface="+mn-lt"/>
              <a:cs typeface="+mn-lt"/>
            </a:endParaRPr>
          </a:p>
          <a:p>
            <a:pPr indent="-305435"/>
            <a:r>
              <a:rPr lang="en-CA" sz="2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Remember: one-sided sources help us understand people’s views</a:t>
            </a:r>
            <a:endParaRPr lang="en-US" sz="280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chemeClr val="tx2">
                  <a:lumMod val="50000"/>
                </a:schemeClr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ea typeface="+mn-lt"/>
              <a:cs typeface="+mn-lt"/>
            </a:endParaRPr>
          </a:p>
          <a:p>
            <a:pPr indent="-305435"/>
            <a:endParaRPr lang="en-US" sz="24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1118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D835F-075F-47C8-B418-655F4C368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242047"/>
            <a:ext cx="10353762" cy="970450"/>
          </a:xfrm>
        </p:spPr>
        <p:txBody>
          <a:bodyPr>
            <a:normAutofit fontScale="90000"/>
          </a:bodyPr>
          <a:lstStyle/>
          <a:p>
            <a:r>
              <a:rPr lang="en-US" sz="6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Content/Context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6AC6D-4D05-4346-8240-6C984CAF7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indent="-305435"/>
            <a:r>
              <a:rPr lang="en-CA" sz="32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Questions to consider:</a:t>
            </a:r>
            <a:endParaRPr lang="en-US" sz="320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ea typeface="+mn-lt"/>
              <a:cs typeface="+mn-lt"/>
            </a:endParaRPr>
          </a:p>
          <a:p>
            <a:pPr marL="719455" lvl="1" indent="-269875"/>
            <a:r>
              <a:rPr lang="en-CA" sz="3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When does this take place?</a:t>
            </a:r>
            <a:endParaRPr lang="en-US" sz="300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ea typeface="+mn-lt"/>
              <a:cs typeface="+mn-lt"/>
            </a:endParaRPr>
          </a:p>
          <a:p>
            <a:pPr marL="719455" lvl="1" indent="-269875"/>
            <a:r>
              <a:rPr lang="en-CA" sz="3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Who is involved? People, Leaders, Nations</a:t>
            </a:r>
            <a:endParaRPr lang="en-US" sz="300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ea typeface="+mn-lt"/>
              <a:cs typeface="+mn-lt"/>
            </a:endParaRPr>
          </a:p>
          <a:p>
            <a:pPr marL="719455" lvl="1" indent="-269875"/>
            <a:r>
              <a:rPr lang="en-CA" sz="3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Where is this?</a:t>
            </a:r>
            <a:endParaRPr lang="en-US" sz="300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ea typeface="+mn-lt"/>
              <a:cs typeface="+mn-lt"/>
            </a:endParaRPr>
          </a:p>
          <a:p>
            <a:pPr marL="719455" lvl="1" indent="-269875"/>
            <a:r>
              <a:rPr lang="en-CA" sz="3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What impact/significance does this have and on who or what?</a:t>
            </a:r>
            <a:endParaRPr lang="en-US" sz="300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ea typeface="+mn-lt"/>
              <a:cs typeface="+mn-lt"/>
            </a:endParaRPr>
          </a:p>
          <a:p>
            <a:pPr marL="719455" lvl="1" indent="-269875"/>
            <a:r>
              <a:rPr lang="en-CA" sz="3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Why did this take place/happen?</a:t>
            </a:r>
            <a:endParaRPr lang="en-US" sz="300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ea typeface="+mn-lt"/>
              <a:cs typeface="+mn-lt"/>
            </a:endParaRPr>
          </a:p>
          <a:p>
            <a:pPr indent="-305435"/>
            <a:endParaRPr lang="en-US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8705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4F68B-0E23-42D4-9173-8C464A17F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60" y="340659"/>
            <a:ext cx="10353762" cy="970450"/>
          </a:xfrm>
        </p:spPr>
        <p:txBody>
          <a:bodyPr>
            <a:noAutofit/>
          </a:bodyPr>
          <a:lstStyle/>
          <a:p>
            <a:r>
              <a:rPr lang="en-US" sz="6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Value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66873-F961-418F-BD59-5CCC28170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760" y="1472473"/>
            <a:ext cx="10353762" cy="4058751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305435"/>
            <a:r>
              <a:rPr lang="en-CA" sz="2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Questions to consider:</a:t>
            </a:r>
            <a:endParaRPr lang="en-US" sz="280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ea typeface="+mn-lt"/>
              <a:cs typeface="+mn-lt"/>
            </a:endParaRPr>
          </a:p>
          <a:p>
            <a:pPr marL="719455" lvl="1" indent="-269875"/>
            <a:r>
              <a:rPr lang="en-CA" sz="26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What can you tell about the author from this piece?</a:t>
            </a:r>
            <a:endParaRPr lang="en-US" sz="260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ea typeface="+mn-lt"/>
              <a:cs typeface="+mn-lt"/>
            </a:endParaRPr>
          </a:p>
          <a:p>
            <a:pPr marL="719455" lvl="1" indent="-269875"/>
            <a:r>
              <a:rPr lang="en-CA" sz="26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What can you tell about the time period?</a:t>
            </a:r>
            <a:endParaRPr lang="en-US" sz="260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ea typeface="+mn-lt"/>
              <a:cs typeface="+mn-lt"/>
            </a:endParaRPr>
          </a:p>
          <a:p>
            <a:pPr marL="719455" lvl="1" indent="-269875"/>
            <a:r>
              <a:rPr lang="en-CA" sz="26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Under what circumstances was this piece created and how does this piece reflect those circumstances</a:t>
            </a:r>
            <a:endParaRPr lang="en-US" sz="260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ea typeface="+mn-lt"/>
              <a:cs typeface="+mn-lt"/>
            </a:endParaRPr>
          </a:p>
          <a:p>
            <a:pPr marL="719455" lvl="1" indent="-269875"/>
            <a:r>
              <a:rPr lang="en-CA" sz="26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Does the author represent a particular ‘side’ of a controversy or event?</a:t>
            </a:r>
            <a:endParaRPr lang="en-US" sz="260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ea typeface="+mn-lt"/>
              <a:cs typeface="+mn-lt"/>
            </a:endParaRPr>
          </a:p>
          <a:p>
            <a:pPr marL="719455" lvl="1" indent="-269875"/>
            <a:r>
              <a:rPr lang="en-CA" sz="26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What can we tell about the author’s perspectives from the piece?</a:t>
            </a:r>
            <a:endParaRPr lang="en-US" sz="260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ea typeface="+mn-lt"/>
              <a:cs typeface="+mn-lt"/>
            </a:endParaRPr>
          </a:p>
          <a:p>
            <a:pPr indent="-305435"/>
            <a:endParaRPr lang="en-US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6089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D4041-9156-40A2-ADAE-F4BACD767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Limitations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06B11-62C3-400C-951B-452B7A073A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305435"/>
            <a:r>
              <a:rPr lang="en-CA" sz="2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Questions to consider:</a:t>
            </a:r>
            <a:endParaRPr lang="en-US" sz="28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ea typeface="+mn-lt"/>
              <a:cs typeface="+mn-lt"/>
            </a:endParaRPr>
          </a:p>
          <a:p>
            <a:pPr marL="719455" lvl="1" indent="-269875"/>
            <a:r>
              <a:rPr lang="en-CA" sz="26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What part of the story can we NOT tell from this document?</a:t>
            </a:r>
            <a:endParaRPr lang="en-US" sz="260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ea typeface="+mn-lt"/>
              <a:cs typeface="+mn-lt"/>
            </a:endParaRPr>
          </a:p>
          <a:p>
            <a:pPr marL="719455" lvl="1" indent="-269875"/>
            <a:r>
              <a:rPr lang="en-CA" sz="26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How could we verify the content of the piece?</a:t>
            </a:r>
            <a:endParaRPr lang="en-US" sz="260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ea typeface="+mn-lt"/>
              <a:cs typeface="+mn-lt"/>
            </a:endParaRPr>
          </a:p>
          <a:p>
            <a:pPr marL="719455" lvl="1" indent="-269875"/>
            <a:r>
              <a:rPr lang="en-CA" sz="26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Does this piece inaccurately reflect anything about the time period?</a:t>
            </a:r>
            <a:endParaRPr lang="en-US" sz="260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ea typeface="+mn-lt"/>
              <a:cs typeface="+mn-lt"/>
            </a:endParaRPr>
          </a:p>
          <a:p>
            <a:pPr marL="719455" lvl="1" indent="-269875"/>
            <a:r>
              <a:rPr lang="en-CA" sz="26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What does the author leave out and why does he/she leave it out (if you know)?</a:t>
            </a:r>
            <a:endParaRPr lang="en-US" sz="260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ea typeface="+mn-lt"/>
              <a:cs typeface="+mn-lt"/>
            </a:endParaRPr>
          </a:p>
          <a:p>
            <a:pPr marL="719455" lvl="1" indent="-269875"/>
            <a:r>
              <a:rPr lang="en-CA" sz="26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What is purposely not addressed?</a:t>
            </a:r>
            <a:endParaRPr lang="en-US" sz="260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ea typeface="+mn-lt"/>
              <a:cs typeface="+mn-lt"/>
            </a:endParaRPr>
          </a:p>
          <a:p>
            <a:pPr marL="37465" indent="0">
              <a:buNone/>
            </a:pPr>
            <a:endParaRPr lang="en-US" sz="28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0112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reshwriting.nd.edu/system/redactor_assets/pictures/2/Screen_Shot_2015-07-22_at_3.39.28_P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69" y="211852"/>
            <a:ext cx="7700537" cy="641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own Arrow 3"/>
          <p:cNvSpPr/>
          <p:nvPr/>
        </p:nvSpPr>
        <p:spPr>
          <a:xfrm rot="4244250">
            <a:off x="6810248" y="5394880"/>
            <a:ext cx="850006" cy="15969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20486789">
            <a:off x="6792986" y="5974788"/>
            <a:ext cx="1287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Dr. Seuss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106165" y="224719"/>
            <a:ext cx="39742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Originally published in PM Magazine, February 13, 1942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8106165" y="1921677"/>
            <a:ext cx="3854898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chemeClr val="tx2">
                    <a:lumMod val="90000"/>
                  </a:schemeClr>
                </a:solidFill>
              </a:rPr>
              <a:t>Context: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2">
                    <a:lumMod val="90000"/>
                  </a:schemeClr>
                </a:solidFill>
              </a:rPr>
              <a:t>Dec 7, </a:t>
            </a:r>
            <a:r>
              <a:rPr lang="en-US" b="1" u="sng" dirty="0" smtClean="0">
                <a:solidFill>
                  <a:schemeClr val="tx2">
                    <a:lumMod val="90000"/>
                  </a:schemeClr>
                </a:solidFill>
              </a:rPr>
              <a:t>1941:</a:t>
            </a:r>
            <a:r>
              <a:rPr lang="en-US" b="1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Japan bombs the US naval base at Pearl Harbor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2">
                    <a:lumMod val="90000"/>
                  </a:schemeClr>
                </a:solidFill>
              </a:rPr>
              <a:t>Dec 8, </a:t>
            </a:r>
            <a:r>
              <a:rPr lang="en-US" b="1" u="sng" dirty="0" smtClean="0">
                <a:solidFill>
                  <a:schemeClr val="tx2">
                    <a:lumMod val="90000"/>
                  </a:schemeClr>
                </a:solidFill>
              </a:rPr>
              <a:t>1948:</a:t>
            </a:r>
            <a:r>
              <a:rPr lang="en-US" b="1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US declares war on Japan/enters WWII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Fear &amp; hysteria spreads across the US about Japanese Americans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chemeClr val="tx2">
                    <a:lumMod val="90000"/>
                  </a:schemeClr>
                </a:solidFill>
              </a:rPr>
              <a:t>Are they loyal to the US or Japan?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 smtClean="0">
                <a:solidFill>
                  <a:schemeClr val="tx2">
                    <a:lumMod val="90000"/>
                  </a:schemeClr>
                </a:solidFill>
              </a:rPr>
              <a:t>Feb 19, 1942:</a:t>
            </a:r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 President FDR signs Executive Order 9066 – forcing all people of Japanese descent on the west coast to relocate to “special military” site </a:t>
            </a:r>
            <a:endParaRPr lang="en-US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 rot="6757297">
            <a:off x="2541810" y="2005623"/>
            <a:ext cx="1248355" cy="1892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954619" y="1179071"/>
            <a:ext cx="1854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Sleeper spy cell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70076" y="264452"/>
            <a:ext cx="3876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Waiting for the Signal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rom Home…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331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F326B-2165-41B6-B652-261AC0390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OPCVL Paragraph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A5395-CE0D-4CFE-83DD-798C7BBBB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305435"/>
            <a:r>
              <a:rPr lang="en-CA" sz="4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The origin of the source is…..the purpose is…..the context includes…..the values of the origin and purpose are……the limitations of the origins and purpose are……</a:t>
            </a:r>
            <a:endParaRPr lang="en-US" sz="40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25928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stribution_Groups xmlns="e2a80255-b26d-4a20-9643-8c23fb492e64" xsi:nil="true"/>
    <Math_Settings xmlns="e2a80255-b26d-4a20-9643-8c23fb492e64" xsi:nil="true"/>
    <DefaultSectionNames xmlns="e2a80255-b26d-4a20-9643-8c23fb492e64" xsi:nil="true"/>
    <Is_Collaboration_Space_Locked xmlns="e2a80255-b26d-4a20-9643-8c23fb492e64" xsi:nil="true"/>
    <Invited_Students xmlns="e2a80255-b26d-4a20-9643-8c23fb492e64" xsi:nil="true"/>
    <FolderType xmlns="e2a80255-b26d-4a20-9643-8c23fb492e64" xsi:nil="true"/>
    <Owner xmlns="e2a80255-b26d-4a20-9643-8c23fb492e64">
      <UserInfo>
        <DisplayName/>
        <AccountId xsi:nil="true"/>
        <AccountType/>
      </UserInfo>
    </Owner>
    <Has_Teacher_Only_SectionGroup xmlns="e2a80255-b26d-4a20-9643-8c23fb492e64" xsi:nil="true"/>
    <TeamsChannelId xmlns="e2a80255-b26d-4a20-9643-8c23fb492e64" xsi:nil="true"/>
    <NotebookType xmlns="e2a80255-b26d-4a20-9643-8c23fb492e64" xsi:nil="true"/>
    <CultureName xmlns="e2a80255-b26d-4a20-9643-8c23fb492e64" xsi:nil="true"/>
    <Invited_Teachers xmlns="e2a80255-b26d-4a20-9643-8c23fb492e64" xsi:nil="true"/>
    <Students xmlns="e2a80255-b26d-4a20-9643-8c23fb492e64">
      <UserInfo>
        <DisplayName/>
        <AccountId xsi:nil="true"/>
        <AccountType/>
      </UserInfo>
    </Students>
    <Templates xmlns="e2a80255-b26d-4a20-9643-8c23fb492e64" xsi:nil="true"/>
    <Self_Registration_Enabled xmlns="e2a80255-b26d-4a20-9643-8c23fb492e64" xsi:nil="true"/>
    <AppVersion xmlns="e2a80255-b26d-4a20-9643-8c23fb492e64" xsi:nil="true"/>
    <Teachers xmlns="e2a80255-b26d-4a20-9643-8c23fb492e64">
      <UserInfo>
        <DisplayName/>
        <AccountId xsi:nil="true"/>
        <AccountType/>
      </UserInfo>
    </Teachers>
    <Student_Groups xmlns="e2a80255-b26d-4a20-9643-8c23fb492e64">
      <UserInfo>
        <DisplayName/>
        <AccountId xsi:nil="true"/>
        <AccountType/>
      </UserInfo>
    </Student_Groups>
    <LMS_Mappings xmlns="e2a80255-b26d-4a20-9643-8c23fb492e64" xsi:nil="true"/>
    <IsNotebookLocked xmlns="e2a80255-b26d-4a20-9643-8c23fb492e6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0EF2D675EB6C418A8B59DAF50E4CAF" ma:contentTypeVersion="33" ma:contentTypeDescription="Create a new document." ma:contentTypeScope="" ma:versionID="c746d816aa6d52b743af14f1d655d98b">
  <xsd:schema xmlns:xsd="http://www.w3.org/2001/XMLSchema" xmlns:xs="http://www.w3.org/2001/XMLSchema" xmlns:p="http://schemas.microsoft.com/office/2006/metadata/properties" xmlns:ns3="e2a80255-b26d-4a20-9643-8c23fb492e64" xmlns:ns4="5ecd1edf-06af-4317-b8f0-46f4320c3844" targetNamespace="http://schemas.microsoft.com/office/2006/metadata/properties" ma:root="true" ma:fieldsID="fc93ae3e37f9f272d456fca01045ae81" ns3:_="" ns4:_="">
    <xsd:import namespace="e2a80255-b26d-4a20-9643-8c23fb492e64"/>
    <xsd:import namespace="5ecd1edf-06af-4317-b8f0-46f4320c384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a80255-b26d-4a20-9643-8c23fb492e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otebookType" ma:index="21" nillable="true" ma:displayName="Notebook Type" ma:internalName="NotebookType">
      <xsd:simpleType>
        <xsd:restriction base="dms:Text"/>
      </xsd:simpleType>
    </xsd:element>
    <xsd:element name="FolderType" ma:index="22" nillable="true" ma:displayName="Folder Type" ma:internalName="FolderType">
      <xsd:simpleType>
        <xsd:restriction base="dms:Text"/>
      </xsd:simpleType>
    </xsd:element>
    <xsd:element name="CultureName" ma:index="23" nillable="true" ma:displayName="Culture Name" ma:internalName="CultureName">
      <xsd:simpleType>
        <xsd:restriction base="dms:Text"/>
      </xsd:simpleType>
    </xsd:element>
    <xsd:element name="AppVersion" ma:index="24" nillable="true" ma:displayName="App Version" ma:internalName="AppVersion">
      <xsd:simpleType>
        <xsd:restriction base="dms:Text"/>
      </xsd:simpleType>
    </xsd:element>
    <xsd:element name="TeamsChannelId" ma:index="25" nillable="true" ma:displayName="Teams Channel Id" ma:internalName="TeamsChannelId">
      <xsd:simpleType>
        <xsd:restriction base="dms:Text"/>
      </xsd:simpleType>
    </xsd:element>
    <xsd:element name="Owner" ma:index="26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7" nillable="true" ma:displayName="Math Settings" ma:internalName="Math_Settings">
      <xsd:simpleType>
        <xsd:restriction base="dms:Text"/>
      </xsd:simpleType>
    </xsd:element>
    <xsd:element name="DefaultSectionNames" ma:index="28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9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30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31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2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3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4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5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6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7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8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9" nillable="true" ma:displayName="Is Collaboration Space Locked" ma:internalName="Is_Collaboration_Space_Locked">
      <xsd:simpleType>
        <xsd:restriction base="dms:Boolean"/>
      </xsd:simpleType>
    </xsd:element>
    <xsd:element name="IsNotebookLocked" ma:index="40" nillable="true" ma:displayName="Is Notebook Locked" ma:internalName="IsNotebookLocke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cd1edf-06af-4317-b8f0-46f4320c384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D95D368-0404-4177-AED2-0B1F49AC5C49}">
  <ds:schemaRefs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5ecd1edf-06af-4317-b8f0-46f4320c3844"/>
    <ds:schemaRef ds:uri="http://schemas.microsoft.com/office/2006/metadata/properties"/>
    <ds:schemaRef ds:uri="http://schemas.microsoft.com/office/2006/documentManagement/types"/>
    <ds:schemaRef ds:uri="e2a80255-b26d-4a20-9643-8c23fb492e64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20E5DC6-41FE-4F09-B3C7-B93FAC1521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a80255-b26d-4a20-9643-8c23fb492e64"/>
    <ds:schemaRef ds:uri="5ecd1edf-06af-4317-b8f0-46f4320c38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5672AE7-D6BC-470C-BD59-C6B72BC3314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27</TotalTime>
  <Words>359</Words>
  <Application>Microsoft Office PowerPoint</Application>
  <PresentationFormat>Widescreen</PresentationFormat>
  <Paragraphs>56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Calisto MT</vt:lpstr>
      <vt:lpstr>Trebuchet MS</vt:lpstr>
      <vt:lpstr>Wingdings 2</vt:lpstr>
      <vt:lpstr>Slate</vt:lpstr>
      <vt:lpstr>Source Evaluation - OPCVL</vt:lpstr>
      <vt:lpstr>Origin</vt:lpstr>
      <vt:lpstr>Purpose</vt:lpstr>
      <vt:lpstr>Content/Context</vt:lpstr>
      <vt:lpstr>Value</vt:lpstr>
      <vt:lpstr>Limitations</vt:lpstr>
      <vt:lpstr>PowerPoint Presentation</vt:lpstr>
      <vt:lpstr>OPCVL Paragraph</vt:lpstr>
    </vt:vector>
  </TitlesOfParts>
  <Company>Issaquah School District 411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September 26</dc:title>
  <dc:creator>Nguyen, Thai-Hang    SHS - Staff</dc:creator>
  <cp:lastModifiedBy>Nguyen, Thai-Hang    SHS - Staff</cp:lastModifiedBy>
  <cp:revision>248</cp:revision>
  <dcterms:created xsi:type="dcterms:W3CDTF">2019-09-26T14:47:43Z</dcterms:created>
  <dcterms:modified xsi:type="dcterms:W3CDTF">2019-12-18T21:53:00Z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0x010100880EF2D675EB6C418A8B59DAF50E4CAF</vt:lpwstr>
  </property>
</Properties>
</file>